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League Spartan"/>
      <p:regular r:id="rId36"/>
      <p:bold r:id="rId37"/>
    </p:embeddedFont>
    <p:embeddedFont>
      <p:font typeface="Bebas Neue"/>
      <p:regular r:id="rId38"/>
    </p:embeddedFont>
    <p:embeddedFont>
      <p:font typeface="Kaisei Decol Medium"/>
      <p:regular r:id="rId39"/>
      <p:bold r:id="rId40"/>
    </p:embeddedFont>
    <p:embeddedFont>
      <p:font typeface="Kaisei Decol"/>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KaiseiDecolMedium-bold.fntdata"/><Relationship Id="rId20" Type="http://schemas.openxmlformats.org/officeDocument/2006/relationships/slide" Target="slides/slide16.xml"/><Relationship Id="rId42" Type="http://schemas.openxmlformats.org/officeDocument/2006/relationships/font" Target="fonts/KaiseiDecol-bold.fntdata"/><Relationship Id="rId41" Type="http://schemas.openxmlformats.org/officeDocument/2006/relationships/font" Target="fonts/KaiseiDecol-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LeagueSpartan-bold.fntdata"/><Relationship Id="rId14" Type="http://schemas.openxmlformats.org/officeDocument/2006/relationships/slide" Target="slides/slide10.xml"/><Relationship Id="rId36" Type="http://schemas.openxmlformats.org/officeDocument/2006/relationships/font" Target="fonts/LeagueSpartan-regular.fntdata"/><Relationship Id="rId17" Type="http://schemas.openxmlformats.org/officeDocument/2006/relationships/slide" Target="slides/slide13.xml"/><Relationship Id="rId39" Type="http://schemas.openxmlformats.org/officeDocument/2006/relationships/font" Target="fonts/KaiseiDecolMedium-regular.fntdata"/><Relationship Id="rId16" Type="http://schemas.openxmlformats.org/officeDocument/2006/relationships/slide" Target="slides/slide12.xml"/><Relationship Id="rId38" Type="http://schemas.openxmlformats.org/officeDocument/2006/relationships/font" Target="fonts/Bebas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3e27cf2e1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3e27cf2e1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3e27cf2e1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3e27cf2e1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4" name="Google Shape;17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13e27cf2e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13e27cf2e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13e23d138d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13e23d138d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13e23d138d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13e23d138d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13e23d138d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13e23d138d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13e27cf2e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13e27cf2e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13e27cf2e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13e27cf2e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13e27cf2e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13e27cf2e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3e27cf2e1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3e27cf2e1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3e27cf2e1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3e27cf2e1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13e27cf2e1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13e27cf2e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13e27cf2e1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13e27cf2e1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13e27cf2e1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13e27cf2e1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13e27cf2e1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13e27cf2e1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13e23d138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13e23d138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3e23d138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13e23d138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3e23d138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3e23d138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3e23d138d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3e23d138d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3e27cf2e1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3e27cf2e1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7" name="Google Shape;18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6" name="Google Shape;13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8" name="Google Shape;14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315826" y="-1098850"/>
            <a:ext cx="7020600" cy="6867300"/>
          </a:xfrm>
          <a:prstGeom prst="ellipse">
            <a:avLst/>
          </a:pr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2"/>
          <p:cNvGrpSpPr/>
          <p:nvPr/>
        </p:nvGrpSpPr>
        <p:grpSpPr>
          <a:xfrm>
            <a:off x="8104683" y="3638479"/>
            <a:ext cx="1039329" cy="1562163"/>
            <a:chOff x="7813086" y="3143064"/>
            <a:chExt cx="1330938" cy="2000465"/>
          </a:xfrm>
        </p:grpSpPr>
        <p:sp>
          <p:nvSpPr>
            <p:cNvPr id="11" name="Google Shape;11;p2"/>
            <p:cNvSpPr/>
            <p:nvPr/>
          </p:nvSpPr>
          <p:spPr>
            <a:xfrm>
              <a:off x="7813086" y="3143064"/>
              <a:ext cx="1330938" cy="1998357"/>
            </a:xfrm>
            <a:custGeom>
              <a:rect b="b" l="l" r="r" t="t"/>
              <a:pathLst>
                <a:path extrusionOk="0" h="18953" w="12623">
                  <a:moveTo>
                    <a:pt x="12185" y="1"/>
                  </a:moveTo>
                  <a:cubicBezTo>
                    <a:pt x="12151" y="1"/>
                    <a:pt x="12117" y="5"/>
                    <a:pt x="12082" y="15"/>
                  </a:cubicBezTo>
                  <a:cubicBezTo>
                    <a:pt x="11204" y="273"/>
                    <a:pt x="9354" y="966"/>
                    <a:pt x="7257" y="2652"/>
                  </a:cubicBezTo>
                  <a:cubicBezTo>
                    <a:pt x="7021" y="2837"/>
                    <a:pt x="7339" y="3869"/>
                    <a:pt x="7098" y="4085"/>
                  </a:cubicBezTo>
                  <a:cubicBezTo>
                    <a:pt x="7066" y="4114"/>
                    <a:pt x="7022" y="4125"/>
                    <a:pt x="6971" y="4125"/>
                  </a:cubicBezTo>
                  <a:cubicBezTo>
                    <a:pt x="6717" y="4125"/>
                    <a:pt x="6270" y="3837"/>
                    <a:pt x="6010" y="3837"/>
                  </a:cubicBezTo>
                  <a:cubicBezTo>
                    <a:pt x="5953" y="3837"/>
                    <a:pt x="5905" y="3851"/>
                    <a:pt x="5870" y="3885"/>
                  </a:cubicBezTo>
                  <a:cubicBezTo>
                    <a:pt x="5643" y="4106"/>
                    <a:pt x="5422" y="4338"/>
                    <a:pt x="5196" y="4578"/>
                  </a:cubicBezTo>
                  <a:cubicBezTo>
                    <a:pt x="5052" y="4738"/>
                    <a:pt x="5402" y="5545"/>
                    <a:pt x="5253" y="5709"/>
                  </a:cubicBezTo>
                  <a:cubicBezTo>
                    <a:pt x="5239" y="5726"/>
                    <a:pt x="5218" y="5734"/>
                    <a:pt x="5190" y="5734"/>
                  </a:cubicBezTo>
                  <a:cubicBezTo>
                    <a:pt x="5024" y="5734"/>
                    <a:pt x="4648" y="5462"/>
                    <a:pt x="4477" y="5462"/>
                  </a:cubicBezTo>
                  <a:cubicBezTo>
                    <a:pt x="4448" y="5462"/>
                    <a:pt x="4425" y="5470"/>
                    <a:pt x="4410" y="5488"/>
                  </a:cubicBezTo>
                  <a:cubicBezTo>
                    <a:pt x="3700" y="6357"/>
                    <a:pt x="2997" y="7353"/>
                    <a:pt x="2329" y="8505"/>
                  </a:cubicBezTo>
                  <a:cubicBezTo>
                    <a:pt x="2128" y="8849"/>
                    <a:pt x="2782" y="9779"/>
                    <a:pt x="2590" y="10149"/>
                  </a:cubicBezTo>
                  <a:cubicBezTo>
                    <a:pt x="2568" y="10191"/>
                    <a:pt x="2506" y="10207"/>
                    <a:pt x="2422" y="10207"/>
                  </a:cubicBezTo>
                  <a:cubicBezTo>
                    <a:pt x="2204" y="10207"/>
                    <a:pt x="1836" y="10104"/>
                    <a:pt x="1617" y="10104"/>
                  </a:cubicBezTo>
                  <a:cubicBezTo>
                    <a:pt x="1530" y="10104"/>
                    <a:pt x="1466" y="10120"/>
                    <a:pt x="1445" y="10165"/>
                  </a:cubicBezTo>
                  <a:cubicBezTo>
                    <a:pt x="1096" y="10868"/>
                    <a:pt x="761" y="11624"/>
                    <a:pt x="443" y="12431"/>
                  </a:cubicBezTo>
                  <a:cubicBezTo>
                    <a:pt x="443" y="12431"/>
                    <a:pt x="0" y="14815"/>
                    <a:pt x="2016" y="18953"/>
                  </a:cubicBezTo>
                  <a:lnTo>
                    <a:pt x="9056" y="18953"/>
                  </a:lnTo>
                  <a:cubicBezTo>
                    <a:pt x="10166" y="18361"/>
                    <a:pt x="10983" y="16043"/>
                    <a:pt x="11563" y="12934"/>
                  </a:cubicBezTo>
                  <a:cubicBezTo>
                    <a:pt x="11584" y="12817"/>
                    <a:pt x="10808" y="12281"/>
                    <a:pt x="10834" y="12158"/>
                  </a:cubicBezTo>
                  <a:cubicBezTo>
                    <a:pt x="10846" y="12087"/>
                    <a:pt x="10971" y="12073"/>
                    <a:pt x="11125" y="12073"/>
                  </a:cubicBezTo>
                  <a:cubicBezTo>
                    <a:pt x="11223" y="12073"/>
                    <a:pt x="11332" y="12078"/>
                    <a:pt x="11430" y="12078"/>
                  </a:cubicBezTo>
                  <a:cubicBezTo>
                    <a:pt x="11587" y="12078"/>
                    <a:pt x="11716" y="12064"/>
                    <a:pt x="11728" y="11989"/>
                  </a:cubicBezTo>
                  <a:cubicBezTo>
                    <a:pt x="11785" y="11645"/>
                    <a:pt x="11836" y="11295"/>
                    <a:pt x="11887" y="10941"/>
                  </a:cubicBezTo>
                  <a:cubicBezTo>
                    <a:pt x="11928" y="10658"/>
                    <a:pt x="10849" y="9907"/>
                    <a:pt x="10891" y="9620"/>
                  </a:cubicBezTo>
                  <a:cubicBezTo>
                    <a:pt x="10931" y="9276"/>
                    <a:pt x="12087" y="9388"/>
                    <a:pt x="12129" y="9039"/>
                  </a:cubicBezTo>
                  <a:cubicBezTo>
                    <a:pt x="12293" y="7580"/>
                    <a:pt x="12411" y="6069"/>
                    <a:pt x="12494" y="4573"/>
                  </a:cubicBezTo>
                  <a:cubicBezTo>
                    <a:pt x="12509" y="4301"/>
                    <a:pt x="11821" y="3937"/>
                    <a:pt x="11831" y="3669"/>
                  </a:cubicBezTo>
                  <a:cubicBezTo>
                    <a:pt x="11847" y="3376"/>
                    <a:pt x="12561" y="3171"/>
                    <a:pt x="12571" y="2882"/>
                  </a:cubicBezTo>
                  <a:cubicBezTo>
                    <a:pt x="12601" y="2066"/>
                    <a:pt x="12617" y="1269"/>
                    <a:pt x="12622" y="498"/>
                  </a:cubicBezTo>
                  <a:cubicBezTo>
                    <a:pt x="12622" y="220"/>
                    <a:pt x="12418" y="1"/>
                    <a:pt x="121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8138774" y="3165521"/>
              <a:ext cx="981307" cy="1978008"/>
            </a:xfrm>
            <a:custGeom>
              <a:rect b="b" l="l" r="r" t="t"/>
              <a:pathLst>
                <a:path extrusionOk="0" h="18760" w="9307">
                  <a:moveTo>
                    <a:pt x="9239" y="1"/>
                  </a:moveTo>
                  <a:cubicBezTo>
                    <a:pt x="9220" y="1"/>
                    <a:pt x="9201" y="9"/>
                    <a:pt x="9189" y="24"/>
                  </a:cubicBezTo>
                  <a:cubicBezTo>
                    <a:pt x="4337" y="6570"/>
                    <a:pt x="1789" y="12886"/>
                    <a:pt x="504" y="17028"/>
                  </a:cubicBezTo>
                  <a:cubicBezTo>
                    <a:pt x="329" y="17593"/>
                    <a:pt x="139" y="18240"/>
                    <a:pt x="1" y="18754"/>
                  </a:cubicBezTo>
                  <a:lnTo>
                    <a:pt x="124" y="18759"/>
                  </a:lnTo>
                  <a:cubicBezTo>
                    <a:pt x="262" y="18256"/>
                    <a:pt x="447" y="17618"/>
                    <a:pt x="623" y="17063"/>
                  </a:cubicBezTo>
                  <a:cubicBezTo>
                    <a:pt x="1902" y="12932"/>
                    <a:pt x="4446" y="6632"/>
                    <a:pt x="9292" y="100"/>
                  </a:cubicBezTo>
                  <a:cubicBezTo>
                    <a:pt x="9306" y="69"/>
                    <a:pt x="9302" y="34"/>
                    <a:pt x="9276" y="13"/>
                  </a:cubicBezTo>
                  <a:cubicBezTo>
                    <a:pt x="9265" y="5"/>
                    <a:pt x="9252" y="1"/>
                    <a:pt x="9239"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8699581" y="3319035"/>
              <a:ext cx="41332" cy="436828"/>
            </a:xfrm>
            <a:custGeom>
              <a:rect b="b" l="l" r="r" t="t"/>
              <a:pathLst>
                <a:path extrusionOk="0" h="4143" w="392">
                  <a:moveTo>
                    <a:pt x="109" y="1"/>
                  </a:moveTo>
                  <a:cubicBezTo>
                    <a:pt x="72" y="1"/>
                    <a:pt x="47" y="27"/>
                    <a:pt x="47" y="58"/>
                  </a:cubicBezTo>
                  <a:cubicBezTo>
                    <a:pt x="47" y="84"/>
                    <a:pt x="0" y="2473"/>
                    <a:pt x="263" y="4087"/>
                  </a:cubicBezTo>
                  <a:cubicBezTo>
                    <a:pt x="268" y="4118"/>
                    <a:pt x="294" y="4138"/>
                    <a:pt x="318" y="4142"/>
                  </a:cubicBezTo>
                  <a:cubicBezTo>
                    <a:pt x="324" y="4142"/>
                    <a:pt x="329" y="4142"/>
                    <a:pt x="334" y="4138"/>
                  </a:cubicBezTo>
                  <a:cubicBezTo>
                    <a:pt x="365" y="4133"/>
                    <a:pt x="391" y="4102"/>
                    <a:pt x="386" y="4071"/>
                  </a:cubicBezTo>
                  <a:cubicBezTo>
                    <a:pt x="123" y="2463"/>
                    <a:pt x="170" y="89"/>
                    <a:pt x="170" y="63"/>
                  </a:cubicBezTo>
                  <a:cubicBezTo>
                    <a:pt x="170" y="27"/>
                    <a:pt x="144" y="1"/>
                    <a:pt x="109"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524032" y="3873834"/>
              <a:ext cx="596038" cy="259165"/>
            </a:xfrm>
            <a:custGeom>
              <a:rect b="b" l="l" r="r" t="t"/>
              <a:pathLst>
                <a:path extrusionOk="0" h="2458" w="5653">
                  <a:moveTo>
                    <a:pt x="5581" y="0"/>
                  </a:moveTo>
                  <a:cubicBezTo>
                    <a:pt x="5572" y="0"/>
                    <a:pt x="5564" y="2"/>
                    <a:pt x="5555" y="6"/>
                  </a:cubicBezTo>
                  <a:cubicBezTo>
                    <a:pt x="5529" y="21"/>
                    <a:pt x="2950" y="1292"/>
                    <a:pt x="47" y="2334"/>
                  </a:cubicBezTo>
                  <a:cubicBezTo>
                    <a:pt x="16" y="2350"/>
                    <a:pt x="0" y="2386"/>
                    <a:pt x="10" y="2416"/>
                  </a:cubicBezTo>
                  <a:cubicBezTo>
                    <a:pt x="21" y="2442"/>
                    <a:pt x="41" y="2457"/>
                    <a:pt x="67" y="2457"/>
                  </a:cubicBezTo>
                  <a:cubicBezTo>
                    <a:pt x="78" y="2457"/>
                    <a:pt x="83" y="2457"/>
                    <a:pt x="93" y="2452"/>
                  </a:cubicBezTo>
                  <a:cubicBezTo>
                    <a:pt x="3001" y="1404"/>
                    <a:pt x="5586" y="130"/>
                    <a:pt x="5612" y="120"/>
                  </a:cubicBezTo>
                  <a:cubicBezTo>
                    <a:pt x="5643" y="104"/>
                    <a:pt x="5652" y="63"/>
                    <a:pt x="5638" y="32"/>
                  </a:cubicBezTo>
                  <a:cubicBezTo>
                    <a:pt x="5626" y="14"/>
                    <a:pt x="5604" y="0"/>
                    <a:pt x="5581"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8183689" y="3828918"/>
              <a:ext cx="175132" cy="706853"/>
            </a:xfrm>
            <a:custGeom>
              <a:rect b="b" l="l" r="r" t="t"/>
              <a:pathLst>
                <a:path extrusionOk="0" h="6704" w="1661">
                  <a:moveTo>
                    <a:pt x="65" y="0"/>
                  </a:moveTo>
                  <a:cubicBezTo>
                    <a:pt x="62" y="0"/>
                    <a:pt x="60" y="0"/>
                    <a:pt x="57" y="1"/>
                  </a:cubicBezTo>
                  <a:cubicBezTo>
                    <a:pt x="21" y="11"/>
                    <a:pt x="0" y="42"/>
                    <a:pt x="7" y="72"/>
                  </a:cubicBezTo>
                  <a:cubicBezTo>
                    <a:pt x="12" y="114"/>
                    <a:pt x="674" y="4076"/>
                    <a:pt x="1532" y="6661"/>
                  </a:cubicBezTo>
                  <a:cubicBezTo>
                    <a:pt x="1542" y="6687"/>
                    <a:pt x="1563" y="6701"/>
                    <a:pt x="1589" y="6701"/>
                  </a:cubicBezTo>
                  <a:cubicBezTo>
                    <a:pt x="1591" y="6703"/>
                    <a:pt x="1593" y="6704"/>
                    <a:pt x="1595" y="6704"/>
                  </a:cubicBezTo>
                  <a:cubicBezTo>
                    <a:pt x="1600" y="6704"/>
                    <a:pt x="1606" y="6701"/>
                    <a:pt x="1610" y="6701"/>
                  </a:cubicBezTo>
                  <a:cubicBezTo>
                    <a:pt x="1641" y="6692"/>
                    <a:pt x="1661" y="6656"/>
                    <a:pt x="1651" y="6625"/>
                  </a:cubicBezTo>
                  <a:cubicBezTo>
                    <a:pt x="792" y="4050"/>
                    <a:pt x="135" y="93"/>
                    <a:pt x="130" y="53"/>
                  </a:cubicBezTo>
                  <a:cubicBezTo>
                    <a:pt x="124" y="24"/>
                    <a:pt x="94" y="0"/>
                    <a:pt x="65"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8237355" y="4636762"/>
              <a:ext cx="773911" cy="209821"/>
            </a:xfrm>
            <a:custGeom>
              <a:rect b="b" l="l" r="r" t="t"/>
              <a:pathLst>
                <a:path extrusionOk="0" h="1990" w="7340">
                  <a:moveTo>
                    <a:pt x="7272" y="0"/>
                  </a:moveTo>
                  <a:cubicBezTo>
                    <a:pt x="7264" y="0"/>
                    <a:pt x="7255" y="2"/>
                    <a:pt x="7247" y="6"/>
                  </a:cubicBezTo>
                  <a:cubicBezTo>
                    <a:pt x="7206" y="26"/>
                    <a:pt x="3234" y="1866"/>
                    <a:pt x="88" y="1866"/>
                  </a:cubicBezTo>
                  <a:cubicBezTo>
                    <a:pt x="79" y="1866"/>
                    <a:pt x="71" y="1866"/>
                    <a:pt x="62" y="1866"/>
                  </a:cubicBezTo>
                  <a:cubicBezTo>
                    <a:pt x="27" y="1866"/>
                    <a:pt x="1" y="1892"/>
                    <a:pt x="1" y="1928"/>
                  </a:cubicBezTo>
                  <a:cubicBezTo>
                    <a:pt x="1" y="1959"/>
                    <a:pt x="27" y="1985"/>
                    <a:pt x="62" y="1990"/>
                  </a:cubicBezTo>
                  <a:cubicBezTo>
                    <a:pt x="71" y="1990"/>
                    <a:pt x="79" y="1990"/>
                    <a:pt x="88" y="1990"/>
                  </a:cubicBezTo>
                  <a:cubicBezTo>
                    <a:pt x="3259" y="1990"/>
                    <a:pt x="7257" y="135"/>
                    <a:pt x="7298" y="119"/>
                  </a:cubicBezTo>
                  <a:cubicBezTo>
                    <a:pt x="7329" y="104"/>
                    <a:pt x="7339" y="68"/>
                    <a:pt x="7329" y="37"/>
                  </a:cubicBezTo>
                  <a:cubicBezTo>
                    <a:pt x="7318" y="15"/>
                    <a:pt x="7295" y="0"/>
                    <a:pt x="727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7924741" y="4278599"/>
              <a:ext cx="236285" cy="842129"/>
            </a:xfrm>
            <a:custGeom>
              <a:rect b="b" l="l" r="r" t="t"/>
              <a:pathLst>
                <a:path extrusionOk="0" h="7987" w="2241">
                  <a:moveTo>
                    <a:pt x="65" y="0"/>
                  </a:moveTo>
                  <a:cubicBezTo>
                    <a:pt x="63" y="0"/>
                    <a:pt x="60" y="0"/>
                    <a:pt x="58" y="1"/>
                  </a:cubicBezTo>
                  <a:cubicBezTo>
                    <a:pt x="21" y="6"/>
                    <a:pt x="1" y="43"/>
                    <a:pt x="6" y="73"/>
                  </a:cubicBezTo>
                  <a:cubicBezTo>
                    <a:pt x="16" y="129"/>
                    <a:pt x="874" y="5448"/>
                    <a:pt x="2112" y="7951"/>
                  </a:cubicBezTo>
                  <a:cubicBezTo>
                    <a:pt x="2123" y="7972"/>
                    <a:pt x="2143" y="7982"/>
                    <a:pt x="2169" y="7986"/>
                  </a:cubicBezTo>
                  <a:cubicBezTo>
                    <a:pt x="2179" y="7986"/>
                    <a:pt x="2190" y="7982"/>
                    <a:pt x="2195" y="7977"/>
                  </a:cubicBezTo>
                  <a:cubicBezTo>
                    <a:pt x="2226" y="7961"/>
                    <a:pt x="2241" y="7925"/>
                    <a:pt x="2226" y="7894"/>
                  </a:cubicBezTo>
                  <a:cubicBezTo>
                    <a:pt x="993" y="5408"/>
                    <a:pt x="134" y="109"/>
                    <a:pt x="129" y="52"/>
                  </a:cubicBezTo>
                  <a:cubicBezTo>
                    <a:pt x="125" y="24"/>
                    <a:pt x="94" y="0"/>
                    <a:pt x="65"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
          <p:cNvSpPr/>
          <p:nvPr/>
        </p:nvSpPr>
        <p:spPr>
          <a:xfrm>
            <a:off x="7411556" y="342833"/>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8503715" y="1172909"/>
            <a:ext cx="241251"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2"/>
          <p:cNvGrpSpPr/>
          <p:nvPr/>
        </p:nvGrpSpPr>
        <p:grpSpPr>
          <a:xfrm>
            <a:off x="-643736" y="4278236"/>
            <a:ext cx="2139673" cy="922554"/>
            <a:chOff x="-479636" y="4278236"/>
            <a:chExt cx="2139673" cy="922554"/>
          </a:xfrm>
        </p:grpSpPr>
        <p:sp>
          <p:nvSpPr>
            <p:cNvPr id="21" name="Google Shape;21;p2"/>
            <p:cNvSpPr/>
            <p:nvPr/>
          </p:nvSpPr>
          <p:spPr>
            <a:xfrm>
              <a:off x="-479636" y="4285490"/>
              <a:ext cx="2139673" cy="909863"/>
            </a:xfrm>
            <a:custGeom>
              <a:rect b="b" l="l" r="r" t="t"/>
              <a:pathLst>
                <a:path extrusionOk="0" h="6021" w="14159">
                  <a:moveTo>
                    <a:pt x="3942" y="0"/>
                  </a:moveTo>
                  <a:cubicBezTo>
                    <a:pt x="2199" y="0"/>
                    <a:pt x="919" y="334"/>
                    <a:pt x="299" y="537"/>
                  </a:cubicBezTo>
                  <a:cubicBezTo>
                    <a:pt x="88" y="604"/>
                    <a:pt x="1" y="855"/>
                    <a:pt x="129" y="1040"/>
                  </a:cubicBezTo>
                  <a:cubicBezTo>
                    <a:pt x="428" y="1483"/>
                    <a:pt x="746" y="1935"/>
                    <a:pt x="1080" y="2392"/>
                  </a:cubicBezTo>
                  <a:cubicBezTo>
                    <a:pt x="1125" y="2455"/>
                    <a:pt x="1233" y="2467"/>
                    <a:pt x="1356" y="2467"/>
                  </a:cubicBezTo>
                  <a:cubicBezTo>
                    <a:pt x="1435" y="2467"/>
                    <a:pt x="1519" y="2462"/>
                    <a:pt x="1597" y="2462"/>
                  </a:cubicBezTo>
                  <a:cubicBezTo>
                    <a:pt x="1720" y="2462"/>
                    <a:pt x="1827" y="2474"/>
                    <a:pt x="1872" y="2536"/>
                  </a:cubicBezTo>
                  <a:cubicBezTo>
                    <a:pt x="1984" y="2686"/>
                    <a:pt x="1666" y="3184"/>
                    <a:pt x="1779" y="3338"/>
                  </a:cubicBezTo>
                  <a:cubicBezTo>
                    <a:pt x="2411" y="4166"/>
                    <a:pt x="3074" y="4987"/>
                    <a:pt x="3742" y="5758"/>
                  </a:cubicBezTo>
                  <a:cubicBezTo>
                    <a:pt x="3765" y="5785"/>
                    <a:pt x="3800" y="5796"/>
                    <a:pt x="3845" y="5796"/>
                  </a:cubicBezTo>
                  <a:cubicBezTo>
                    <a:pt x="4058" y="5796"/>
                    <a:pt x="4474" y="5535"/>
                    <a:pt x="4690" y="5535"/>
                  </a:cubicBezTo>
                  <a:cubicBezTo>
                    <a:pt x="4735" y="5535"/>
                    <a:pt x="4771" y="5546"/>
                    <a:pt x="4795" y="5573"/>
                  </a:cubicBezTo>
                  <a:cubicBezTo>
                    <a:pt x="4847" y="5630"/>
                    <a:pt x="4811" y="5815"/>
                    <a:pt x="4754" y="6021"/>
                  </a:cubicBezTo>
                  <a:lnTo>
                    <a:pt x="14158" y="6021"/>
                  </a:lnTo>
                  <a:cubicBezTo>
                    <a:pt x="13757" y="3672"/>
                    <a:pt x="12842" y="2778"/>
                    <a:pt x="12842" y="2778"/>
                  </a:cubicBezTo>
                  <a:cubicBezTo>
                    <a:pt x="12324" y="2444"/>
                    <a:pt x="11810" y="2150"/>
                    <a:pt x="11307" y="1889"/>
                  </a:cubicBezTo>
                  <a:cubicBezTo>
                    <a:pt x="11299" y="1885"/>
                    <a:pt x="11290" y="1883"/>
                    <a:pt x="11280" y="1883"/>
                  </a:cubicBezTo>
                  <a:cubicBezTo>
                    <a:pt x="11119" y="1883"/>
                    <a:pt x="10715" y="2371"/>
                    <a:pt x="10560" y="2371"/>
                  </a:cubicBezTo>
                  <a:cubicBezTo>
                    <a:pt x="10551" y="2371"/>
                    <a:pt x="10543" y="2370"/>
                    <a:pt x="10536" y="2366"/>
                  </a:cubicBezTo>
                  <a:cubicBezTo>
                    <a:pt x="10263" y="2233"/>
                    <a:pt x="10340" y="1421"/>
                    <a:pt x="10078" y="1308"/>
                  </a:cubicBezTo>
                  <a:cubicBezTo>
                    <a:pt x="9189" y="928"/>
                    <a:pt x="8336" y="646"/>
                    <a:pt x="7524" y="445"/>
                  </a:cubicBezTo>
                  <a:cubicBezTo>
                    <a:pt x="7521" y="444"/>
                    <a:pt x="7517" y="443"/>
                    <a:pt x="7513" y="443"/>
                  </a:cubicBezTo>
                  <a:cubicBezTo>
                    <a:pt x="7388" y="443"/>
                    <a:pt x="7188" y="934"/>
                    <a:pt x="7057" y="934"/>
                  </a:cubicBezTo>
                  <a:cubicBezTo>
                    <a:pt x="7053" y="934"/>
                    <a:pt x="7049" y="934"/>
                    <a:pt x="7046" y="933"/>
                  </a:cubicBezTo>
                  <a:cubicBezTo>
                    <a:pt x="6887" y="897"/>
                    <a:pt x="6810" y="286"/>
                    <a:pt x="6656" y="255"/>
                  </a:cubicBezTo>
                  <a:cubicBezTo>
                    <a:pt x="6409" y="208"/>
                    <a:pt x="6168" y="172"/>
                    <a:pt x="5936" y="136"/>
                  </a:cubicBezTo>
                  <a:cubicBezTo>
                    <a:pt x="5930" y="136"/>
                    <a:pt x="5925" y="135"/>
                    <a:pt x="5920" y="135"/>
                  </a:cubicBezTo>
                  <a:cubicBezTo>
                    <a:pt x="5691" y="135"/>
                    <a:pt x="5421" y="774"/>
                    <a:pt x="5205" y="774"/>
                  </a:cubicBezTo>
                  <a:cubicBezTo>
                    <a:pt x="5202" y="774"/>
                    <a:pt x="5199" y="774"/>
                    <a:pt x="5196" y="774"/>
                  </a:cubicBezTo>
                  <a:cubicBezTo>
                    <a:pt x="4949" y="753"/>
                    <a:pt x="4764" y="23"/>
                    <a:pt x="4533" y="13"/>
                  </a:cubicBezTo>
                  <a:cubicBezTo>
                    <a:pt x="4331" y="4"/>
                    <a:pt x="4134" y="0"/>
                    <a:pt x="39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454097" y="4394894"/>
              <a:ext cx="1705512" cy="805896"/>
            </a:xfrm>
            <a:custGeom>
              <a:rect b="b" l="l" r="r" t="t"/>
              <a:pathLst>
                <a:path extrusionOk="0" h="5333" w="11286">
                  <a:moveTo>
                    <a:pt x="67" y="1"/>
                  </a:moveTo>
                  <a:cubicBezTo>
                    <a:pt x="41" y="1"/>
                    <a:pt x="15" y="19"/>
                    <a:pt x="7" y="45"/>
                  </a:cubicBezTo>
                  <a:cubicBezTo>
                    <a:pt x="1" y="81"/>
                    <a:pt x="17" y="112"/>
                    <a:pt x="48" y="122"/>
                  </a:cubicBezTo>
                  <a:cubicBezTo>
                    <a:pt x="4884" y="1571"/>
                    <a:pt x="8568" y="3611"/>
                    <a:pt x="11070" y="5318"/>
                  </a:cubicBezTo>
                  <a:lnTo>
                    <a:pt x="11286" y="5332"/>
                  </a:lnTo>
                  <a:cubicBezTo>
                    <a:pt x="8629" y="3487"/>
                    <a:pt x="4909" y="1447"/>
                    <a:pt x="83" y="3"/>
                  </a:cubicBezTo>
                  <a:cubicBezTo>
                    <a:pt x="78" y="1"/>
                    <a:pt x="73" y="1"/>
                    <a:pt x="67"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15126" y="4278236"/>
              <a:ext cx="233023" cy="382774"/>
            </a:xfrm>
            <a:custGeom>
              <a:rect b="b" l="l" r="r" t="t"/>
              <a:pathLst>
                <a:path extrusionOk="0" h="2533" w="1542">
                  <a:moveTo>
                    <a:pt x="66" y="1"/>
                  </a:moveTo>
                  <a:cubicBezTo>
                    <a:pt x="55" y="1"/>
                    <a:pt x="42" y="4"/>
                    <a:pt x="31" y="9"/>
                  </a:cubicBezTo>
                  <a:cubicBezTo>
                    <a:pt x="5" y="30"/>
                    <a:pt x="0" y="71"/>
                    <a:pt x="16" y="97"/>
                  </a:cubicBezTo>
                  <a:cubicBezTo>
                    <a:pt x="26" y="113"/>
                    <a:pt x="972" y="1458"/>
                    <a:pt x="1414" y="2497"/>
                  </a:cubicBezTo>
                  <a:cubicBezTo>
                    <a:pt x="1423" y="2523"/>
                    <a:pt x="1449" y="2533"/>
                    <a:pt x="1475" y="2533"/>
                  </a:cubicBezTo>
                  <a:cubicBezTo>
                    <a:pt x="1480" y="2533"/>
                    <a:pt x="1485" y="2533"/>
                    <a:pt x="1496" y="2528"/>
                  </a:cubicBezTo>
                  <a:cubicBezTo>
                    <a:pt x="1527" y="2518"/>
                    <a:pt x="1542" y="2476"/>
                    <a:pt x="1527" y="2445"/>
                  </a:cubicBezTo>
                  <a:cubicBezTo>
                    <a:pt x="1079" y="1403"/>
                    <a:pt x="128" y="40"/>
                    <a:pt x="119" y="25"/>
                  </a:cubicBezTo>
                  <a:cubicBezTo>
                    <a:pt x="105" y="9"/>
                    <a:pt x="86" y="1"/>
                    <a:pt x="66"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63456" y="4831605"/>
              <a:ext cx="712368" cy="168040"/>
            </a:xfrm>
            <a:custGeom>
              <a:rect b="b" l="l" r="r" t="t"/>
              <a:pathLst>
                <a:path extrusionOk="0" h="1112" w="4714">
                  <a:moveTo>
                    <a:pt x="4643" y="1"/>
                  </a:moveTo>
                  <a:cubicBezTo>
                    <a:pt x="4639" y="1"/>
                    <a:pt x="4635" y="1"/>
                    <a:pt x="4631" y="2"/>
                  </a:cubicBezTo>
                  <a:cubicBezTo>
                    <a:pt x="2287" y="628"/>
                    <a:pt x="79" y="983"/>
                    <a:pt x="58" y="988"/>
                  </a:cubicBezTo>
                  <a:cubicBezTo>
                    <a:pt x="27" y="993"/>
                    <a:pt x="1" y="1024"/>
                    <a:pt x="6" y="1060"/>
                  </a:cubicBezTo>
                  <a:cubicBezTo>
                    <a:pt x="12" y="1091"/>
                    <a:pt x="43" y="1112"/>
                    <a:pt x="74" y="1112"/>
                  </a:cubicBezTo>
                  <a:lnTo>
                    <a:pt x="79" y="1112"/>
                  </a:lnTo>
                  <a:cubicBezTo>
                    <a:pt x="98" y="1107"/>
                    <a:pt x="2313" y="747"/>
                    <a:pt x="4662" y="125"/>
                  </a:cubicBezTo>
                  <a:cubicBezTo>
                    <a:pt x="4692" y="115"/>
                    <a:pt x="4713" y="78"/>
                    <a:pt x="4704" y="47"/>
                  </a:cubicBezTo>
                  <a:cubicBezTo>
                    <a:pt x="4699" y="16"/>
                    <a:pt x="4670" y="1"/>
                    <a:pt x="4643"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793234" y="4385072"/>
              <a:ext cx="250251" cy="689236"/>
            </a:xfrm>
            <a:custGeom>
              <a:rect b="b" l="l" r="r" t="t"/>
              <a:pathLst>
                <a:path extrusionOk="0" h="4561" w="1656">
                  <a:moveTo>
                    <a:pt x="72" y="1"/>
                  </a:moveTo>
                  <a:cubicBezTo>
                    <a:pt x="64" y="1"/>
                    <a:pt x="55" y="3"/>
                    <a:pt x="47" y="6"/>
                  </a:cubicBezTo>
                  <a:cubicBezTo>
                    <a:pt x="16" y="18"/>
                    <a:pt x="0" y="53"/>
                    <a:pt x="16" y="84"/>
                  </a:cubicBezTo>
                  <a:cubicBezTo>
                    <a:pt x="26" y="110"/>
                    <a:pt x="1105" y="2669"/>
                    <a:pt x="1527" y="4513"/>
                  </a:cubicBezTo>
                  <a:cubicBezTo>
                    <a:pt x="1532" y="4541"/>
                    <a:pt x="1553" y="4561"/>
                    <a:pt x="1580" y="4561"/>
                  </a:cubicBezTo>
                  <a:cubicBezTo>
                    <a:pt x="1583" y="4561"/>
                    <a:pt x="1586" y="4560"/>
                    <a:pt x="1589" y="4560"/>
                  </a:cubicBezTo>
                  <a:lnTo>
                    <a:pt x="1599" y="4560"/>
                  </a:lnTo>
                  <a:cubicBezTo>
                    <a:pt x="1634" y="4555"/>
                    <a:pt x="1655" y="4519"/>
                    <a:pt x="1644" y="4488"/>
                  </a:cubicBezTo>
                  <a:cubicBezTo>
                    <a:pt x="1224" y="2627"/>
                    <a:pt x="140" y="63"/>
                    <a:pt x="129" y="37"/>
                  </a:cubicBezTo>
                  <a:cubicBezTo>
                    <a:pt x="118" y="15"/>
                    <a:pt x="96" y="1"/>
                    <a:pt x="72"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1289507" y="4599801"/>
              <a:ext cx="221387" cy="590104"/>
            </a:xfrm>
            <a:custGeom>
              <a:rect b="b" l="l" r="r" t="t"/>
              <a:pathLst>
                <a:path extrusionOk="0" h="3905" w="1465">
                  <a:moveTo>
                    <a:pt x="70" y="0"/>
                  </a:moveTo>
                  <a:cubicBezTo>
                    <a:pt x="62" y="0"/>
                    <a:pt x="54" y="1"/>
                    <a:pt x="46" y="4"/>
                  </a:cubicBezTo>
                  <a:cubicBezTo>
                    <a:pt x="11" y="20"/>
                    <a:pt x="1" y="56"/>
                    <a:pt x="11" y="86"/>
                  </a:cubicBezTo>
                  <a:cubicBezTo>
                    <a:pt x="20" y="112"/>
                    <a:pt x="874" y="2096"/>
                    <a:pt x="1341" y="3905"/>
                  </a:cubicBezTo>
                  <a:lnTo>
                    <a:pt x="1465" y="3905"/>
                  </a:lnTo>
                  <a:cubicBezTo>
                    <a:pt x="997" y="2075"/>
                    <a:pt x="134" y="65"/>
                    <a:pt x="124" y="35"/>
                  </a:cubicBezTo>
                  <a:cubicBezTo>
                    <a:pt x="116" y="11"/>
                    <a:pt x="93" y="0"/>
                    <a:pt x="70"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p2"/>
          <p:cNvGrpSpPr/>
          <p:nvPr/>
        </p:nvGrpSpPr>
        <p:grpSpPr>
          <a:xfrm rot="791813">
            <a:off x="-213742" y="-323843"/>
            <a:ext cx="1431156" cy="1907741"/>
            <a:chOff x="-289478" y="-198538"/>
            <a:chExt cx="1431143" cy="1907724"/>
          </a:xfrm>
        </p:grpSpPr>
        <p:sp>
          <p:nvSpPr>
            <p:cNvPr id="28" name="Google Shape;28;p2"/>
            <p:cNvSpPr/>
            <p:nvPr/>
          </p:nvSpPr>
          <p:spPr>
            <a:xfrm rot="-9288193">
              <a:off x="47434" y="-120683"/>
              <a:ext cx="757319" cy="1752014"/>
            </a:xfrm>
            <a:custGeom>
              <a:rect b="b" l="l" r="r" t="t"/>
              <a:pathLst>
                <a:path extrusionOk="0" h="34424" w="14880">
                  <a:moveTo>
                    <a:pt x="437" y="0"/>
                  </a:moveTo>
                  <a:cubicBezTo>
                    <a:pt x="215" y="0"/>
                    <a:pt x="1" y="191"/>
                    <a:pt x="49" y="453"/>
                  </a:cubicBezTo>
                  <a:cubicBezTo>
                    <a:pt x="117" y="802"/>
                    <a:pt x="189" y="1209"/>
                    <a:pt x="271" y="1665"/>
                  </a:cubicBezTo>
                  <a:cubicBezTo>
                    <a:pt x="353" y="2108"/>
                    <a:pt x="1154" y="2817"/>
                    <a:pt x="1258" y="3346"/>
                  </a:cubicBezTo>
                  <a:cubicBezTo>
                    <a:pt x="1360" y="3906"/>
                    <a:pt x="765" y="4297"/>
                    <a:pt x="888" y="4940"/>
                  </a:cubicBezTo>
                  <a:cubicBezTo>
                    <a:pt x="990" y="5479"/>
                    <a:pt x="2013" y="5941"/>
                    <a:pt x="2126" y="6527"/>
                  </a:cubicBezTo>
                  <a:cubicBezTo>
                    <a:pt x="2259" y="7226"/>
                    <a:pt x="1493" y="8059"/>
                    <a:pt x="1643" y="8804"/>
                  </a:cubicBezTo>
                  <a:cubicBezTo>
                    <a:pt x="1802" y="9601"/>
                    <a:pt x="2491" y="10402"/>
                    <a:pt x="2660" y="11240"/>
                  </a:cubicBezTo>
                  <a:cubicBezTo>
                    <a:pt x="2861" y="12210"/>
                    <a:pt x="2547" y="13228"/>
                    <a:pt x="2758" y="14226"/>
                  </a:cubicBezTo>
                  <a:cubicBezTo>
                    <a:pt x="2902" y="14888"/>
                    <a:pt x="3688" y="15509"/>
                    <a:pt x="3837" y="16173"/>
                  </a:cubicBezTo>
                  <a:cubicBezTo>
                    <a:pt x="4027" y="17046"/>
                    <a:pt x="3580" y="17951"/>
                    <a:pt x="3780" y="18799"/>
                  </a:cubicBezTo>
                  <a:cubicBezTo>
                    <a:pt x="3929" y="19446"/>
                    <a:pt x="4767" y="19894"/>
                    <a:pt x="4921" y="20520"/>
                  </a:cubicBezTo>
                  <a:cubicBezTo>
                    <a:pt x="5075" y="21152"/>
                    <a:pt x="4546" y="21970"/>
                    <a:pt x="4705" y="22565"/>
                  </a:cubicBezTo>
                  <a:cubicBezTo>
                    <a:pt x="4875" y="23224"/>
                    <a:pt x="5615" y="23649"/>
                    <a:pt x="5784" y="24246"/>
                  </a:cubicBezTo>
                  <a:cubicBezTo>
                    <a:pt x="5919" y="24735"/>
                    <a:pt x="5487" y="25402"/>
                    <a:pt x="5620" y="25839"/>
                  </a:cubicBezTo>
                  <a:cubicBezTo>
                    <a:pt x="5969" y="26995"/>
                    <a:pt x="6314" y="27972"/>
                    <a:pt x="6638" y="28717"/>
                  </a:cubicBezTo>
                  <a:cubicBezTo>
                    <a:pt x="6638" y="28717"/>
                    <a:pt x="8575" y="31641"/>
                    <a:pt x="11474" y="34040"/>
                  </a:cubicBezTo>
                  <a:cubicBezTo>
                    <a:pt x="11791" y="34304"/>
                    <a:pt x="12159" y="34423"/>
                    <a:pt x="12520" y="34423"/>
                  </a:cubicBezTo>
                  <a:cubicBezTo>
                    <a:pt x="13330" y="34423"/>
                    <a:pt x="14102" y="33824"/>
                    <a:pt x="14177" y="32899"/>
                  </a:cubicBezTo>
                  <a:cubicBezTo>
                    <a:pt x="14346" y="30880"/>
                    <a:pt x="14588" y="28008"/>
                    <a:pt x="14855" y="24996"/>
                  </a:cubicBezTo>
                  <a:cubicBezTo>
                    <a:pt x="14880" y="24698"/>
                    <a:pt x="14839" y="24396"/>
                    <a:pt x="14737" y="24112"/>
                  </a:cubicBezTo>
                  <a:cubicBezTo>
                    <a:pt x="14583" y="23686"/>
                    <a:pt x="13642" y="23290"/>
                    <a:pt x="13241" y="22319"/>
                  </a:cubicBezTo>
                  <a:cubicBezTo>
                    <a:pt x="13005" y="21749"/>
                    <a:pt x="13390" y="20762"/>
                    <a:pt x="13061" y="20032"/>
                  </a:cubicBezTo>
                  <a:cubicBezTo>
                    <a:pt x="12778" y="19401"/>
                    <a:pt x="11900" y="18851"/>
                    <a:pt x="11545" y="18111"/>
                  </a:cubicBezTo>
                  <a:cubicBezTo>
                    <a:pt x="11206" y="17416"/>
                    <a:pt x="11396" y="16533"/>
                    <a:pt x="10995" y="15756"/>
                  </a:cubicBezTo>
                  <a:cubicBezTo>
                    <a:pt x="10620" y="15027"/>
                    <a:pt x="9654" y="14591"/>
                    <a:pt x="9218" y="13804"/>
                  </a:cubicBezTo>
                  <a:cubicBezTo>
                    <a:pt x="8874" y="13182"/>
                    <a:pt x="9069" y="12221"/>
                    <a:pt x="8689" y="11574"/>
                  </a:cubicBezTo>
                  <a:cubicBezTo>
                    <a:pt x="8262" y="10844"/>
                    <a:pt x="7254" y="10381"/>
                    <a:pt x="6777" y="9620"/>
                  </a:cubicBezTo>
                  <a:cubicBezTo>
                    <a:pt x="6345" y="8927"/>
                    <a:pt x="6443" y="7936"/>
                    <a:pt x="5969" y="7221"/>
                  </a:cubicBezTo>
                  <a:cubicBezTo>
                    <a:pt x="5568" y="6620"/>
                    <a:pt x="4633" y="6321"/>
                    <a:pt x="4207" y="5711"/>
                  </a:cubicBezTo>
                  <a:cubicBezTo>
                    <a:pt x="3879" y="5248"/>
                    <a:pt x="4064" y="4471"/>
                    <a:pt x="3725" y="3999"/>
                  </a:cubicBezTo>
                  <a:cubicBezTo>
                    <a:pt x="3348" y="3491"/>
                    <a:pt x="2491" y="3290"/>
                    <a:pt x="2095" y="2770"/>
                  </a:cubicBezTo>
                  <a:cubicBezTo>
                    <a:pt x="1771" y="2350"/>
                    <a:pt x="1915" y="1620"/>
                    <a:pt x="1576" y="1193"/>
                  </a:cubicBezTo>
                  <a:cubicBezTo>
                    <a:pt x="1299" y="844"/>
                    <a:pt x="1016" y="494"/>
                    <a:pt x="728" y="140"/>
                  </a:cubicBezTo>
                  <a:cubicBezTo>
                    <a:pt x="647" y="43"/>
                    <a:pt x="541" y="0"/>
                    <a:pt x="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rot="-9288193">
              <a:off x="268254" y="-34535"/>
              <a:ext cx="409146" cy="1192116"/>
            </a:xfrm>
            <a:custGeom>
              <a:rect b="b" l="l" r="r" t="t"/>
              <a:pathLst>
                <a:path extrusionOk="0" h="23423" w="8039">
                  <a:moveTo>
                    <a:pt x="82" y="0"/>
                  </a:moveTo>
                  <a:cubicBezTo>
                    <a:pt x="72" y="0"/>
                    <a:pt x="62" y="2"/>
                    <a:pt x="52" y="6"/>
                  </a:cubicBezTo>
                  <a:cubicBezTo>
                    <a:pt x="17" y="22"/>
                    <a:pt x="1" y="67"/>
                    <a:pt x="17" y="104"/>
                  </a:cubicBezTo>
                  <a:cubicBezTo>
                    <a:pt x="6209" y="14046"/>
                    <a:pt x="7874" y="23270"/>
                    <a:pt x="7889" y="23363"/>
                  </a:cubicBezTo>
                  <a:cubicBezTo>
                    <a:pt x="7894" y="23393"/>
                    <a:pt x="7915" y="23414"/>
                    <a:pt x="7946" y="23419"/>
                  </a:cubicBezTo>
                  <a:cubicBezTo>
                    <a:pt x="7951" y="23422"/>
                    <a:pt x="7955" y="23423"/>
                    <a:pt x="7959" y="23423"/>
                  </a:cubicBezTo>
                  <a:cubicBezTo>
                    <a:pt x="7963" y="23423"/>
                    <a:pt x="7967" y="23422"/>
                    <a:pt x="7972" y="23419"/>
                  </a:cubicBezTo>
                  <a:cubicBezTo>
                    <a:pt x="8012" y="23414"/>
                    <a:pt x="8038" y="23377"/>
                    <a:pt x="8033" y="23337"/>
                  </a:cubicBezTo>
                  <a:cubicBezTo>
                    <a:pt x="8017" y="23244"/>
                    <a:pt x="6347" y="14004"/>
                    <a:pt x="150" y="43"/>
                  </a:cubicBezTo>
                  <a:cubicBezTo>
                    <a:pt x="139" y="15"/>
                    <a:pt x="110" y="0"/>
                    <a:pt x="8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2"/>
          <p:cNvSpPr/>
          <p:nvPr/>
        </p:nvSpPr>
        <p:spPr>
          <a:xfrm rot="-1813586">
            <a:off x="5726863" y="895208"/>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5089081" y="4672208"/>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8749481" y="3043958"/>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229540" y="3540334"/>
            <a:ext cx="241251"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229556" y="2210908"/>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txBox="1"/>
          <p:nvPr>
            <p:ph type="ctrTitle"/>
          </p:nvPr>
        </p:nvSpPr>
        <p:spPr>
          <a:xfrm>
            <a:off x="715100" y="704700"/>
            <a:ext cx="4807200" cy="292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6"/>
              </a:buClr>
              <a:buSzPts val="5200"/>
              <a:buFont typeface="Kaisei Decol"/>
              <a:buNone/>
              <a:defRPr sz="8500">
                <a:solidFill>
                  <a:schemeClr val="accent6"/>
                </a:solidFill>
                <a:latin typeface="Kaisei Decol"/>
                <a:ea typeface="Kaisei Decol"/>
                <a:cs typeface="Kaisei Decol"/>
                <a:sym typeface="Kaisei Decol"/>
              </a:defRPr>
            </a:lvl1pPr>
            <a:lvl2pPr lvl="1" algn="ctr">
              <a:lnSpc>
                <a:spcPct val="100000"/>
              </a:lnSpc>
              <a:spcBef>
                <a:spcPts val="0"/>
              </a:spcBef>
              <a:spcAft>
                <a:spcPts val="0"/>
              </a:spcAft>
              <a:buClr>
                <a:schemeClr val="accent6"/>
              </a:buClr>
              <a:buSzPts val="5200"/>
              <a:buFont typeface="Kaisei Decol"/>
              <a:buNone/>
              <a:defRPr sz="5200">
                <a:solidFill>
                  <a:schemeClr val="accent6"/>
                </a:solidFill>
                <a:latin typeface="Kaisei Decol"/>
                <a:ea typeface="Kaisei Decol"/>
                <a:cs typeface="Kaisei Decol"/>
                <a:sym typeface="Kaisei Decol"/>
              </a:defRPr>
            </a:lvl2pPr>
            <a:lvl3pPr lvl="2" algn="ctr">
              <a:lnSpc>
                <a:spcPct val="100000"/>
              </a:lnSpc>
              <a:spcBef>
                <a:spcPts val="0"/>
              </a:spcBef>
              <a:spcAft>
                <a:spcPts val="0"/>
              </a:spcAft>
              <a:buClr>
                <a:schemeClr val="accent6"/>
              </a:buClr>
              <a:buSzPts val="5200"/>
              <a:buFont typeface="Kaisei Decol"/>
              <a:buNone/>
              <a:defRPr sz="5200">
                <a:solidFill>
                  <a:schemeClr val="accent6"/>
                </a:solidFill>
                <a:latin typeface="Kaisei Decol"/>
                <a:ea typeface="Kaisei Decol"/>
                <a:cs typeface="Kaisei Decol"/>
                <a:sym typeface="Kaisei Decol"/>
              </a:defRPr>
            </a:lvl3pPr>
            <a:lvl4pPr lvl="3" algn="ctr">
              <a:lnSpc>
                <a:spcPct val="100000"/>
              </a:lnSpc>
              <a:spcBef>
                <a:spcPts val="0"/>
              </a:spcBef>
              <a:spcAft>
                <a:spcPts val="0"/>
              </a:spcAft>
              <a:buClr>
                <a:schemeClr val="accent6"/>
              </a:buClr>
              <a:buSzPts val="5200"/>
              <a:buFont typeface="Kaisei Decol"/>
              <a:buNone/>
              <a:defRPr sz="5200">
                <a:solidFill>
                  <a:schemeClr val="accent6"/>
                </a:solidFill>
                <a:latin typeface="Kaisei Decol"/>
                <a:ea typeface="Kaisei Decol"/>
                <a:cs typeface="Kaisei Decol"/>
                <a:sym typeface="Kaisei Decol"/>
              </a:defRPr>
            </a:lvl4pPr>
            <a:lvl5pPr lvl="4" algn="ctr">
              <a:lnSpc>
                <a:spcPct val="100000"/>
              </a:lnSpc>
              <a:spcBef>
                <a:spcPts val="0"/>
              </a:spcBef>
              <a:spcAft>
                <a:spcPts val="0"/>
              </a:spcAft>
              <a:buClr>
                <a:schemeClr val="accent6"/>
              </a:buClr>
              <a:buSzPts val="5200"/>
              <a:buFont typeface="Kaisei Decol"/>
              <a:buNone/>
              <a:defRPr sz="5200">
                <a:solidFill>
                  <a:schemeClr val="accent6"/>
                </a:solidFill>
                <a:latin typeface="Kaisei Decol"/>
                <a:ea typeface="Kaisei Decol"/>
                <a:cs typeface="Kaisei Decol"/>
                <a:sym typeface="Kaisei Decol"/>
              </a:defRPr>
            </a:lvl5pPr>
            <a:lvl6pPr lvl="5" algn="ctr">
              <a:lnSpc>
                <a:spcPct val="100000"/>
              </a:lnSpc>
              <a:spcBef>
                <a:spcPts val="0"/>
              </a:spcBef>
              <a:spcAft>
                <a:spcPts val="0"/>
              </a:spcAft>
              <a:buClr>
                <a:schemeClr val="accent6"/>
              </a:buClr>
              <a:buSzPts val="5200"/>
              <a:buFont typeface="Kaisei Decol"/>
              <a:buNone/>
              <a:defRPr sz="5200">
                <a:solidFill>
                  <a:schemeClr val="accent6"/>
                </a:solidFill>
                <a:latin typeface="Kaisei Decol"/>
                <a:ea typeface="Kaisei Decol"/>
                <a:cs typeface="Kaisei Decol"/>
                <a:sym typeface="Kaisei Decol"/>
              </a:defRPr>
            </a:lvl6pPr>
            <a:lvl7pPr lvl="6" algn="ctr">
              <a:lnSpc>
                <a:spcPct val="100000"/>
              </a:lnSpc>
              <a:spcBef>
                <a:spcPts val="0"/>
              </a:spcBef>
              <a:spcAft>
                <a:spcPts val="0"/>
              </a:spcAft>
              <a:buClr>
                <a:schemeClr val="accent6"/>
              </a:buClr>
              <a:buSzPts val="5200"/>
              <a:buFont typeface="Kaisei Decol"/>
              <a:buNone/>
              <a:defRPr sz="5200">
                <a:solidFill>
                  <a:schemeClr val="accent6"/>
                </a:solidFill>
                <a:latin typeface="Kaisei Decol"/>
                <a:ea typeface="Kaisei Decol"/>
                <a:cs typeface="Kaisei Decol"/>
                <a:sym typeface="Kaisei Decol"/>
              </a:defRPr>
            </a:lvl7pPr>
            <a:lvl8pPr lvl="7" algn="ctr">
              <a:lnSpc>
                <a:spcPct val="100000"/>
              </a:lnSpc>
              <a:spcBef>
                <a:spcPts val="0"/>
              </a:spcBef>
              <a:spcAft>
                <a:spcPts val="0"/>
              </a:spcAft>
              <a:buClr>
                <a:schemeClr val="accent6"/>
              </a:buClr>
              <a:buSzPts val="5200"/>
              <a:buFont typeface="Kaisei Decol"/>
              <a:buNone/>
              <a:defRPr sz="5200">
                <a:solidFill>
                  <a:schemeClr val="accent6"/>
                </a:solidFill>
                <a:latin typeface="Kaisei Decol"/>
                <a:ea typeface="Kaisei Decol"/>
                <a:cs typeface="Kaisei Decol"/>
                <a:sym typeface="Kaisei Decol"/>
              </a:defRPr>
            </a:lvl8pPr>
            <a:lvl9pPr lvl="8" algn="ctr">
              <a:lnSpc>
                <a:spcPct val="100000"/>
              </a:lnSpc>
              <a:spcBef>
                <a:spcPts val="0"/>
              </a:spcBef>
              <a:spcAft>
                <a:spcPts val="0"/>
              </a:spcAft>
              <a:buClr>
                <a:schemeClr val="accent6"/>
              </a:buClr>
              <a:buSzPts val="5200"/>
              <a:buFont typeface="Kaisei Decol"/>
              <a:buNone/>
              <a:defRPr sz="5200">
                <a:solidFill>
                  <a:schemeClr val="accent6"/>
                </a:solidFill>
                <a:latin typeface="Kaisei Decol"/>
                <a:ea typeface="Kaisei Decol"/>
                <a:cs typeface="Kaisei Decol"/>
                <a:sym typeface="Kaisei Decol"/>
              </a:defRPr>
            </a:lvl9pPr>
          </a:lstStyle>
          <a:p/>
        </p:txBody>
      </p:sp>
      <p:sp>
        <p:nvSpPr>
          <p:cNvPr id="36" name="Google Shape;36;p2"/>
          <p:cNvSpPr txBox="1"/>
          <p:nvPr>
            <p:ph idx="1" type="subTitle"/>
          </p:nvPr>
        </p:nvSpPr>
        <p:spPr>
          <a:xfrm>
            <a:off x="715100" y="3868725"/>
            <a:ext cx="3745800" cy="409500"/>
          </a:xfrm>
          <a:prstGeom prst="rect">
            <a:avLst/>
          </a:prstGeom>
          <a:solidFill>
            <a:srgbClr val="FFFFFF"/>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accent6"/>
                </a:solidFill>
                <a:latin typeface="League Spartan"/>
                <a:ea typeface="League Spartan"/>
                <a:cs typeface="League Spartan"/>
                <a:sym typeface="League Sparta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8" name="Shape 358"/>
        <p:cNvGrpSpPr/>
        <p:nvPr/>
      </p:nvGrpSpPr>
      <p:grpSpPr>
        <a:xfrm>
          <a:off x="0" y="0"/>
          <a:ext cx="0" cy="0"/>
          <a:chOff x="0" y="0"/>
          <a:chExt cx="0" cy="0"/>
        </a:xfrm>
      </p:grpSpPr>
      <p:sp>
        <p:nvSpPr>
          <p:cNvPr id="359" name="Google Shape;359;p11"/>
          <p:cNvSpPr/>
          <p:nvPr/>
        </p:nvSpPr>
        <p:spPr>
          <a:xfrm rot="-3804360">
            <a:off x="6032211" y="2719686"/>
            <a:ext cx="5127051" cy="4688341"/>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1"/>
          <p:cNvSpPr/>
          <p:nvPr/>
        </p:nvSpPr>
        <p:spPr>
          <a:xfrm rot="-1218462">
            <a:off x="-1604431" y="-433657"/>
            <a:ext cx="3634162" cy="2633009"/>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1"/>
          <p:cNvSpPr/>
          <p:nvPr/>
        </p:nvSpPr>
        <p:spPr>
          <a:xfrm rot="-837243">
            <a:off x="5214987" y="-1643983"/>
            <a:ext cx="3294984" cy="3013344"/>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2" name="Google Shape;362;p11"/>
          <p:cNvGrpSpPr/>
          <p:nvPr/>
        </p:nvGrpSpPr>
        <p:grpSpPr>
          <a:xfrm>
            <a:off x="898009" y="3567039"/>
            <a:ext cx="490142" cy="1301428"/>
            <a:chOff x="6338388" y="1912394"/>
            <a:chExt cx="181588" cy="482135"/>
          </a:xfrm>
        </p:grpSpPr>
        <p:sp>
          <p:nvSpPr>
            <p:cNvPr id="363" name="Google Shape;363;p11"/>
            <p:cNvSpPr/>
            <p:nvPr/>
          </p:nvSpPr>
          <p:spPr>
            <a:xfrm>
              <a:off x="6417415" y="1991204"/>
              <a:ext cx="102561" cy="403325"/>
            </a:xfrm>
            <a:custGeom>
              <a:rect b="b" l="l" r="r" t="t"/>
              <a:pathLst>
                <a:path extrusionOk="0" h="13060" w="3321">
                  <a:moveTo>
                    <a:pt x="74" y="1"/>
                  </a:moveTo>
                  <a:cubicBezTo>
                    <a:pt x="62" y="1"/>
                    <a:pt x="49" y="5"/>
                    <a:pt x="37" y="13"/>
                  </a:cubicBezTo>
                  <a:cubicBezTo>
                    <a:pt x="11" y="29"/>
                    <a:pt x="1" y="69"/>
                    <a:pt x="22" y="95"/>
                  </a:cubicBezTo>
                  <a:cubicBezTo>
                    <a:pt x="2667" y="3980"/>
                    <a:pt x="3191" y="12912"/>
                    <a:pt x="3198" y="13004"/>
                  </a:cubicBezTo>
                  <a:cubicBezTo>
                    <a:pt x="3198" y="13035"/>
                    <a:pt x="3228" y="13060"/>
                    <a:pt x="3259" y="13060"/>
                  </a:cubicBezTo>
                  <a:lnTo>
                    <a:pt x="3264" y="13060"/>
                  </a:lnTo>
                  <a:cubicBezTo>
                    <a:pt x="3295" y="13060"/>
                    <a:pt x="3321" y="13029"/>
                    <a:pt x="3321" y="12993"/>
                  </a:cubicBezTo>
                  <a:cubicBezTo>
                    <a:pt x="3315" y="12906"/>
                    <a:pt x="2791" y="3940"/>
                    <a:pt x="124" y="29"/>
                  </a:cubicBezTo>
                  <a:cubicBezTo>
                    <a:pt x="112" y="10"/>
                    <a:pt x="93" y="1"/>
                    <a:pt x="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1"/>
            <p:cNvSpPr/>
            <p:nvPr/>
          </p:nvSpPr>
          <p:spPr>
            <a:xfrm>
              <a:off x="6433906" y="1965264"/>
              <a:ext cx="72667" cy="55403"/>
            </a:xfrm>
            <a:custGeom>
              <a:rect b="b" l="l" r="r" t="t"/>
              <a:pathLst>
                <a:path extrusionOk="0" h="1794" w="2353">
                  <a:moveTo>
                    <a:pt x="1657" y="1"/>
                  </a:moveTo>
                  <a:cubicBezTo>
                    <a:pt x="1251" y="1"/>
                    <a:pt x="741" y="236"/>
                    <a:pt x="340" y="468"/>
                  </a:cubicBezTo>
                  <a:cubicBezTo>
                    <a:pt x="1" y="658"/>
                    <a:pt x="1" y="1141"/>
                    <a:pt x="340" y="1336"/>
                  </a:cubicBezTo>
                  <a:cubicBezTo>
                    <a:pt x="742" y="1561"/>
                    <a:pt x="1251" y="1793"/>
                    <a:pt x="1656" y="1793"/>
                  </a:cubicBezTo>
                  <a:cubicBezTo>
                    <a:pt x="2054" y="1793"/>
                    <a:pt x="2352" y="1569"/>
                    <a:pt x="2349" y="895"/>
                  </a:cubicBezTo>
                  <a:cubicBezTo>
                    <a:pt x="2349" y="225"/>
                    <a:pt x="2052" y="1"/>
                    <a:pt x="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1"/>
            <p:cNvSpPr/>
            <p:nvPr/>
          </p:nvSpPr>
          <p:spPr>
            <a:xfrm>
              <a:off x="6345213" y="1965511"/>
              <a:ext cx="72543" cy="55465"/>
            </a:xfrm>
            <a:custGeom>
              <a:rect b="b" l="l" r="r" t="t"/>
              <a:pathLst>
                <a:path extrusionOk="0" h="1796" w="2349">
                  <a:moveTo>
                    <a:pt x="700" y="0"/>
                  </a:moveTo>
                  <a:cubicBezTo>
                    <a:pt x="301" y="0"/>
                    <a:pt x="0" y="225"/>
                    <a:pt x="0" y="901"/>
                  </a:cubicBezTo>
                  <a:cubicBezTo>
                    <a:pt x="3" y="1571"/>
                    <a:pt x="300" y="1795"/>
                    <a:pt x="696" y="1795"/>
                  </a:cubicBezTo>
                  <a:cubicBezTo>
                    <a:pt x="1102" y="1795"/>
                    <a:pt x="1612" y="1560"/>
                    <a:pt x="2015" y="1328"/>
                  </a:cubicBezTo>
                  <a:cubicBezTo>
                    <a:pt x="2349" y="1138"/>
                    <a:pt x="2349" y="655"/>
                    <a:pt x="2010" y="460"/>
                  </a:cubicBezTo>
                  <a:cubicBezTo>
                    <a:pt x="1611" y="232"/>
                    <a:pt x="1105" y="0"/>
                    <a:pt x="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1"/>
            <p:cNvSpPr/>
            <p:nvPr/>
          </p:nvSpPr>
          <p:spPr>
            <a:xfrm>
              <a:off x="6383599" y="1912394"/>
              <a:ext cx="84186" cy="69949"/>
            </a:xfrm>
            <a:custGeom>
              <a:rect b="b" l="l" r="r" t="t"/>
              <a:pathLst>
                <a:path extrusionOk="0" h="2265" w="2726">
                  <a:moveTo>
                    <a:pt x="1364" y="1"/>
                  </a:moveTo>
                  <a:cubicBezTo>
                    <a:pt x="1" y="5"/>
                    <a:pt x="479" y="1224"/>
                    <a:pt x="932" y="2015"/>
                  </a:cubicBezTo>
                  <a:cubicBezTo>
                    <a:pt x="1029" y="2181"/>
                    <a:pt x="1198" y="2265"/>
                    <a:pt x="1366" y="2265"/>
                  </a:cubicBezTo>
                  <a:cubicBezTo>
                    <a:pt x="1536" y="2265"/>
                    <a:pt x="1705" y="2180"/>
                    <a:pt x="1800" y="2010"/>
                  </a:cubicBezTo>
                  <a:cubicBezTo>
                    <a:pt x="2252" y="1219"/>
                    <a:pt x="2725" y="1"/>
                    <a:pt x="13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1"/>
            <p:cNvSpPr/>
            <p:nvPr/>
          </p:nvSpPr>
          <p:spPr>
            <a:xfrm>
              <a:off x="6384186" y="2003773"/>
              <a:ext cx="83877" cy="69887"/>
            </a:xfrm>
            <a:custGeom>
              <a:rect b="b" l="l" r="r" t="t"/>
              <a:pathLst>
                <a:path extrusionOk="0" h="2263" w="2716">
                  <a:moveTo>
                    <a:pt x="1352" y="1"/>
                  </a:moveTo>
                  <a:cubicBezTo>
                    <a:pt x="1182" y="1"/>
                    <a:pt x="1013" y="85"/>
                    <a:pt x="918" y="253"/>
                  </a:cubicBezTo>
                  <a:cubicBezTo>
                    <a:pt x="466" y="1048"/>
                    <a:pt x="0" y="2262"/>
                    <a:pt x="1344" y="2262"/>
                  </a:cubicBezTo>
                  <a:cubicBezTo>
                    <a:pt x="1348" y="2262"/>
                    <a:pt x="1351" y="2262"/>
                    <a:pt x="1354" y="2262"/>
                  </a:cubicBezTo>
                  <a:cubicBezTo>
                    <a:pt x="2716" y="2262"/>
                    <a:pt x="2239" y="1045"/>
                    <a:pt x="1786" y="253"/>
                  </a:cubicBezTo>
                  <a:cubicBezTo>
                    <a:pt x="1689" y="84"/>
                    <a:pt x="1520" y="1"/>
                    <a:pt x="13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1"/>
            <p:cNvSpPr/>
            <p:nvPr/>
          </p:nvSpPr>
          <p:spPr>
            <a:xfrm>
              <a:off x="6427050" y="1926290"/>
              <a:ext cx="86440" cy="64359"/>
            </a:xfrm>
            <a:custGeom>
              <a:rect b="b" l="l" r="r" t="t"/>
              <a:pathLst>
                <a:path extrusionOk="0" h="2084" w="2799">
                  <a:moveTo>
                    <a:pt x="1192" y="0"/>
                  </a:moveTo>
                  <a:cubicBezTo>
                    <a:pt x="653" y="0"/>
                    <a:pt x="300" y="799"/>
                    <a:pt x="105" y="1436"/>
                  </a:cubicBezTo>
                  <a:cubicBezTo>
                    <a:pt x="0" y="1766"/>
                    <a:pt x="253" y="2084"/>
                    <a:pt x="576" y="2084"/>
                  </a:cubicBezTo>
                  <a:cubicBezTo>
                    <a:pt x="615" y="2084"/>
                    <a:pt x="655" y="2079"/>
                    <a:pt x="697" y="2069"/>
                  </a:cubicBezTo>
                  <a:cubicBezTo>
                    <a:pt x="1585" y="1858"/>
                    <a:pt x="2798" y="1370"/>
                    <a:pt x="1868" y="378"/>
                  </a:cubicBezTo>
                  <a:cubicBezTo>
                    <a:pt x="1616" y="110"/>
                    <a:pt x="1392" y="0"/>
                    <a:pt x="11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1"/>
            <p:cNvSpPr/>
            <p:nvPr/>
          </p:nvSpPr>
          <p:spPr>
            <a:xfrm>
              <a:off x="6338388" y="1995590"/>
              <a:ext cx="86317" cy="64359"/>
            </a:xfrm>
            <a:custGeom>
              <a:rect b="b" l="l" r="r" t="t"/>
              <a:pathLst>
                <a:path extrusionOk="0" h="2084" w="2795">
                  <a:moveTo>
                    <a:pt x="2220" y="0"/>
                  </a:moveTo>
                  <a:cubicBezTo>
                    <a:pt x="2180" y="0"/>
                    <a:pt x="2139" y="5"/>
                    <a:pt x="2097" y="15"/>
                  </a:cubicBezTo>
                  <a:cubicBezTo>
                    <a:pt x="1208" y="226"/>
                    <a:pt x="1" y="714"/>
                    <a:pt x="931" y="1706"/>
                  </a:cubicBezTo>
                  <a:cubicBezTo>
                    <a:pt x="1182" y="1974"/>
                    <a:pt x="1407" y="2083"/>
                    <a:pt x="1606" y="2083"/>
                  </a:cubicBezTo>
                  <a:cubicBezTo>
                    <a:pt x="2145" y="2083"/>
                    <a:pt x="2499" y="1284"/>
                    <a:pt x="2693" y="646"/>
                  </a:cubicBezTo>
                  <a:cubicBezTo>
                    <a:pt x="2794" y="317"/>
                    <a:pt x="2544" y="0"/>
                    <a:pt x="22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1"/>
            <p:cNvSpPr/>
            <p:nvPr/>
          </p:nvSpPr>
          <p:spPr>
            <a:xfrm>
              <a:off x="6340148" y="1923943"/>
              <a:ext cx="85205" cy="65502"/>
            </a:xfrm>
            <a:custGeom>
              <a:rect b="b" l="l" r="r" t="t"/>
              <a:pathLst>
                <a:path extrusionOk="0" h="2121" w="2759">
                  <a:moveTo>
                    <a:pt x="1655" y="1"/>
                  </a:moveTo>
                  <a:cubicBezTo>
                    <a:pt x="1464" y="1"/>
                    <a:pt x="1245" y="99"/>
                    <a:pt x="992" y="336"/>
                  </a:cubicBezTo>
                  <a:cubicBezTo>
                    <a:pt x="0" y="1266"/>
                    <a:pt x="1177" y="1832"/>
                    <a:pt x="2050" y="2098"/>
                  </a:cubicBezTo>
                  <a:cubicBezTo>
                    <a:pt x="2101" y="2114"/>
                    <a:pt x="2151" y="2121"/>
                    <a:pt x="2199" y="2121"/>
                  </a:cubicBezTo>
                  <a:cubicBezTo>
                    <a:pt x="2508" y="2121"/>
                    <a:pt x="2759" y="1830"/>
                    <a:pt x="2683" y="1502"/>
                  </a:cubicBezTo>
                  <a:cubicBezTo>
                    <a:pt x="2522" y="840"/>
                    <a:pt x="2213" y="1"/>
                    <a:pt x="16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1"/>
            <p:cNvSpPr/>
            <p:nvPr/>
          </p:nvSpPr>
          <p:spPr>
            <a:xfrm>
              <a:off x="6426371" y="1996763"/>
              <a:ext cx="85359" cy="65502"/>
            </a:xfrm>
            <a:custGeom>
              <a:rect b="b" l="l" r="r" t="t"/>
              <a:pathLst>
                <a:path extrusionOk="0" h="2121" w="2764">
                  <a:moveTo>
                    <a:pt x="562" y="0"/>
                  </a:moveTo>
                  <a:cubicBezTo>
                    <a:pt x="251" y="0"/>
                    <a:pt x="1" y="289"/>
                    <a:pt x="81" y="615"/>
                  </a:cubicBezTo>
                  <a:cubicBezTo>
                    <a:pt x="238" y="1277"/>
                    <a:pt x="550" y="2120"/>
                    <a:pt x="1110" y="2120"/>
                  </a:cubicBezTo>
                  <a:cubicBezTo>
                    <a:pt x="1300" y="2120"/>
                    <a:pt x="1520" y="2022"/>
                    <a:pt x="1772" y="1786"/>
                  </a:cubicBezTo>
                  <a:cubicBezTo>
                    <a:pt x="2763" y="855"/>
                    <a:pt x="1587" y="290"/>
                    <a:pt x="712" y="23"/>
                  </a:cubicBezTo>
                  <a:cubicBezTo>
                    <a:pt x="661" y="7"/>
                    <a:pt x="611" y="0"/>
                    <a:pt x="56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1"/>
            <p:cNvSpPr/>
            <p:nvPr/>
          </p:nvSpPr>
          <p:spPr>
            <a:xfrm>
              <a:off x="6387614" y="1958439"/>
              <a:ext cx="76650" cy="69331"/>
            </a:xfrm>
            <a:custGeom>
              <a:rect b="b" l="l" r="r" t="t"/>
              <a:pathLst>
                <a:path extrusionOk="0" h="2245" w="2482">
                  <a:moveTo>
                    <a:pt x="1241" y="1"/>
                  </a:moveTo>
                  <a:cubicBezTo>
                    <a:pt x="966" y="1"/>
                    <a:pt x="690" y="101"/>
                    <a:pt x="473" y="303"/>
                  </a:cubicBezTo>
                  <a:cubicBezTo>
                    <a:pt x="20" y="730"/>
                    <a:pt x="0" y="1439"/>
                    <a:pt x="421" y="1891"/>
                  </a:cubicBezTo>
                  <a:cubicBezTo>
                    <a:pt x="643" y="2126"/>
                    <a:pt x="941" y="2245"/>
                    <a:pt x="1240" y="2245"/>
                  </a:cubicBezTo>
                  <a:cubicBezTo>
                    <a:pt x="1515" y="2245"/>
                    <a:pt x="1790" y="2144"/>
                    <a:pt x="2004" y="1942"/>
                  </a:cubicBezTo>
                  <a:cubicBezTo>
                    <a:pt x="2456" y="1516"/>
                    <a:pt x="2482" y="807"/>
                    <a:pt x="2055" y="355"/>
                  </a:cubicBezTo>
                  <a:cubicBezTo>
                    <a:pt x="1836" y="119"/>
                    <a:pt x="1539"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 name="Google Shape;373;p11"/>
          <p:cNvGrpSpPr/>
          <p:nvPr/>
        </p:nvGrpSpPr>
        <p:grpSpPr>
          <a:xfrm flipH="1">
            <a:off x="1175621" y="4171316"/>
            <a:ext cx="829122" cy="1279335"/>
            <a:chOff x="7785456" y="599414"/>
            <a:chExt cx="405796" cy="626174"/>
          </a:xfrm>
        </p:grpSpPr>
        <p:sp>
          <p:nvSpPr>
            <p:cNvPr id="374" name="Google Shape;374;p11"/>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1"/>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1"/>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1"/>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1"/>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1"/>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1"/>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 name="Google Shape;381;p11"/>
          <p:cNvGrpSpPr/>
          <p:nvPr/>
        </p:nvGrpSpPr>
        <p:grpSpPr>
          <a:xfrm rot="-583388">
            <a:off x="348859" y="3189209"/>
            <a:ext cx="1048922" cy="2426513"/>
            <a:chOff x="7823719" y="1222366"/>
            <a:chExt cx="459532" cy="1063099"/>
          </a:xfrm>
        </p:grpSpPr>
        <p:sp>
          <p:nvSpPr>
            <p:cNvPr id="382" name="Google Shape;382;p11"/>
            <p:cNvSpPr/>
            <p:nvPr/>
          </p:nvSpPr>
          <p:spPr>
            <a:xfrm>
              <a:off x="7823719" y="1222366"/>
              <a:ext cx="459532" cy="1063099"/>
            </a:xfrm>
            <a:custGeom>
              <a:rect b="b" l="l" r="r" t="t"/>
              <a:pathLst>
                <a:path extrusionOk="0" h="34424" w="14880">
                  <a:moveTo>
                    <a:pt x="437" y="0"/>
                  </a:moveTo>
                  <a:cubicBezTo>
                    <a:pt x="215" y="0"/>
                    <a:pt x="1" y="191"/>
                    <a:pt x="49" y="453"/>
                  </a:cubicBezTo>
                  <a:cubicBezTo>
                    <a:pt x="117" y="802"/>
                    <a:pt x="189" y="1209"/>
                    <a:pt x="271" y="1665"/>
                  </a:cubicBezTo>
                  <a:cubicBezTo>
                    <a:pt x="353" y="2108"/>
                    <a:pt x="1154" y="2817"/>
                    <a:pt x="1258" y="3346"/>
                  </a:cubicBezTo>
                  <a:cubicBezTo>
                    <a:pt x="1360" y="3906"/>
                    <a:pt x="765" y="4297"/>
                    <a:pt x="888" y="4940"/>
                  </a:cubicBezTo>
                  <a:cubicBezTo>
                    <a:pt x="990" y="5479"/>
                    <a:pt x="2013" y="5941"/>
                    <a:pt x="2126" y="6527"/>
                  </a:cubicBezTo>
                  <a:cubicBezTo>
                    <a:pt x="2259" y="7226"/>
                    <a:pt x="1493" y="8059"/>
                    <a:pt x="1643" y="8804"/>
                  </a:cubicBezTo>
                  <a:cubicBezTo>
                    <a:pt x="1802" y="9601"/>
                    <a:pt x="2491" y="10402"/>
                    <a:pt x="2660" y="11240"/>
                  </a:cubicBezTo>
                  <a:cubicBezTo>
                    <a:pt x="2861" y="12210"/>
                    <a:pt x="2547" y="13228"/>
                    <a:pt x="2758" y="14226"/>
                  </a:cubicBezTo>
                  <a:cubicBezTo>
                    <a:pt x="2902" y="14888"/>
                    <a:pt x="3688" y="15509"/>
                    <a:pt x="3837" y="16173"/>
                  </a:cubicBezTo>
                  <a:cubicBezTo>
                    <a:pt x="4027" y="17046"/>
                    <a:pt x="3580" y="17951"/>
                    <a:pt x="3780" y="18799"/>
                  </a:cubicBezTo>
                  <a:cubicBezTo>
                    <a:pt x="3929" y="19446"/>
                    <a:pt x="4767" y="19894"/>
                    <a:pt x="4921" y="20520"/>
                  </a:cubicBezTo>
                  <a:cubicBezTo>
                    <a:pt x="5075" y="21152"/>
                    <a:pt x="4546" y="21970"/>
                    <a:pt x="4705" y="22565"/>
                  </a:cubicBezTo>
                  <a:cubicBezTo>
                    <a:pt x="4875" y="23224"/>
                    <a:pt x="5615" y="23649"/>
                    <a:pt x="5784" y="24246"/>
                  </a:cubicBezTo>
                  <a:cubicBezTo>
                    <a:pt x="5919" y="24735"/>
                    <a:pt x="5487" y="25402"/>
                    <a:pt x="5620" y="25839"/>
                  </a:cubicBezTo>
                  <a:cubicBezTo>
                    <a:pt x="5969" y="26995"/>
                    <a:pt x="6314" y="27972"/>
                    <a:pt x="6638" y="28717"/>
                  </a:cubicBezTo>
                  <a:cubicBezTo>
                    <a:pt x="6638" y="28717"/>
                    <a:pt x="8575" y="31641"/>
                    <a:pt x="11474" y="34040"/>
                  </a:cubicBezTo>
                  <a:cubicBezTo>
                    <a:pt x="11791" y="34304"/>
                    <a:pt x="12159" y="34423"/>
                    <a:pt x="12520" y="34423"/>
                  </a:cubicBezTo>
                  <a:cubicBezTo>
                    <a:pt x="13330" y="34423"/>
                    <a:pt x="14102" y="33824"/>
                    <a:pt x="14177" y="32899"/>
                  </a:cubicBezTo>
                  <a:cubicBezTo>
                    <a:pt x="14346" y="30880"/>
                    <a:pt x="14588" y="28008"/>
                    <a:pt x="14855" y="24996"/>
                  </a:cubicBezTo>
                  <a:cubicBezTo>
                    <a:pt x="14880" y="24698"/>
                    <a:pt x="14839" y="24396"/>
                    <a:pt x="14737" y="24112"/>
                  </a:cubicBezTo>
                  <a:cubicBezTo>
                    <a:pt x="14583" y="23686"/>
                    <a:pt x="13642" y="23290"/>
                    <a:pt x="13241" y="22319"/>
                  </a:cubicBezTo>
                  <a:cubicBezTo>
                    <a:pt x="13005" y="21749"/>
                    <a:pt x="13390" y="20762"/>
                    <a:pt x="13061" y="20032"/>
                  </a:cubicBezTo>
                  <a:cubicBezTo>
                    <a:pt x="12778" y="19401"/>
                    <a:pt x="11900" y="18851"/>
                    <a:pt x="11545" y="18111"/>
                  </a:cubicBezTo>
                  <a:cubicBezTo>
                    <a:pt x="11206" y="17416"/>
                    <a:pt x="11396" y="16533"/>
                    <a:pt x="10995" y="15756"/>
                  </a:cubicBezTo>
                  <a:cubicBezTo>
                    <a:pt x="10620" y="15027"/>
                    <a:pt x="9654" y="14591"/>
                    <a:pt x="9218" y="13804"/>
                  </a:cubicBezTo>
                  <a:cubicBezTo>
                    <a:pt x="8874" y="13182"/>
                    <a:pt x="9069" y="12221"/>
                    <a:pt x="8689" y="11574"/>
                  </a:cubicBezTo>
                  <a:cubicBezTo>
                    <a:pt x="8262" y="10844"/>
                    <a:pt x="7254" y="10381"/>
                    <a:pt x="6777" y="9620"/>
                  </a:cubicBezTo>
                  <a:cubicBezTo>
                    <a:pt x="6345" y="8927"/>
                    <a:pt x="6443" y="7936"/>
                    <a:pt x="5969" y="7221"/>
                  </a:cubicBezTo>
                  <a:cubicBezTo>
                    <a:pt x="5568" y="6620"/>
                    <a:pt x="4633" y="6321"/>
                    <a:pt x="4207" y="5711"/>
                  </a:cubicBezTo>
                  <a:cubicBezTo>
                    <a:pt x="3879" y="5248"/>
                    <a:pt x="4064" y="4471"/>
                    <a:pt x="3725" y="3999"/>
                  </a:cubicBezTo>
                  <a:cubicBezTo>
                    <a:pt x="3348" y="3491"/>
                    <a:pt x="2491" y="3290"/>
                    <a:pt x="2095" y="2770"/>
                  </a:cubicBezTo>
                  <a:cubicBezTo>
                    <a:pt x="1771" y="2350"/>
                    <a:pt x="1915" y="1620"/>
                    <a:pt x="1576" y="1193"/>
                  </a:cubicBezTo>
                  <a:cubicBezTo>
                    <a:pt x="1299" y="844"/>
                    <a:pt x="1016" y="494"/>
                    <a:pt x="728" y="140"/>
                  </a:cubicBezTo>
                  <a:cubicBezTo>
                    <a:pt x="647" y="43"/>
                    <a:pt x="541" y="0"/>
                    <a:pt x="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1"/>
            <p:cNvSpPr/>
            <p:nvPr/>
          </p:nvSpPr>
          <p:spPr>
            <a:xfrm>
              <a:off x="7953763" y="1510711"/>
              <a:ext cx="248264" cy="723361"/>
            </a:xfrm>
            <a:custGeom>
              <a:rect b="b" l="l" r="r" t="t"/>
              <a:pathLst>
                <a:path extrusionOk="0" h="23423" w="8039">
                  <a:moveTo>
                    <a:pt x="82" y="0"/>
                  </a:moveTo>
                  <a:cubicBezTo>
                    <a:pt x="72" y="0"/>
                    <a:pt x="62" y="2"/>
                    <a:pt x="52" y="6"/>
                  </a:cubicBezTo>
                  <a:cubicBezTo>
                    <a:pt x="17" y="22"/>
                    <a:pt x="1" y="67"/>
                    <a:pt x="17" y="104"/>
                  </a:cubicBezTo>
                  <a:cubicBezTo>
                    <a:pt x="6209" y="14046"/>
                    <a:pt x="7874" y="23270"/>
                    <a:pt x="7889" y="23363"/>
                  </a:cubicBezTo>
                  <a:cubicBezTo>
                    <a:pt x="7894" y="23393"/>
                    <a:pt x="7915" y="23414"/>
                    <a:pt x="7946" y="23419"/>
                  </a:cubicBezTo>
                  <a:cubicBezTo>
                    <a:pt x="7951" y="23422"/>
                    <a:pt x="7955" y="23423"/>
                    <a:pt x="7959" y="23423"/>
                  </a:cubicBezTo>
                  <a:cubicBezTo>
                    <a:pt x="7963" y="23423"/>
                    <a:pt x="7967" y="23422"/>
                    <a:pt x="7972" y="23419"/>
                  </a:cubicBezTo>
                  <a:cubicBezTo>
                    <a:pt x="8012" y="23414"/>
                    <a:pt x="8038" y="23377"/>
                    <a:pt x="8033" y="23337"/>
                  </a:cubicBezTo>
                  <a:cubicBezTo>
                    <a:pt x="8017" y="23244"/>
                    <a:pt x="6347" y="14004"/>
                    <a:pt x="150" y="43"/>
                  </a:cubicBezTo>
                  <a:cubicBezTo>
                    <a:pt x="139" y="15"/>
                    <a:pt x="110"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4" name="Google Shape;384;p11"/>
          <p:cNvGrpSpPr/>
          <p:nvPr/>
        </p:nvGrpSpPr>
        <p:grpSpPr>
          <a:xfrm rot="2441658">
            <a:off x="7212192" y="3394890"/>
            <a:ext cx="822108" cy="1841353"/>
            <a:chOff x="5860242" y="397600"/>
            <a:chExt cx="366143" cy="820085"/>
          </a:xfrm>
        </p:grpSpPr>
        <p:sp>
          <p:nvSpPr>
            <p:cNvPr id="385" name="Google Shape;385;p11"/>
            <p:cNvSpPr/>
            <p:nvPr/>
          </p:nvSpPr>
          <p:spPr>
            <a:xfrm>
              <a:off x="5860242" y="397600"/>
              <a:ext cx="366143" cy="693250"/>
            </a:xfrm>
            <a:custGeom>
              <a:rect b="b" l="l" r="r" t="t"/>
              <a:pathLst>
                <a:path extrusionOk="0" h="22448" w="11856">
                  <a:moveTo>
                    <a:pt x="4245" y="0"/>
                  </a:moveTo>
                  <a:cubicBezTo>
                    <a:pt x="4140" y="0"/>
                    <a:pt x="4038" y="40"/>
                    <a:pt x="3962" y="124"/>
                  </a:cubicBezTo>
                  <a:cubicBezTo>
                    <a:pt x="3340" y="798"/>
                    <a:pt x="2117" y="2349"/>
                    <a:pt x="1198" y="4878"/>
                  </a:cubicBezTo>
                  <a:cubicBezTo>
                    <a:pt x="1094" y="5161"/>
                    <a:pt x="1901" y="5885"/>
                    <a:pt x="1809" y="6189"/>
                  </a:cubicBezTo>
                  <a:cubicBezTo>
                    <a:pt x="1722" y="6476"/>
                    <a:pt x="729" y="6348"/>
                    <a:pt x="653" y="6656"/>
                  </a:cubicBezTo>
                  <a:cubicBezTo>
                    <a:pt x="575" y="6959"/>
                    <a:pt x="504" y="7273"/>
                    <a:pt x="442" y="7602"/>
                  </a:cubicBezTo>
                  <a:cubicBezTo>
                    <a:pt x="396" y="7813"/>
                    <a:pt x="1115" y="8316"/>
                    <a:pt x="1075" y="8537"/>
                  </a:cubicBezTo>
                  <a:cubicBezTo>
                    <a:pt x="1049" y="8712"/>
                    <a:pt x="262" y="8598"/>
                    <a:pt x="236" y="8783"/>
                  </a:cubicBezTo>
                  <a:cubicBezTo>
                    <a:pt x="82" y="9893"/>
                    <a:pt x="1" y="11112"/>
                    <a:pt x="26" y="12443"/>
                  </a:cubicBezTo>
                  <a:cubicBezTo>
                    <a:pt x="31" y="12839"/>
                    <a:pt x="1075" y="13295"/>
                    <a:pt x="1099" y="13712"/>
                  </a:cubicBezTo>
                  <a:cubicBezTo>
                    <a:pt x="1115" y="13933"/>
                    <a:pt x="108" y="14097"/>
                    <a:pt x="129" y="14319"/>
                  </a:cubicBezTo>
                  <a:cubicBezTo>
                    <a:pt x="195" y="15104"/>
                    <a:pt x="304" y="15922"/>
                    <a:pt x="452" y="16774"/>
                  </a:cubicBezTo>
                  <a:cubicBezTo>
                    <a:pt x="452" y="16774"/>
                    <a:pt x="1526" y="19632"/>
                    <a:pt x="6717" y="22447"/>
                  </a:cubicBezTo>
                  <a:cubicBezTo>
                    <a:pt x="6717" y="22447"/>
                    <a:pt x="9770" y="20377"/>
                    <a:pt x="11213" y="17941"/>
                  </a:cubicBezTo>
                  <a:cubicBezTo>
                    <a:pt x="11855" y="16857"/>
                    <a:pt x="11331" y="14395"/>
                    <a:pt x="10216" y="11440"/>
                  </a:cubicBezTo>
                  <a:cubicBezTo>
                    <a:pt x="10175" y="11328"/>
                    <a:pt x="9234" y="11271"/>
                    <a:pt x="9189" y="11153"/>
                  </a:cubicBezTo>
                  <a:cubicBezTo>
                    <a:pt x="9122" y="10973"/>
                    <a:pt x="9944" y="10731"/>
                    <a:pt x="9867" y="10546"/>
                  </a:cubicBezTo>
                  <a:cubicBezTo>
                    <a:pt x="9739" y="10223"/>
                    <a:pt x="9600" y="9893"/>
                    <a:pt x="9461" y="9564"/>
                  </a:cubicBezTo>
                  <a:cubicBezTo>
                    <a:pt x="9348" y="9303"/>
                    <a:pt x="8037" y="9220"/>
                    <a:pt x="7920" y="8959"/>
                  </a:cubicBezTo>
                  <a:cubicBezTo>
                    <a:pt x="7780" y="8639"/>
                    <a:pt x="8829" y="8136"/>
                    <a:pt x="8679" y="7813"/>
                  </a:cubicBezTo>
                  <a:cubicBezTo>
                    <a:pt x="8063" y="6481"/>
                    <a:pt x="7380" y="5124"/>
                    <a:pt x="6675" y="3809"/>
                  </a:cubicBezTo>
                  <a:cubicBezTo>
                    <a:pt x="6547" y="3568"/>
                    <a:pt x="5771" y="3613"/>
                    <a:pt x="5638" y="3378"/>
                  </a:cubicBezTo>
                  <a:cubicBezTo>
                    <a:pt x="5499" y="3120"/>
                    <a:pt x="6002" y="2576"/>
                    <a:pt x="5864" y="2318"/>
                  </a:cubicBezTo>
                  <a:cubicBezTo>
                    <a:pt x="5463" y="1609"/>
                    <a:pt x="5067" y="921"/>
                    <a:pt x="4671" y="259"/>
                  </a:cubicBezTo>
                  <a:cubicBezTo>
                    <a:pt x="4572" y="91"/>
                    <a:pt x="4405" y="0"/>
                    <a:pt x="4245" y="0"/>
                  </a:cubicBezTo>
                  <a:close/>
                </a:path>
              </a:pathLst>
            </a:custGeom>
            <a:solidFill>
              <a:srgbClr val="53B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1"/>
            <p:cNvSpPr/>
            <p:nvPr/>
          </p:nvSpPr>
          <p:spPr>
            <a:xfrm>
              <a:off x="5967989" y="402387"/>
              <a:ext cx="146970" cy="815298"/>
            </a:xfrm>
            <a:custGeom>
              <a:rect b="b" l="l" r="r" t="t"/>
              <a:pathLst>
                <a:path extrusionOk="0" h="26400" w="4759">
                  <a:moveTo>
                    <a:pt x="817" y="0"/>
                  </a:moveTo>
                  <a:cubicBezTo>
                    <a:pt x="786" y="0"/>
                    <a:pt x="755" y="26"/>
                    <a:pt x="750" y="57"/>
                  </a:cubicBezTo>
                  <a:cubicBezTo>
                    <a:pt x="1" y="8171"/>
                    <a:pt x="1095" y="14893"/>
                    <a:pt x="2149" y="19102"/>
                  </a:cubicBezTo>
                  <a:cubicBezTo>
                    <a:pt x="3284" y="23660"/>
                    <a:pt x="4621" y="26337"/>
                    <a:pt x="4635" y="26362"/>
                  </a:cubicBezTo>
                  <a:cubicBezTo>
                    <a:pt x="4647" y="26385"/>
                    <a:pt x="4669" y="26400"/>
                    <a:pt x="4693" y="26400"/>
                  </a:cubicBezTo>
                  <a:cubicBezTo>
                    <a:pt x="4701" y="26400"/>
                    <a:pt x="4710" y="26398"/>
                    <a:pt x="4718" y="26393"/>
                  </a:cubicBezTo>
                  <a:lnTo>
                    <a:pt x="4718" y="26388"/>
                  </a:lnTo>
                  <a:cubicBezTo>
                    <a:pt x="4749" y="26374"/>
                    <a:pt x="4759" y="26337"/>
                    <a:pt x="4744" y="26306"/>
                  </a:cubicBezTo>
                  <a:cubicBezTo>
                    <a:pt x="4733" y="26281"/>
                    <a:pt x="3402" y="23618"/>
                    <a:pt x="2266" y="19071"/>
                  </a:cubicBezTo>
                  <a:cubicBezTo>
                    <a:pt x="1218" y="14873"/>
                    <a:pt x="124" y="8166"/>
                    <a:pt x="874" y="67"/>
                  </a:cubicBezTo>
                  <a:cubicBezTo>
                    <a:pt x="879" y="36"/>
                    <a:pt x="854" y="5"/>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1"/>
            <p:cNvSpPr/>
            <p:nvPr/>
          </p:nvSpPr>
          <p:spPr>
            <a:xfrm>
              <a:off x="5913575" y="501981"/>
              <a:ext cx="74458" cy="106390"/>
            </a:xfrm>
            <a:custGeom>
              <a:rect b="b" l="l" r="r" t="t"/>
              <a:pathLst>
                <a:path extrusionOk="0" h="3445" w="2411">
                  <a:moveTo>
                    <a:pt x="71" y="1"/>
                  </a:moveTo>
                  <a:cubicBezTo>
                    <a:pt x="61" y="1"/>
                    <a:pt x="51" y="3"/>
                    <a:pt x="41" y="8"/>
                  </a:cubicBezTo>
                  <a:cubicBezTo>
                    <a:pt x="10" y="24"/>
                    <a:pt x="0" y="64"/>
                    <a:pt x="15" y="90"/>
                  </a:cubicBezTo>
                  <a:cubicBezTo>
                    <a:pt x="31" y="116"/>
                    <a:pt x="1229" y="2176"/>
                    <a:pt x="2292" y="3425"/>
                  </a:cubicBezTo>
                  <a:cubicBezTo>
                    <a:pt x="2304" y="3438"/>
                    <a:pt x="2320" y="3445"/>
                    <a:pt x="2337" y="3445"/>
                  </a:cubicBezTo>
                  <a:cubicBezTo>
                    <a:pt x="2348" y="3445"/>
                    <a:pt x="2359" y="3441"/>
                    <a:pt x="2369" y="3435"/>
                  </a:cubicBezTo>
                  <a:cubicBezTo>
                    <a:pt x="2374" y="3435"/>
                    <a:pt x="2379" y="3435"/>
                    <a:pt x="2379" y="3430"/>
                  </a:cubicBezTo>
                  <a:cubicBezTo>
                    <a:pt x="2405" y="3409"/>
                    <a:pt x="2410" y="3368"/>
                    <a:pt x="2389" y="3343"/>
                  </a:cubicBezTo>
                  <a:cubicBezTo>
                    <a:pt x="1331" y="2104"/>
                    <a:pt x="138" y="48"/>
                    <a:pt x="124" y="29"/>
                  </a:cubicBezTo>
                  <a:cubicBezTo>
                    <a:pt x="113" y="11"/>
                    <a:pt x="92" y="1"/>
                    <a:pt x="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1"/>
            <p:cNvSpPr/>
            <p:nvPr/>
          </p:nvSpPr>
          <p:spPr>
            <a:xfrm>
              <a:off x="5990348" y="579804"/>
              <a:ext cx="112598" cy="153795"/>
            </a:xfrm>
            <a:custGeom>
              <a:rect b="b" l="l" r="r" t="t"/>
              <a:pathLst>
                <a:path extrusionOk="0" h="4980" w="3646">
                  <a:moveTo>
                    <a:pt x="3575" y="0"/>
                  </a:moveTo>
                  <a:cubicBezTo>
                    <a:pt x="3554" y="0"/>
                    <a:pt x="3535" y="12"/>
                    <a:pt x="3522" y="32"/>
                  </a:cubicBezTo>
                  <a:cubicBezTo>
                    <a:pt x="3506" y="52"/>
                    <a:pt x="1959" y="2478"/>
                    <a:pt x="22" y="4878"/>
                  </a:cubicBezTo>
                  <a:cubicBezTo>
                    <a:pt x="1" y="4909"/>
                    <a:pt x="7" y="4944"/>
                    <a:pt x="31" y="4965"/>
                  </a:cubicBezTo>
                  <a:cubicBezTo>
                    <a:pt x="44" y="4974"/>
                    <a:pt x="57" y="4979"/>
                    <a:pt x="71" y="4979"/>
                  </a:cubicBezTo>
                  <a:cubicBezTo>
                    <a:pt x="81" y="4979"/>
                    <a:pt x="90" y="4976"/>
                    <a:pt x="99" y="4970"/>
                  </a:cubicBezTo>
                  <a:cubicBezTo>
                    <a:pt x="109" y="4970"/>
                    <a:pt x="114" y="4965"/>
                    <a:pt x="119" y="4954"/>
                  </a:cubicBezTo>
                  <a:cubicBezTo>
                    <a:pt x="2061" y="2549"/>
                    <a:pt x="3608" y="118"/>
                    <a:pt x="3624" y="99"/>
                  </a:cubicBezTo>
                  <a:cubicBezTo>
                    <a:pt x="3645" y="68"/>
                    <a:pt x="3634" y="32"/>
                    <a:pt x="3608" y="11"/>
                  </a:cubicBezTo>
                  <a:cubicBezTo>
                    <a:pt x="3597" y="4"/>
                    <a:pt x="3586" y="0"/>
                    <a:pt x="3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1"/>
            <p:cNvSpPr/>
            <p:nvPr/>
          </p:nvSpPr>
          <p:spPr>
            <a:xfrm>
              <a:off x="5860860" y="708767"/>
              <a:ext cx="150027" cy="153115"/>
            </a:xfrm>
            <a:custGeom>
              <a:rect b="b" l="l" r="r" t="t"/>
              <a:pathLst>
                <a:path extrusionOk="0" h="4958" w="4858">
                  <a:moveTo>
                    <a:pt x="69" y="0"/>
                  </a:moveTo>
                  <a:cubicBezTo>
                    <a:pt x="55" y="0"/>
                    <a:pt x="42" y="4"/>
                    <a:pt x="31" y="12"/>
                  </a:cubicBezTo>
                  <a:cubicBezTo>
                    <a:pt x="6" y="38"/>
                    <a:pt x="0" y="74"/>
                    <a:pt x="26" y="100"/>
                  </a:cubicBezTo>
                  <a:cubicBezTo>
                    <a:pt x="52" y="131"/>
                    <a:pt x="2673" y="3178"/>
                    <a:pt x="4749" y="4941"/>
                  </a:cubicBezTo>
                  <a:cubicBezTo>
                    <a:pt x="4760" y="4952"/>
                    <a:pt x="4772" y="4957"/>
                    <a:pt x="4785" y="4957"/>
                  </a:cubicBezTo>
                  <a:cubicBezTo>
                    <a:pt x="4796" y="4957"/>
                    <a:pt x="4807" y="4953"/>
                    <a:pt x="4816" y="4946"/>
                  </a:cubicBezTo>
                  <a:cubicBezTo>
                    <a:pt x="4821" y="4946"/>
                    <a:pt x="4831" y="4941"/>
                    <a:pt x="4831" y="4936"/>
                  </a:cubicBezTo>
                  <a:cubicBezTo>
                    <a:pt x="4857" y="4910"/>
                    <a:pt x="4852" y="4869"/>
                    <a:pt x="4826" y="4848"/>
                  </a:cubicBezTo>
                  <a:cubicBezTo>
                    <a:pt x="2760" y="3091"/>
                    <a:pt x="145" y="49"/>
                    <a:pt x="119" y="23"/>
                  </a:cubicBezTo>
                  <a:cubicBezTo>
                    <a:pt x="107" y="8"/>
                    <a:pt x="88"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1"/>
            <p:cNvSpPr/>
            <p:nvPr/>
          </p:nvSpPr>
          <p:spPr>
            <a:xfrm>
              <a:off x="6026727" y="787362"/>
              <a:ext cx="164913" cy="168557"/>
            </a:xfrm>
            <a:custGeom>
              <a:rect b="b" l="l" r="r" t="t"/>
              <a:pathLst>
                <a:path extrusionOk="0" h="5458" w="5340">
                  <a:moveTo>
                    <a:pt x="5269" y="1"/>
                  </a:moveTo>
                  <a:cubicBezTo>
                    <a:pt x="5248" y="1"/>
                    <a:pt x="5229" y="11"/>
                    <a:pt x="5216" y="26"/>
                  </a:cubicBezTo>
                  <a:cubicBezTo>
                    <a:pt x="5190" y="63"/>
                    <a:pt x="2738" y="3721"/>
                    <a:pt x="41" y="5346"/>
                  </a:cubicBezTo>
                  <a:cubicBezTo>
                    <a:pt x="10" y="5361"/>
                    <a:pt x="0" y="5398"/>
                    <a:pt x="20" y="5428"/>
                  </a:cubicBezTo>
                  <a:cubicBezTo>
                    <a:pt x="30" y="5448"/>
                    <a:pt x="48" y="5457"/>
                    <a:pt x="68" y="5457"/>
                  </a:cubicBezTo>
                  <a:cubicBezTo>
                    <a:pt x="79" y="5457"/>
                    <a:pt x="91" y="5454"/>
                    <a:pt x="103" y="5448"/>
                  </a:cubicBezTo>
                  <a:cubicBezTo>
                    <a:pt x="2826" y="3814"/>
                    <a:pt x="5293" y="135"/>
                    <a:pt x="5319" y="99"/>
                  </a:cubicBezTo>
                  <a:cubicBezTo>
                    <a:pt x="5339" y="68"/>
                    <a:pt x="5328" y="33"/>
                    <a:pt x="5304" y="12"/>
                  </a:cubicBezTo>
                  <a:cubicBezTo>
                    <a:pt x="5292" y="4"/>
                    <a:pt x="5280" y="1"/>
                    <a:pt x="5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1"/>
            <p:cNvSpPr/>
            <p:nvPr/>
          </p:nvSpPr>
          <p:spPr>
            <a:xfrm>
              <a:off x="5864349" y="860707"/>
              <a:ext cx="185882" cy="177667"/>
            </a:xfrm>
            <a:custGeom>
              <a:rect b="b" l="l" r="r" t="t"/>
              <a:pathLst>
                <a:path extrusionOk="0" h="5753" w="6019">
                  <a:moveTo>
                    <a:pt x="73" y="1"/>
                  </a:moveTo>
                  <a:cubicBezTo>
                    <a:pt x="58" y="1"/>
                    <a:pt x="44" y="6"/>
                    <a:pt x="32" y="16"/>
                  </a:cubicBezTo>
                  <a:cubicBezTo>
                    <a:pt x="6" y="37"/>
                    <a:pt x="1" y="77"/>
                    <a:pt x="22" y="103"/>
                  </a:cubicBezTo>
                  <a:cubicBezTo>
                    <a:pt x="57" y="144"/>
                    <a:pt x="3551" y="4245"/>
                    <a:pt x="5911" y="5741"/>
                  </a:cubicBezTo>
                  <a:cubicBezTo>
                    <a:pt x="5922" y="5749"/>
                    <a:pt x="5934" y="5753"/>
                    <a:pt x="5947" y="5753"/>
                  </a:cubicBezTo>
                  <a:cubicBezTo>
                    <a:pt x="5958" y="5753"/>
                    <a:pt x="5968" y="5750"/>
                    <a:pt x="5977" y="5746"/>
                  </a:cubicBezTo>
                  <a:cubicBezTo>
                    <a:pt x="5982" y="5741"/>
                    <a:pt x="5992" y="5730"/>
                    <a:pt x="5998" y="5725"/>
                  </a:cubicBezTo>
                  <a:cubicBezTo>
                    <a:pt x="6018" y="5694"/>
                    <a:pt x="6008" y="5653"/>
                    <a:pt x="5977" y="5637"/>
                  </a:cubicBezTo>
                  <a:cubicBezTo>
                    <a:pt x="3634" y="4147"/>
                    <a:pt x="155" y="63"/>
                    <a:pt x="119" y="21"/>
                  </a:cubicBezTo>
                  <a:cubicBezTo>
                    <a:pt x="105" y="7"/>
                    <a:pt x="89"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 name="Google Shape;392;p11"/>
          <p:cNvGrpSpPr/>
          <p:nvPr/>
        </p:nvGrpSpPr>
        <p:grpSpPr>
          <a:xfrm flipH="1" rot="6378681">
            <a:off x="5287398" y="-485507"/>
            <a:ext cx="866154" cy="1940006"/>
            <a:chOff x="5860242" y="397600"/>
            <a:chExt cx="366143" cy="820085"/>
          </a:xfrm>
        </p:grpSpPr>
        <p:sp>
          <p:nvSpPr>
            <p:cNvPr id="393" name="Google Shape;393;p11"/>
            <p:cNvSpPr/>
            <p:nvPr/>
          </p:nvSpPr>
          <p:spPr>
            <a:xfrm>
              <a:off x="5860242" y="397600"/>
              <a:ext cx="366143" cy="693250"/>
            </a:xfrm>
            <a:custGeom>
              <a:rect b="b" l="l" r="r" t="t"/>
              <a:pathLst>
                <a:path extrusionOk="0" h="22448" w="11856">
                  <a:moveTo>
                    <a:pt x="4245" y="0"/>
                  </a:moveTo>
                  <a:cubicBezTo>
                    <a:pt x="4140" y="0"/>
                    <a:pt x="4038" y="40"/>
                    <a:pt x="3962" y="124"/>
                  </a:cubicBezTo>
                  <a:cubicBezTo>
                    <a:pt x="3340" y="798"/>
                    <a:pt x="2117" y="2349"/>
                    <a:pt x="1198" y="4878"/>
                  </a:cubicBezTo>
                  <a:cubicBezTo>
                    <a:pt x="1094" y="5161"/>
                    <a:pt x="1901" y="5885"/>
                    <a:pt x="1809" y="6189"/>
                  </a:cubicBezTo>
                  <a:cubicBezTo>
                    <a:pt x="1722" y="6476"/>
                    <a:pt x="729" y="6348"/>
                    <a:pt x="653" y="6656"/>
                  </a:cubicBezTo>
                  <a:cubicBezTo>
                    <a:pt x="575" y="6959"/>
                    <a:pt x="504" y="7273"/>
                    <a:pt x="442" y="7602"/>
                  </a:cubicBezTo>
                  <a:cubicBezTo>
                    <a:pt x="396" y="7813"/>
                    <a:pt x="1115" y="8316"/>
                    <a:pt x="1075" y="8537"/>
                  </a:cubicBezTo>
                  <a:cubicBezTo>
                    <a:pt x="1049" y="8712"/>
                    <a:pt x="262" y="8598"/>
                    <a:pt x="236" y="8783"/>
                  </a:cubicBezTo>
                  <a:cubicBezTo>
                    <a:pt x="82" y="9893"/>
                    <a:pt x="1" y="11112"/>
                    <a:pt x="26" y="12443"/>
                  </a:cubicBezTo>
                  <a:cubicBezTo>
                    <a:pt x="31" y="12839"/>
                    <a:pt x="1075" y="13295"/>
                    <a:pt x="1099" y="13712"/>
                  </a:cubicBezTo>
                  <a:cubicBezTo>
                    <a:pt x="1115" y="13933"/>
                    <a:pt x="108" y="14097"/>
                    <a:pt x="129" y="14319"/>
                  </a:cubicBezTo>
                  <a:cubicBezTo>
                    <a:pt x="195" y="15104"/>
                    <a:pt x="304" y="15922"/>
                    <a:pt x="452" y="16774"/>
                  </a:cubicBezTo>
                  <a:cubicBezTo>
                    <a:pt x="452" y="16774"/>
                    <a:pt x="1526" y="19632"/>
                    <a:pt x="6717" y="22447"/>
                  </a:cubicBezTo>
                  <a:cubicBezTo>
                    <a:pt x="6717" y="22447"/>
                    <a:pt x="9770" y="20377"/>
                    <a:pt x="11213" y="17941"/>
                  </a:cubicBezTo>
                  <a:cubicBezTo>
                    <a:pt x="11855" y="16857"/>
                    <a:pt x="11331" y="14395"/>
                    <a:pt x="10216" y="11440"/>
                  </a:cubicBezTo>
                  <a:cubicBezTo>
                    <a:pt x="10175" y="11328"/>
                    <a:pt x="9234" y="11271"/>
                    <a:pt x="9189" y="11153"/>
                  </a:cubicBezTo>
                  <a:cubicBezTo>
                    <a:pt x="9122" y="10973"/>
                    <a:pt x="9944" y="10731"/>
                    <a:pt x="9867" y="10546"/>
                  </a:cubicBezTo>
                  <a:cubicBezTo>
                    <a:pt x="9739" y="10223"/>
                    <a:pt x="9600" y="9893"/>
                    <a:pt x="9461" y="9564"/>
                  </a:cubicBezTo>
                  <a:cubicBezTo>
                    <a:pt x="9348" y="9303"/>
                    <a:pt x="8037" y="9220"/>
                    <a:pt x="7920" y="8959"/>
                  </a:cubicBezTo>
                  <a:cubicBezTo>
                    <a:pt x="7780" y="8639"/>
                    <a:pt x="8829" y="8136"/>
                    <a:pt x="8679" y="7813"/>
                  </a:cubicBezTo>
                  <a:cubicBezTo>
                    <a:pt x="8063" y="6481"/>
                    <a:pt x="7380" y="5124"/>
                    <a:pt x="6675" y="3809"/>
                  </a:cubicBezTo>
                  <a:cubicBezTo>
                    <a:pt x="6547" y="3568"/>
                    <a:pt x="5771" y="3613"/>
                    <a:pt x="5638" y="3378"/>
                  </a:cubicBezTo>
                  <a:cubicBezTo>
                    <a:pt x="5499" y="3120"/>
                    <a:pt x="6002" y="2576"/>
                    <a:pt x="5864" y="2318"/>
                  </a:cubicBezTo>
                  <a:cubicBezTo>
                    <a:pt x="5463" y="1609"/>
                    <a:pt x="5067" y="921"/>
                    <a:pt x="4671" y="259"/>
                  </a:cubicBezTo>
                  <a:cubicBezTo>
                    <a:pt x="4572" y="91"/>
                    <a:pt x="4405" y="0"/>
                    <a:pt x="42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1"/>
            <p:cNvSpPr/>
            <p:nvPr/>
          </p:nvSpPr>
          <p:spPr>
            <a:xfrm>
              <a:off x="5967989" y="402387"/>
              <a:ext cx="146970" cy="815298"/>
            </a:xfrm>
            <a:custGeom>
              <a:rect b="b" l="l" r="r" t="t"/>
              <a:pathLst>
                <a:path extrusionOk="0" h="26400" w="4759">
                  <a:moveTo>
                    <a:pt x="817" y="0"/>
                  </a:moveTo>
                  <a:cubicBezTo>
                    <a:pt x="786" y="0"/>
                    <a:pt x="755" y="26"/>
                    <a:pt x="750" y="57"/>
                  </a:cubicBezTo>
                  <a:cubicBezTo>
                    <a:pt x="1" y="8171"/>
                    <a:pt x="1095" y="14893"/>
                    <a:pt x="2149" y="19102"/>
                  </a:cubicBezTo>
                  <a:cubicBezTo>
                    <a:pt x="3284" y="23660"/>
                    <a:pt x="4621" y="26337"/>
                    <a:pt x="4635" y="26362"/>
                  </a:cubicBezTo>
                  <a:cubicBezTo>
                    <a:pt x="4647" y="26385"/>
                    <a:pt x="4669" y="26400"/>
                    <a:pt x="4693" y="26400"/>
                  </a:cubicBezTo>
                  <a:cubicBezTo>
                    <a:pt x="4701" y="26400"/>
                    <a:pt x="4710" y="26398"/>
                    <a:pt x="4718" y="26393"/>
                  </a:cubicBezTo>
                  <a:lnTo>
                    <a:pt x="4718" y="26388"/>
                  </a:lnTo>
                  <a:cubicBezTo>
                    <a:pt x="4749" y="26374"/>
                    <a:pt x="4759" y="26337"/>
                    <a:pt x="4744" y="26306"/>
                  </a:cubicBezTo>
                  <a:cubicBezTo>
                    <a:pt x="4733" y="26281"/>
                    <a:pt x="3402" y="23618"/>
                    <a:pt x="2266" y="19071"/>
                  </a:cubicBezTo>
                  <a:cubicBezTo>
                    <a:pt x="1218" y="14873"/>
                    <a:pt x="124" y="8166"/>
                    <a:pt x="874" y="67"/>
                  </a:cubicBezTo>
                  <a:cubicBezTo>
                    <a:pt x="879" y="36"/>
                    <a:pt x="854" y="5"/>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1"/>
            <p:cNvSpPr/>
            <p:nvPr/>
          </p:nvSpPr>
          <p:spPr>
            <a:xfrm>
              <a:off x="5913575" y="501981"/>
              <a:ext cx="74458" cy="106390"/>
            </a:xfrm>
            <a:custGeom>
              <a:rect b="b" l="l" r="r" t="t"/>
              <a:pathLst>
                <a:path extrusionOk="0" h="3445" w="2411">
                  <a:moveTo>
                    <a:pt x="71" y="1"/>
                  </a:moveTo>
                  <a:cubicBezTo>
                    <a:pt x="61" y="1"/>
                    <a:pt x="51" y="3"/>
                    <a:pt x="41" y="8"/>
                  </a:cubicBezTo>
                  <a:cubicBezTo>
                    <a:pt x="10" y="24"/>
                    <a:pt x="0" y="64"/>
                    <a:pt x="15" y="90"/>
                  </a:cubicBezTo>
                  <a:cubicBezTo>
                    <a:pt x="31" y="116"/>
                    <a:pt x="1229" y="2176"/>
                    <a:pt x="2292" y="3425"/>
                  </a:cubicBezTo>
                  <a:cubicBezTo>
                    <a:pt x="2304" y="3438"/>
                    <a:pt x="2320" y="3445"/>
                    <a:pt x="2337" y="3445"/>
                  </a:cubicBezTo>
                  <a:cubicBezTo>
                    <a:pt x="2348" y="3445"/>
                    <a:pt x="2359" y="3441"/>
                    <a:pt x="2369" y="3435"/>
                  </a:cubicBezTo>
                  <a:cubicBezTo>
                    <a:pt x="2374" y="3435"/>
                    <a:pt x="2379" y="3435"/>
                    <a:pt x="2379" y="3430"/>
                  </a:cubicBezTo>
                  <a:cubicBezTo>
                    <a:pt x="2405" y="3409"/>
                    <a:pt x="2410" y="3368"/>
                    <a:pt x="2389" y="3343"/>
                  </a:cubicBezTo>
                  <a:cubicBezTo>
                    <a:pt x="1331" y="2104"/>
                    <a:pt x="138" y="48"/>
                    <a:pt x="124" y="29"/>
                  </a:cubicBezTo>
                  <a:cubicBezTo>
                    <a:pt x="113" y="11"/>
                    <a:pt x="92" y="1"/>
                    <a:pt x="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1"/>
            <p:cNvSpPr/>
            <p:nvPr/>
          </p:nvSpPr>
          <p:spPr>
            <a:xfrm>
              <a:off x="5990348" y="579804"/>
              <a:ext cx="112598" cy="153795"/>
            </a:xfrm>
            <a:custGeom>
              <a:rect b="b" l="l" r="r" t="t"/>
              <a:pathLst>
                <a:path extrusionOk="0" h="4980" w="3646">
                  <a:moveTo>
                    <a:pt x="3575" y="0"/>
                  </a:moveTo>
                  <a:cubicBezTo>
                    <a:pt x="3554" y="0"/>
                    <a:pt x="3535" y="12"/>
                    <a:pt x="3522" y="32"/>
                  </a:cubicBezTo>
                  <a:cubicBezTo>
                    <a:pt x="3506" y="52"/>
                    <a:pt x="1959" y="2478"/>
                    <a:pt x="22" y="4878"/>
                  </a:cubicBezTo>
                  <a:cubicBezTo>
                    <a:pt x="1" y="4909"/>
                    <a:pt x="7" y="4944"/>
                    <a:pt x="31" y="4965"/>
                  </a:cubicBezTo>
                  <a:cubicBezTo>
                    <a:pt x="44" y="4974"/>
                    <a:pt x="57" y="4979"/>
                    <a:pt x="71" y="4979"/>
                  </a:cubicBezTo>
                  <a:cubicBezTo>
                    <a:pt x="81" y="4979"/>
                    <a:pt x="90" y="4976"/>
                    <a:pt x="99" y="4970"/>
                  </a:cubicBezTo>
                  <a:cubicBezTo>
                    <a:pt x="109" y="4970"/>
                    <a:pt x="114" y="4965"/>
                    <a:pt x="119" y="4954"/>
                  </a:cubicBezTo>
                  <a:cubicBezTo>
                    <a:pt x="2061" y="2549"/>
                    <a:pt x="3608" y="118"/>
                    <a:pt x="3624" y="99"/>
                  </a:cubicBezTo>
                  <a:cubicBezTo>
                    <a:pt x="3645" y="68"/>
                    <a:pt x="3634" y="32"/>
                    <a:pt x="3608" y="11"/>
                  </a:cubicBezTo>
                  <a:cubicBezTo>
                    <a:pt x="3597" y="4"/>
                    <a:pt x="3586" y="0"/>
                    <a:pt x="3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1"/>
            <p:cNvSpPr/>
            <p:nvPr/>
          </p:nvSpPr>
          <p:spPr>
            <a:xfrm>
              <a:off x="5860860" y="708767"/>
              <a:ext cx="150027" cy="153115"/>
            </a:xfrm>
            <a:custGeom>
              <a:rect b="b" l="l" r="r" t="t"/>
              <a:pathLst>
                <a:path extrusionOk="0" h="4958" w="4858">
                  <a:moveTo>
                    <a:pt x="69" y="0"/>
                  </a:moveTo>
                  <a:cubicBezTo>
                    <a:pt x="55" y="0"/>
                    <a:pt x="42" y="4"/>
                    <a:pt x="31" y="12"/>
                  </a:cubicBezTo>
                  <a:cubicBezTo>
                    <a:pt x="6" y="38"/>
                    <a:pt x="0" y="74"/>
                    <a:pt x="26" y="100"/>
                  </a:cubicBezTo>
                  <a:cubicBezTo>
                    <a:pt x="52" y="131"/>
                    <a:pt x="2673" y="3178"/>
                    <a:pt x="4749" y="4941"/>
                  </a:cubicBezTo>
                  <a:cubicBezTo>
                    <a:pt x="4760" y="4952"/>
                    <a:pt x="4772" y="4957"/>
                    <a:pt x="4785" y="4957"/>
                  </a:cubicBezTo>
                  <a:cubicBezTo>
                    <a:pt x="4796" y="4957"/>
                    <a:pt x="4807" y="4953"/>
                    <a:pt x="4816" y="4946"/>
                  </a:cubicBezTo>
                  <a:cubicBezTo>
                    <a:pt x="4821" y="4946"/>
                    <a:pt x="4831" y="4941"/>
                    <a:pt x="4831" y="4936"/>
                  </a:cubicBezTo>
                  <a:cubicBezTo>
                    <a:pt x="4857" y="4910"/>
                    <a:pt x="4852" y="4869"/>
                    <a:pt x="4826" y="4848"/>
                  </a:cubicBezTo>
                  <a:cubicBezTo>
                    <a:pt x="2760" y="3091"/>
                    <a:pt x="145" y="49"/>
                    <a:pt x="119" y="23"/>
                  </a:cubicBezTo>
                  <a:cubicBezTo>
                    <a:pt x="107" y="8"/>
                    <a:pt x="88"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1"/>
            <p:cNvSpPr/>
            <p:nvPr/>
          </p:nvSpPr>
          <p:spPr>
            <a:xfrm>
              <a:off x="6026727" y="787362"/>
              <a:ext cx="164913" cy="168557"/>
            </a:xfrm>
            <a:custGeom>
              <a:rect b="b" l="l" r="r" t="t"/>
              <a:pathLst>
                <a:path extrusionOk="0" h="5458" w="5340">
                  <a:moveTo>
                    <a:pt x="5269" y="1"/>
                  </a:moveTo>
                  <a:cubicBezTo>
                    <a:pt x="5248" y="1"/>
                    <a:pt x="5229" y="11"/>
                    <a:pt x="5216" y="26"/>
                  </a:cubicBezTo>
                  <a:cubicBezTo>
                    <a:pt x="5190" y="63"/>
                    <a:pt x="2738" y="3721"/>
                    <a:pt x="41" y="5346"/>
                  </a:cubicBezTo>
                  <a:cubicBezTo>
                    <a:pt x="10" y="5361"/>
                    <a:pt x="0" y="5398"/>
                    <a:pt x="20" y="5428"/>
                  </a:cubicBezTo>
                  <a:cubicBezTo>
                    <a:pt x="30" y="5448"/>
                    <a:pt x="48" y="5457"/>
                    <a:pt x="68" y="5457"/>
                  </a:cubicBezTo>
                  <a:cubicBezTo>
                    <a:pt x="79" y="5457"/>
                    <a:pt x="91" y="5454"/>
                    <a:pt x="103" y="5448"/>
                  </a:cubicBezTo>
                  <a:cubicBezTo>
                    <a:pt x="2826" y="3814"/>
                    <a:pt x="5293" y="135"/>
                    <a:pt x="5319" y="99"/>
                  </a:cubicBezTo>
                  <a:cubicBezTo>
                    <a:pt x="5339" y="68"/>
                    <a:pt x="5328" y="33"/>
                    <a:pt x="5304" y="12"/>
                  </a:cubicBezTo>
                  <a:cubicBezTo>
                    <a:pt x="5292" y="4"/>
                    <a:pt x="5280" y="1"/>
                    <a:pt x="5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1"/>
            <p:cNvSpPr/>
            <p:nvPr/>
          </p:nvSpPr>
          <p:spPr>
            <a:xfrm>
              <a:off x="5864349" y="860707"/>
              <a:ext cx="185882" cy="177667"/>
            </a:xfrm>
            <a:custGeom>
              <a:rect b="b" l="l" r="r" t="t"/>
              <a:pathLst>
                <a:path extrusionOk="0" h="5753" w="6019">
                  <a:moveTo>
                    <a:pt x="73" y="1"/>
                  </a:moveTo>
                  <a:cubicBezTo>
                    <a:pt x="58" y="1"/>
                    <a:pt x="44" y="6"/>
                    <a:pt x="32" y="16"/>
                  </a:cubicBezTo>
                  <a:cubicBezTo>
                    <a:pt x="6" y="37"/>
                    <a:pt x="1" y="77"/>
                    <a:pt x="22" y="103"/>
                  </a:cubicBezTo>
                  <a:cubicBezTo>
                    <a:pt x="57" y="144"/>
                    <a:pt x="3551" y="4245"/>
                    <a:pt x="5911" y="5741"/>
                  </a:cubicBezTo>
                  <a:cubicBezTo>
                    <a:pt x="5922" y="5749"/>
                    <a:pt x="5934" y="5753"/>
                    <a:pt x="5947" y="5753"/>
                  </a:cubicBezTo>
                  <a:cubicBezTo>
                    <a:pt x="5958" y="5753"/>
                    <a:pt x="5968" y="5750"/>
                    <a:pt x="5977" y="5746"/>
                  </a:cubicBezTo>
                  <a:cubicBezTo>
                    <a:pt x="5982" y="5741"/>
                    <a:pt x="5992" y="5730"/>
                    <a:pt x="5998" y="5725"/>
                  </a:cubicBezTo>
                  <a:cubicBezTo>
                    <a:pt x="6018" y="5694"/>
                    <a:pt x="6008" y="5653"/>
                    <a:pt x="5977" y="5637"/>
                  </a:cubicBezTo>
                  <a:cubicBezTo>
                    <a:pt x="3634" y="4147"/>
                    <a:pt x="155" y="63"/>
                    <a:pt x="119" y="21"/>
                  </a:cubicBezTo>
                  <a:cubicBezTo>
                    <a:pt x="105" y="7"/>
                    <a:pt x="89"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0" name="Google Shape;400;p11"/>
          <p:cNvSpPr/>
          <p:nvPr/>
        </p:nvSpPr>
        <p:spPr>
          <a:xfrm rot="-1813586">
            <a:off x="2233401" y="282437"/>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1"/>
          <p:cNvSpPr/>
          <p:nvPr/>
        </p:nvSpPr>
        <p:spPr>
          <a:xfrm>
            <a:off x="8735831" y="96497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2" name="Google Shape;402;p11"/>
          <p:cNvGrpSpPr/>
          <p:nvPr/>
        </p:nvGrpSpPr>
        <p:grpSpPr>
          <a:xfrm rot="276975">
            <a:off x="3753394" y="542680"/>
            <a:ext cx="201897" cy="276167"/>
            <a:chOff x="6909034" y="627862"/>
            <a:chExt cx="279193" cy="381901"/>
          </a:xfrm>
        </p:grpSpPr>
        <p:sp>
          <p:nvSpPr>
            <p:cNvPr id="403" name="Google Shape;403;p11"/>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1"/>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1"/>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 name="Google Shape;406;p11"/>
          <p:cNvGrpSpPr/>
          <p:nvPr/>
        </p:nvGrpSpPr>
        <p:grpSpPr>
          <a:xfrm rot="276975">
            <a:off x="5217544" y="4405055"/>
            <a:ext cx="201897" cy="276167"/>
            <a:chOff x="6909034" y="627862"/>
            <a:chExt cx="279193" cy="381901"/>
          </a:xfrm>
        </p:grpSpPr>
        <p:sp>
          <p:nvSpPr>
            <p:cNvPr id="407" name="Google Shape;407;p11"/>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1"/>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1"/>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 name="Google Shape;410;p11"/>
          <p:cNvSpPr/>
          <p:nvPr/>
        </p:nvSpPr>
        <p:spPr>
          <a:xfrm>
            <a:off x="3106831" y="441817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1"/>
          <p:cNvSpPr/>
          <p:nvPr/>
        </p:nvSpPr>
        <p:spPr>
          <a:xfrm rot="-1813586">
            <a:off x="8670651" y="3576787"/>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1"/>
          <p:cNvSpPr/>
          <p:nvPr/>
        </p:nvSpPr>
        <p:spPr>
          <a:xfrm>
            <a:off x="279031" y="28330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1"/>
          <p:cNvSpPr txBox="1"/>
          <p:nvPr>
            <p:ph type="title"/>
          </p:nvPr>
        </p:nvSpPr>
        <p:spPr>
          <a:xfrm>
            <a:off x="3314036" y="1794000"/>
            <a:ext cx="4360200" cy="102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14" name="Google Shape;414;p11"/>
          <p:cNvSpPr txBox="1"/>
          <p:nvPr>
            <p:ph idx="2" type="title"/>
          </p:nvPr>
        </p:nvSpPr>
        <p:spPr>
          <a:xfrm>
            <a:off x="1744400" y="2090850"/>
            <a:ext cx="1029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15" name="Google Shape;415;p11"/>
          <p:cNvSpPr txBox="1"/>
          <p:nvPr>
            <p:ph idx="1" type="subTitle"/>
          </p:nvPr>
        </p:nvSpPr>
        <p:spPr>
          <a:xfrm>
            <a:off x="3314025" y="2821200"/>
            <a:ext cx="4360200" cy="480000"/>
          </a:xfrm>
          <a:prstGeom prst="rect">
            <a:avLst/>
          </a:prstGeom>
          <a:solidFill>
            <a:srgbClr val="FFFFFF"/>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6" name="Shape 416"/>
        <p:cNvGrpSpPr/>
        <p:nvPr/>
      </p:nvGrpSpPr>
      <p:grpSpPr>
        <a:xfrm>
          <a:off x="0" y="0"/>
          <a:ext cx="0" cy="0"/>
          <a:chOff x="0" y="0"/>
          <a:chExt cx="0" cy="0"/>
        </a:xfrm>
      </p:grpSpPr>
      <p:sp>
        <p:nvSpPr>
          <p:cNvPr id="417" name="Google Shape;417;p12"/>
          <p:cNvSpPr/>
          <p:nvPr/>
        </p:nvSpPr>
        <p:spPr>
          <a:xfrm flipH="1" rot="3560679">
            <a:off x="-1073971" y="1936255"/>
            <a:ext cx="4514437" cy="4451692"/>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2"/>
          <p:cNvSpPr/>
          <p:nvPr/>
        </p:nvSpPr>
        <p:spPr>
          <a:xfrm rot="-6191612">
            <a:off x="6522334" y="-232614"/>
            <a:ext cx="3369678" cy="3112999"/>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12"/>
          <p:cNvGrpSpPr/>
          <p:nvPr/>
        </p:nvGrpSpPr>
        <p:grpSpPr>
          <a:xfrm rot="-1231173">
            <a:off x="8428704" y="4033584"/>
            <a:ext cx="1080054" cy="1417570"/>
            <a:chOff x="5885967" y="1311059"/>
            <a:chExt cx="367347" cy="482107"/>
          </a:xfrm>
        </p:grpSpPr>
        <p:sp>
          <p:nvSpPr>
            <p:cNvPr id="420" name="Google Shape;420;p12"/>
            <p:cNvSpPr/>
            <p:nvPr/>
          </p:nvSpPr>
          <p:spPr>
            <a:xfrm>
              <a:off x="5885967" y="1311059"/>
              <a:ext cx="367347" cy="398075"/>
            </a:xfrm>
            <a:custGeom>
              <a:rect b="b" l="l" r="r" t="t"/>
              <a:pathLst>
                <a:path extrusionOk="0" h="12890" w="11895">
                  <a:moveTo>
                    <a:pt x="11528" y="0"/>
                  </a:moveTo>
                  <a:cubicBezTo>
                    <a:pt x="11518" y="0"/>
                    <a:pt x="11507" y="1"/>
                    <a:pt x="11496" y="2"/>
                  </a:cubicBezTo>
                  <a:cubicBezTo>
                    <a:pt x="10776" y="58"/>
                    <a:pt x="9245" y="294"/>
                    <a:pt x="7395" y="1168"/>
                  </a:cubicBezTo>
                  <a:cubicBezTo>
                    <a:pt x="7184" y="1266"/>
                    <a:pt x="7296" y="2011"/>
                    <a:pt x="7081" y="2129"/>
                  </a:cubicBezTo>
                  <a:cubicBezTo>
                    <a:pt x="7062" y="2139"/>
                    <a:pt x="7041" y="2144"/>
                    <a:pt x="7018" y="2144"/>
                  </a:cubicBezTo>
                  <a:cubicBezTo>
                    <a:pt x="6817" y="2144"/>
                    <a:pt x="6440" y="1812"/>
                    <a:pt x="6226" y="1812"/>
                  </a:cubicBezTo>
                  <a:cubicBezTo>
                    <a:pt x="6198" y="1812"/>
                    <a:pt x="6172" y="1818"/>
                    <a:pt x="6151" y="1831"/>
                  </a:cubicBezTo>
                  <a:cubicBezTo>
                    <a:pt x="5951" y="1954"/>
                    <a:pt x="5745" y="2083"/>
                    <a:pt x="5539" y="2222"/>
                  </a:cubicBezTo>
                  <a:cubicBezTo>
                    <a:pt x="5406" y="2308"/>
                    <a:pt x="5576" y="2900"/>
                    <a:pt x="5437" y="2998"/>
                  </a:cubicBezTo>
                  <a:cubicBezTo>
                    <a:pt x="5428" y="3004"/>
                    <a:pt x="5416" y="3007"/>
                    <a:pt x="5403" y="3007"/>
                  </a:cubicBezTo>
                  <a:cubicBezTo>
                    <a:pt x="5276" y="3007"/>
                    <a:pt x="4975" y="2725"/>
                    <a:pt x="4845" y="2725"/>
                  </a:cubicBezTo>
                  <a:cubicBezTo>
                    <a:pt x="4831" y="2725"/>
                    <a:pt x="4820" y="2728"/>
                    <a:pt x="4810" y="2735"/>
                  </a:cubicBezTo>
                  <a:cubicBezTo>
                    <a:pt x="4142" y="3239"/>
                    <a:pt x="3468" y="3830"/>
                    <a:pt x="2795" y="4523"/>
                  </a:cubicBezTo>
                  <a:cubicBezTo>
                    <a:pt x="2600" y="4734"/>
                    <a:pt x="2986" y="5453"/>
                    <a:pt x="2785" y="5680"/>
                  </a:cubicBezTo>
                  <a:cubicBezTo>
                    <a:pt x="2771" y="5697"/>
                    <a:pt x="2746" y="5703"/>
                    <a:pt x="2712" y="5703"/>
                  </a:cubicBezTo>
                  <a:cubicBezTo>
                    <a:pt x="2538" y="5703"/>
                    <a:pt x="2144" y="5516"/>
                    <a:pt x="1967" y="5516"/>
                  </a:cubicBezTo>
                  <a:cubicBezTo>
                    <a:pt x="1932" y="5516"/>
                    <a:pt x="1905" y="5523"/>
                    <a:pt x="1891" y="5541"/>
                  </a:cubicBezTo>
                  <a:cubicBezTo>
                    <a:pt x="1531" y="5977"/>
                    <a:pt x="1172" y="6446"/>
                    <a:pt x="821" y="6954"/>
                  </a:cubicBezTo>
                  <a:cubicBezTo>
                    <a:pt x="821" y="6954"/>
                    <a:pt x="0" y="8928"/>
                    <a:pt x="1660" y="12787"/>
                  </a:cubicBezTo>
                  <a:cubicBezTo>
                    <a:pt x="1660" y="12787"/>
                    <a:pt x="2510" y="12890"/>
                    <a:pt x="3626" y="12890"/>
                  </a:cubicBezTo>
                  <a:cubicBezTo>
                    <a:pt x="4569" y="12890"/>
                    <a:pt x="5703" y="12816"/>
                    <a:pt x="6675" y="12545"/>
                  </a:cubicBezTo>
                  <a:cubicBezTo>
                    <a:pt x="7616" y="12283"/>
                    <a:pt x="8567" y="10773"/>
                    <a:pt x="9419" y="8733"/>
                  </a:cubicBezTo>
                  <a:cubicBezTo>
                    <a:pt x="9455" y="8655"/>
                    <a:pt x="8921" y="8193"/>
                    <a:pt x="8952" y="8111"/>
                  </a:cubicBezTo>
                  <a:cubicBezTo>
                    <a:pt x="8962" y="8084"/>
                    <a:pt x="8999" y="8074"/>
                    <a:pt x="9050" y="8074"/>
                  </a:cubicBezTo>
                  <a:cubicBezTo>
                    <a:pt x="9190" y="8074"/>
                    <a:pt x="9439" y="8148"/>
                    <a:pt x="9576" y="8148"/>
                  </a:cubicBezTo>
                  <a:cubicBezTo>
                    <a:pt x="9626" y="8148"/>
                    <a:pt x="9661" y="8138"/>
                    <a:pt x="9671" y="8111"/>
                  </a:cubicBezTo>
                  <a:cubicBezTo>
                    <a:pt x="9763" y="7884"/>
                    <a:pt x="9846" y="7654"/>
                    <a:pt x="9933" y="7417"/>
                  </a:cubicBezTo>
                  <a:cubicBezTo>
                    <a:pt x="10000" y="7227"/>
                    <a:pt x="9260" y="6579"/>
                    <a:pt x="9322" y="6389"/>
                  </a:cubicBezTo>
                  <a:cubicBezTo>
                    <a:pt x="9404" y="6158"/>
                    <a:pt x="10293" y="6384"/>
                    <a:pt x="10365" y="6153"/>
                  </a:cubicBezTo>
                  <a:cubicBezTo>
                    <a:pt x="10683" y="5176"/>
                    <a:pt x="10972" y="4164"/>
                    <a:pt x="11228" y="3157"/>
                  </a:cubicBezTo>
                  <a:cubicBezTo>
                    <a:pt x="11274" y="2972"/>
                    <a:pt x="10781" y="2638"/>
                    <a:pt x="10827" y="2453"/>
                  </a:cubicBezTo>
                  <a:cubicBezTo>
                    <a:pt x="10879" y="2258"/>
                    <a:pt x="11459" y="2206"/>
                    <a:pt x="11506" y="2011"/>
                  </a:cubicBezTo>
                  <a:cubicBezTo>
                    <a:pt x="11634" y="1461"/>
                    <a:pt x="11747" y="921"/>
                    <a:pt x="11855" y="397"/>
                  </a:cubicBezTo>
                  <a:cubicBezTo>
                    <a:pt x="11895" y="187"/>
                    <a:pt x="11734" y="0"/>
                    <a:pt x="115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2"/>
            <p:cNvSpPr/>
            <p:nvPr/>
          </p:nvSpPr>
          <p:spPr>
            <a:xfrm>
              <a:off x="5897825" y="1315475"/>
              <a:ext cx="350146" cy="477691"/>
            </a:xfrm>
            <a:custGeom>
              <a:rect b="b" l="l" r="r" t="t"/>
              <a:pathLst>
                <a:path extrusionOk="0" h="15468" w="11338">
                  <a:moveTo>
                    <a:pt x="11271" y="1"/>
                  </a:moveTo>
                  <a:cubicBezTo>
                    <a:pt x="11256" y="1"/>
                    <a:pt x="11241" y="6"/>
                    <a:pt x="11229" y="18"/>
                  </a:cubicBezTo>
                  <a:cubicBezTo>
                    <a:pt x="2370" y="7361"/>
                    <a:pt x="32" y="15311"/>
                    <a:pt x="12" y="15388"/>
                  </a:cubicBezTo>
                  <a:cubicBezTo>
                    <a:pt x="1" y="15419"/>
                    <a:pt x="22" y="15454"/>
                    <a:pt x="53" y="15466"/>
                  </a:cubicBezTo>
                  <a:cubicBezTo>
                    <a:pt x="56" y="15467"/>
                    <a:pt x="60" y="15468"/>
                    <a:pt x="64" y="15468"/>
                  </a:cubicBezTo>
                  <a:cubicBezTo>
                    <a:pt x="72" y="15468"/>
                    <a:pt x="82" y="15466"/>
                    <a:pt x="88" y="15466"/>
                  </a:cubicBezTo>
                  <a:cubicBezTo>
                    <a:pt x="109" y="15454"/>
                    <a:pt x="124" y="15440"/>
                    <a:pt x="129" y="15424"/>
                  </a:cubicBezTo>
                  <a:cubicBezTo>
                    <a:pt x="135" y="15404"/>
                    <a:pt x="710" y="13414"/>
                    <a:pt x="2365" y="10547"/>
                  </a:cubicBezTo>
                  <a:cubicBezTo>
                    <a:pt x="3897" y="7895"/>
                    <a:pt x="6692" y="3934"/>
                    <a:pt x="11307" y="111"/>
                  </a:cubicBezTo>
                  <a:cubicBezTo>
                    <a:pt x="11333" y="90"/>
                    <a:pt x="11338" y="49"/>
                    <a:pt x="11317" y="23"/>
                  </a:cubicBezTo>
                  <a:cubicBezTo>
                    <a:pt x="11306" y="9"/>
                    <a:pt x="11288" y="1"/>
                    <a:pt x="112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2"/>
            <p:cNvSpPr/>
            <p:nvPr/>
          </p:nvSpPr>
          <p:spPr>
            <a:xfrm>
              <a:off x="6135586" y="1330885"/>
              <a:ext cx="14762" cy="89250"/>
            </a:xfrm>
            <a:custGeom>
              <a:rect b="b" l="l" r="r" t="t"/>
              <a:pathLst>
                <a:path extrusionOk="0" h="2890" w="478">
                  <a:moveTo>
                    <a:pt x="413" y="1"/>
                  </a:moveTo>
                  <a:cubicBezTo>
                    <a:pt x="384" y="1"/>
                    <a:pt x="354" y="21"/>
                    <a:pt x="349" y="53"/>
                  </a:cubicBezTo>
                  <a:cubicBezTo>
                    <a:pt x="344" y="69"/>
                    <a:pt x="0" y="1692"/>
                    <a:pt x="0" y="2828"/>
                  </a:cubicBezTo>
                  <a:cubicBezTo>
                    <a:pt x="0" y="2864"/>
                    <a:pt x="26" y="2890"/>
                    <a:pt x="57" y="2890"/>
                  </a:cubicBezTo>
                  <a:cubicBezTo>
                    <a:pt x="67" y="2890"/>
                    <a:pt x="72" y="2890"/>
                    <a:pt x="83" y="2885"/>
                  </a:cubicBezTo>
                  <a:cubicBezTo>
                    <a:pt x="103" y="2880"/>
                    <a:pt x="124" y="2854"/>
                    <a:pt x="124" y="2828"/>
                  </a:cubicBezTo>
                  <a:cubicBezTo>
                    <a:pt x="124" y="1703"/>
                    <a:pt x="468" y="94"/>
                    <a:pt x="468" y="79"/>
                  </a:cubicBezTo>
                  <a:cubicBezTo>
                    <a:pt x="478" y="43"/>
                    <a:pt x="458" y="12"/>
                    <a:pt x="422" y="1"/>
                  </a:cubicBezTo>
                  <a:cubicBezTo>
                    <a:pt x="419" y="1"/>
                    <a:pt x="416" y="1"/>
                    <a:pt x="4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2"/>
            <p:cNvSpPr/>
            <p:nvPr/>
          </p:nvSpPr>
          <p:spPr>
            <a:xfrm>
              <a:off x="6074934" y="1456853"/>
              <a:ext cx="146229" cy="30913"/>
            </a:xfrm>
            <a:custGeom>
              <a:rect b="b" l="l" r="r" t="t"/>
              <a:pathLst>
                <a:path extrusionOk="0" h="1001" w="4735">
                  <a:moveTo>
                    <a:pt x="4669" y="0"/>
                  </a:moveTo>
                  <a:cubicBezTo>
                    <a:pt x="4663" y="0"/>
                    <a:pt x="4657" y="1"/>
                    <a:pt x="4652" y="3"/>
                  </a:cubicBezTo>
                  <a:cubicBezTo>
                    <a:pt x="4631" y="8"/>
                    <a:pt x="2458" y="542"/>
                    <a:pt x="58" y="882"/>
                  </a:cubicBezTo>
                  <a:cubicBezTo>
                    <a:pt x="27" y="882"/>
                    <a:pt x="1" y="912"/>
                    <a:pt x="6" y="948"/>
                  </a:cubicBezTo>
                  <a:cubicBezTo>
                    <a:pt x="11" y="981"/>
                    <a:pt x="37" y="1001"/>
                    <a:pt x="64" y="1001"/>
                  </a:cubicBezTo>
                  <a:cubicBezTo>
                    <a:pt x="67" y="1001"/>
                    <a:pt x="70" y="1000"/>
                    <a:pt x="74" y="1000"/>
                  </a:cubicBezTo>
                  <a:cubicBezTo>
                    <a:pt x="2479" y="661"/>
                    <a:pt x="4657" y="127"/>
                    <a:pt x="4682" y="122"/>
                  </a:cubicBezTo>
                  <a:lnTo>
                    <a:pt x="4687" y="122"/>
                  </a:lnTo>
                  <a:cubicBezTo>
                    <a:pt x="4718" y="111"/>
                    <a:pt x="4734" y="80"/>
                    <a:pt x="4723" y="49"/>
                  </a:cubicBezTo>
                  <a:cubicBezTo>
                    <a:pt x="4719" y="20"/>
                    <a:pt x="4694" y="0"/>
                    <a:pt x="46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2"/>
            <p:cNvSpPr/>
            <p:nvPr/>
          </p:nvSpPr>
          <p:spPr>
            <a:xfrm>
              <a:off x="6008290" y="1413155"/>
              <a:ext cx="14453" cy="148267"/>
            </a:xfrm>
            <a:custGeom>
              <a:rect b="b" l="l" r="r" t="t"/>
              <a:pathLst>
                <a:path extrusionOk="0" h="4801" w="468">
                  <a:moveTo>
                    <a:pt x="62" y="0"/>
                  </a:moveTo>
                  <a:cubicBezTo>
                    <a:pt x="26" y="0"/>
                    <a:pt x="0" y="26"/>
                    <a:pt x="0" y="62"/>
                  </a:cubicBezTo>
                  <a:cubicBezTo>
                    <a:pt x="0" y="88"/>
                    <a:pt x="0" y="2877"/>
                    <a:pt x="340" y="4748"/>
                  </a:cubicBezTo>
                  <a:cubicBezTo>
                    <a:pt x="344" y="4780"/>
                    <a:pt x="369" y="4800"/>
                    <a:pt x="400" y="4800"/>
                  </a:cubicBezTo>
                  <a:cubicBezTo>
                    <a:pt x="404" y="4800"/>
                    <a:pt x="408" y="4800"/>
                    <a:pt x="412" y="4799"/>
                  </a:cubicBezTo>
                  <a:lnTo>
                    <a:pt x="422" y="4799"/>
                  </a:lnTo>
                  <a:cubicBezTo>
                    <a:pt x="448" y="4789"/>
                    <a:pt x="468" y="4758"/>
                    <a:pt x="463" y="4727"/>
                  </a:cubicBezTo>
                  <a:cubicBezTo>
                    <a:pt x="124" y="2868"/>
                    <a:pt x="124" y="88"/>
                    <a:pt x="124" y="62"/>
                  </a:cubicBezTo>
                  <a:cubicBezTo>
                    <a:pt x="124" y="26"/>
                    <a:pt x="98"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2"/>
            <p:cNvSpPr/>
            <p:nvPr/>
          </p:nvSpPr>
          <p:spPr>
            <a:xfrm>
              <a:off x="5982288" y="1604963"/>
              <a:ext cx="185202" cy="18221"/>
            </a:xfrm>
            <a:custGeom>
              <a:rect b="b" l="l" r="r" t="t"/>
              <a:pathLst>
                <a:path extrusionOk="0" h="590" w="5997">
                  <a:moveTo>
                    <a:pt x="5924" y="1"/>
                  </a:moveTo>
                  <a:cubicBezTo>
                    <a:pt x="5921" y="1"/>
                    <a:pt x="5918" y="1"/>
                    <a:pt x="5915" y="1"/>
                  </a:cubicBezTo>
                  <a:cubicBezTo>
                    <a:pt x="5887" y="10"/>
                    <a:pt x="3833" y="467"/>
                    <a:pt x="1767" y="467"/>
                  </a:cubicBezTo>
                  <a:cubicBezTo>
                    <a:pt x="1190" y="467"/>
                    <a:pt x="612" y="432"/>
                    <a:pt x="77" y="341"/>
                  </a:cubicBezTo>
                  <a:cubicBezTo>
                    <a:pt x="74" y="340"/>
                    <a:pt x="71" y="340"/>
                    <a:pt x="69" y="340"/>
                  </a:cubicBezTo>
                  <a:cubicBezTo>
                    <a:pt x="41" y="340"/>
                    <a:pt x="14" y="364"/>
                    <a:pt x="5" y="392"/>
                  </a:cubicBezTo>
                  <a:cubicBezTo>
                    <a:pt x="0" y="428"/>
                    <a:pt x="26" y="459"/>
                    <a:pt x="57" y="464"/>
                  </a:cubicBezTo>
                  <a:cubicBezTo>
                    <a:pt x="594" y="554"/>
                    <a:pt x="1174" y="590"/>
                    <a:pt x="1753" y="590"/>
                  </a:cubicBezTo>
                  <a:cubicBezTo>
                    <a:pt x="3842" y="590"/>
                    <a:pt x="5917" y="129"/>
                    <a:pt x="5941" y="125"/>
                  </a:cubicBezTo>
                  <a:cubicBezTo>
                    <a:pt x="5946" y="120"/>
                    <a:pt x="5946" y="120"/>
                    <a:pt x="5951" y="120"/>
                  </a:cubicBezTo>
                  <a:cubicBezTo>
                    <a:pt x="5977" y="110"/>
                    <a:pt x="5997" y="79"/>
                    <a:pt x="5987" y="48"/>
                  </a:cubicBezTo>
                  <a:cubicBezTo>
                    <a:pt x="5982" y="20"/>
                    <a:pt x="5953" y="1"/>
                    <a:pt x="59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2"/>
            <p:cNvSpPr/>
            <p:nvPr/>
          </p:nvSpPr>
          <p:spPr>
            <a:xfrm>
              <a:off x="5931641" y="1493139"/>
              <a:ext cx="23841" cy="177513"/>
            </a:xfrm>
            <a:custGeom>
              <a:rect b="b" l="l" r="r" t="t"/>
              <a:pathLst>
                <a:path extrusionOk="0" h="5748" w="772">
                  <a:moveTo>
                    <a:pt x="77" y="0"/>
                  </a:moveTo>
                  <a:cubicBezTo>
                    <a:pt x="47" y="0"/>
                    <a:pt x="16" y="26"/>
                    <a:pt x="16" y="62"/>
                  </a:cubicBezTo>
                  <a:cubicBezTo>
                    <a:pt x="16" y="98"/>
                    <a:pt x="1" y="3833"/>
                    <a:pt x="648" y="5704"/>
                  </a:cubicBezTo>
                  <a:cubicBezTo>
                    <a:pt x="656" y="5733"/>
                    <a:pt x="681" y="5748"/>
                    <a:pt x="706" y="5748"/>
                  </a:cubicBezTo>
                  <a:cubicBezTo>
                    <a:pt x="712" y="5748"/>
                    <a:pt x="719" y="5747"/>
                    <a:pt x="725" y="5745"/>
                  </a:cubicBezTo>
                  <a:cubicBezTo>
                    <a:pt x="756" y="5730"/>
                    <a:pt x="772" y="5699"/>
                    <a:pt x="761" y="5662"/>
                  </a:cubicBezTo>
                  <a:cubicBezTo>
                    <a:pt x="124" y="3812"/>
                    <a:pt x="139" y="98"/>
                    <a:pt x="139" y="62"/>
                  </a:cubicBezTo>
                  <a:cubicBezTo>
                    <a:pt x="139" y="26"/>
                    <a:pt x="113"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12"/>
          <p:cNvGrpSpPr/>
          <p:nvPr/>
        </p:nvGrpSpPr>
        <p:grpSpPr>
          <a:xfrm flipH="1" rot="5400000">
            <a:off x="-398800" y="370382"/>
            <a:ext cx="1346646" cy="580619"/>
            <a:chOff x="6371710" y="1017371"/>
            <a:chExt cx="437265" cy="188537"/>
          </a:xfrm>
        </p:grpSpPr>
        <p:sp>
          <p:nvSpPr>
            <p:cNvPr id="428" name="Google Shape;428;p12"/>
            <p:cNvSpPr/>
            <p:nvPr/>
          </p:nvSpPr>
          <p:spPr>
            <a:xfrm>
              <a:off x="6371710" y="1018853"/>
              <a:ext cx="437265" cy="185944"/>
            </a:xfrm>
            <a:custGeom>
              <a:rect b="b" l="l" r="r" t="t"/>
              <a:pathLst>
                <a:path extrusionOk="0" h="6021" w="14159">
                  <a:moveTo>
                    <a:pt x="3942" y="0"/>
                  </a:moveTo>
                  <a:cubicBezTo>
                    <a:pt x="2199" y="0"/>
                    <a:pt x="919" y="334"/>
                    <a:pt x="299" y="537"/>
                  </a:cubicBezTo>
                  <a:cubicBezTo>
                    <a:pt x="88" y="604"/>
                    <a:pt x="1" y="855"/>
                    <a:pt x="129" y="1040"/>
                  </a:cubicBezTo>
                  <a:cubicBezTo>
                    <a:pt x="428" y="1483"/>
                    <a:pt x="746" y="1935"/>
                    <a:pt x="1080" y="2392"/>
                  </a:cubicBezTo>
                  <a:cubicBezTo>
                    <a:pt x="1125" y="2455"/>
                    <a:pt x="1233" y="2467"/>
                    <a:pt x="1356" y="2467"/>
                  </a:cubicBezTo>
                  <a:cubicBezTo>
                    <a:pt x="1435" y="2467"/>
                    <a:pt x="1519" y="2462"/>
                    <a:pt x="1597" y="2462"/>
                  </a:cubicBezTo>
                  <a:cubicBezTo>
                    <a:pt x="1720" y="2462"/>
                    <a:pt x="1827" y="2474"/>
                    <a:pt x="1872" y="2536"/>
                  </a:cubicBezTo>
                  <a:cubicBezTo>
                    <a:pt x="1984" y="2686"/>
                    <a:pt x="1666" y="3184"/>
                    <a:pt x="1779" y="3338"/>
                  </a:cubicBezTo>
                  <a:cubicBezTo>
                    <a:pt x="2411" y="4166"/>
                    <a:pt x="3074" y="4987"/>
                    <a:pt x="3742" y="5758"/>
                  </a:cubicBezTo>
                  <a:cubicBezTo>
                    <a:pt x="3765" y="5785"/>
                    <a:pt x="3800" y="5796"/>
                    <a:pt x="3845" y="5796"/>
                  </a:cubicBezTo>
                  <a:cubicBezTo>
                    <a:pt x="4058" y="5796"/>
                    <a:pt x="4474" y="5535"/>
                    <a:pt x="4690" y="5535"/>
                  </a:cubicBezTo>
                  <a:cubicBezTo>
                    <a:pt x="4735" y="5535"/>
                    <a:pt x="4771" y="5546"/>
                    <a:pt x="4795" y="5573"/>
                  </a:cubicBezTo>
                  <a:cubicBezTo>
                    <a:pt x="4847" y="5630"/>
                    <a:pt x="4811" y="5815"/>
                    <a:pt x="4754" y="6021"/>
                  </a:cubicBezTo>
                  <a:lnTo>
                    <a:pt x="14158" y="6021"/>
                  </a:lnTo>
                  <a:cubicBezTo>
                    <a:pt x="13757" y="3672"/>
                    <a:pt x="12842" y="2778"/>
                    <a:pt x="12842" y="2778"/>
                  </a:cubicBezTo>
                  <a:cubicBezTo>
                    <a:pt x="12324" y="2444"/>
                    <a:pt x="11810" y="2150"/>
                    <a:pt x="11307" y="1889"/>
                  </a:cubicBezTo>
                  <a:cubicBezTo>
                    <a:pt x="11299" y="1885"/>
                    <a:pt x="11290" y="1883"/>
                    <a:pt x="11280" y="1883"/>
                  </a:cubicBezTo>
                  <a:cubicBezTo>
                    <a:pt x="11119" y="1883"/>
                    <a:pt x="10715" y="2371"/>
                    <a:pt x="10560" y="2371"/>
                  </a:cubicBezTo>
                  <a:cubicBezTo>
                    <a:pt x="10551" y="2371"/>
                    <a:pt x="10543" y="2370"/>
                    <a:pt x="10536" y="2366"/>
                  </a:cubicBezTo>
                  <a:cubicBezTo>
                    <a:pt x="10263" y="2233"/>
                    <a:pt x="10340" y="1421"/>
                    <a:pt x="10078" y="1308"/>
                  </a:cubicBezTo>
                  <a:cubicBezTo>
                    <a:pt x="9189" y="928"/>
                    <a:pt x="8336" y="646"/>
                    <a:pt x="7524" y="445"/>
                  </a:cubicBezTo>
                  <a:cubicBezTo>
                    <a:pt x="7521" y="444"/>
                    <a:pt x="7517" y="443"/>
                    <a:pt x="7513" y="443"/>
                  </a:cubicBezTo>
                  <a:cubicBezTo>
                    <a:pt x="7388" y="443"/>
                    <a:pt x="7188" y="934"/>
                    <a:pt x="7057" y="934"/>
                  </a:cubicBezTo>
                  <a:cubicBezTo>
                    <a:pt x="7053" y="934"/>
                    <a:pt x="7049" y="934"/>
                    <a:pt x="7046" y="933"/>
                  </a:cubicBezTo>
                  <a:cubicBezTo>
                    <a:pt x="6887" y="897"/>
                    <a:pt x="6810" y="286"/>
                    <a:pt x="6656" y="255"/>
                  </a:cubicBezTo>
                  <a:cubicBezTo>
                    <a:pt x="6409" y="208"/>
                    <a:pt x="6168" y="172"/>
                    <a:pt x="5936" y="136"/>
                  </a:cubicBezTo>
                  <a:cubicBezTo>
                    <a:pt x="5930" y="136"/>
                    <a:pt x="5925" y="135"/>
                    <a:pt x="5920" y="135"/>
                  </a:cubicBezTo>
                  <a:cubicBezTo>
                    <a:pt x="5691" y="135"/>
                    <a:pt x="5421" y="774"/>
                    <a:pt x="5205" y="774"/>
                  </a:cubicBezTo>
                  <a:cubicBezTo>
                    <a:pt x="5202" y="774"/>
                    <a:pt x="5199" y="774"/>
                    <a:pt x="5196" y="774"/>
                  </a:cubicBezTo>
                  <a:cubicBezTo>
                    <a:pt x="4949" y="753"/>
                    <a:pt x="4764" y="23"/>
                    <a:pt x="4533" y="13"/>
                  </a:cubicBezTo>
                  <a:cubicBezTo>
                    <a:pt x="4331" y="4"/>
                    <a:pt x="4134" y="0"/>
                    <a:pt x="39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2"/>
            <p:cNvSpPr/>
            <p:nvPr/>
          </p:nvSpPr>
          <p:spPr>
            <a:xfrm>
              <a:off x="6376929" y="1041212"/>
              <a:ext cx="348540" cy="164696"/>
            </a:xfrm>
            <a:custGeom>
              <a:rect b="b" l="l" r="r" t="t"/>
              <a:pathLst>
                <a:path extrusionOk="0" h="5333" w="11286">
                  <a:moveTo>
                    <a:pt x="67" y="1"/>
                  </a:moveTo>
                  <a:cubicBezTo>
                    <a:pt x="41" y="1"/>
                    <a:pt x="15" y="19"/>
                    <a:pt x="7" y="45"/>
                  </a:cubicBezTo>
                  <a:cubicBezTo>
                    <a:pt x="1" y="81"/>
                    <a:pt x="17" y="112"/>
                    <a:pt x="48" y="122"/>
                  </a:cubicBezTo>
                  <a:cubicBezTo>
                    <a:pt x="4884" y="1571"/>
                    <a:pt x="8568" y="3611"/>
                    <a:pt x="11070" y="5318"/>
                  </a:cubicBezTo>
                  <a:lnTo>
                    <a:pt x="11286" y="5332"/>
                  </a:lnTo>
                  <a:cubicBezTo>
                    <a:pt x="8629" y="3487"/>
                    <a:pt x="4909" y="1447"/>
                    <a:pt x="83" y="3"/>
                  </a:cubicBezTo>
                  <a:cubicBezTo>
                    <a:pt x="78" y="1"/>
                    <a:pt x="73"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2"/>
            <p:cNvSpPr/>
            <p:nvPr/>
          </p:nvSpPr>
          <p:spPr>
            <a:xfrm>
              <a:off x="6472817" y="1017371"/>
              <a:ext cx="47621" cy="78225"/>
            </a:xfrm>
            <a:custGeom>
              <a:rect b="b" l="l" r="r" t="t"/>
              <a:pathLst>
                <a:path extrusionOk="0" h="2533" w="1542">
                  <a:moveTo>
                    <a:pt x="66" y="1"/>
                  </a:moveTo>
                  <a:cubicBezTo>
                    <a:pt x="55" y="1"/>
                    <a:pt x="42" y="4"/>
                    <a:pt x="31" y="9"/>
                  </a:cubicBezTo>
                  <a:cubicBezTo>
                    <a:pt x="5" y="30"/>
                    <a:pt x="0" y="71"/>
                    <a:pt x="16" y="97"/>
                  </a:cubicBezTo>
                  <a:cubicBezTo>
                    <a:pt x="26" y="113"/>
                    <a:pt x="972" y="1458"/>
                    <a:pt x="1414" y="2497"/>
                  </a:cubicBezTo>
                  <a:cubicBezTo>
                    <a:pt x="1423" y="2523"/>
                    <a:pt x="1449" y="2533"/>
                    <a:pt x="1475" y="2533"/>
                  </a:cubicBezTo>
                  <a:cubicBezTo>
                    <a:pt x="1480" y="2533"/>
                    <a:pt x="1485" y="2533"/>
                    <a:pt x="1496" y="2528"/>
                  </a:cubicBezTo>
                  <a:cubicBezTo>
                    <a:pt x="1527" y="2518"/>
                    <a:pt x="1542" y="2476"/>
                    <a:pt x="1527" y="2445"/>
                  </a:cubicBezTo>
                  <a:cubicBezTo>
                    <a:pt x="1079" y="1403"/>
                    <a:pt x="128" y="40"/>
                    <a:pt x="119" y="25"/>
                  </a:cubicBezTo>
                  <a:cubicBezTo>
                    <a:pt x="105" y="9"/>
                    <a:pt x="86"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2"/>
            <p:cNvSpPr/>
            <p:nvPr/>
          </p:nvSpPr>
          <p:spPr>
            <a:xfrm>
              <a:off x="6456759" y="1130461"/>
              <a:ext cx="145580" cy="34341"/>
            </a:xfrm>
            <a:custGeom>
              <a:rect b="b" l="l" r="r" t="t"/>
              <a:pathLst>
                <a:path extrusionOk="0" h="1112" w="4714">
                  <a:moveTo>
                    <a:pt x="4643" y="1"/>
                  </a:moveTo>
                  <a:cubicBezTo>
                    <a:pt x="4639" y="1"/>
                    <a:pt x="4635" y="1"/>
                    <a:pt x="4631" y="2"/>
                  </a:cubicBezTo>
                  <a:cubicBezTo>
                    <a:pt x="2287" y="628"/>
                    <a:pt x="79" y="983"/>
                    <a:pt x="58" y="988"/>
                  </a:cubicBezTo>
                  <a:cubicBezTo>
                    <a:pt x="27" y="993"/>
                    <a:pt x="1" y="1024"/>
                    <a:pt x="6" y="1060"/>
                  </a:cubicBezTo>
                  <a:cubicBezTo>
                    <a:pt x="12" y="1091"/>
                    <a:pt x="43" y="1112"/>
                    <a:pt x="74" y="1112"/>
                  </a:cubicBezTo>
                  <a:lnTo>
                    <a:pt x="79" y="1112"/>
                  </a:lnTo>
                  <a:cubicBezTo>
                    <a:pt x="98" y="1107"/>
                    <a:pt x="2313" y="747"/>
                    <a:pt x="4662" y="125"/>
                  </a:cubicBezTo>
                  <a:cubicBezTo>
                    <a:pt x="4692" y="115"/>
                    <a:pt x="4713" y="78"/>
                    <a:pt x="4704" y="47"/>
                  </a:cubicBezTo>
                  <a:cubicBezTo>
                    <a:pt x="4699" y="16"/>
                    <a:pt x="4670" y="1"/>
                    <a:pt x="46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2"/>
            <p:cNvSpPr/>
            <p:nvPr/>
          </p:nvSpPr>
          <p:spPr>
            <a:xfrm>
              <a:off x="6631829" y="1039205"/>
              <a:ext cx="51141" cy="140855"/>
            </a:xfrm>
            <a:custGeom>
              <a:rect b="b" l="l" r="r" t="t"/>
              <a:pathLst>
                <a:path extrusionOk="0" h="4561" w="1656">
                  <a:moveTo>
                    <a:pt x="72" y="1"/>
                  </a:moveTo>
                  <a:cubicBezTo>
                    <a:pt x="64" y="1"/>
                    <a:pt x="55" y="3"/>
                    <a:pt x="47" y="6"/>
                  </a:cubicBezTo>
                  <a:cubicBezTo>
                    <a:pt x="16" y="18"/>
                    <a:pt x="0" y="53"/>
                    <a:pt x="16" y="84"/>
                  </a:cubicBezTo>
                  <a:cubicBezTo>
                    <a:pt x="26" y="110"/>
                    <a:pt x="1105" y="2669"/>
                    <a:pt x="1527" y="4513"/>
                  </a:cubicBezTo>
                  <a:cubicBezTo>
                    <a:pt x="1532" y="4541"/>
                    <a:pt x="1553" y="4561"/>
                    <a:pt x="1580" y="4561"/>
                  </a:cubicBezTo>
                  <a:cubicBezTo>
                    <a:pt x="1583" y="4561"/>
                    <a:pt x="1586" y="4560"/>
                    <a:pt x="1589" y="4560"/>
                  </a:cubicBezTo>
                  <a:lnTo>
                    <a:pt x="1599" y="4560"/>
                  </a:lnTo>
                  <a:cubicBezTo>
                    <a:pt x="1634" y="4555"/>
                    <a:pt x="1655" y="4519"/>
                    <a:pt x="1644" y="4488"/>
                  </a:cubicBezTo>
                  <a:cubicBezTo>
                    <a:pt x="1224" y="2627"/>
                    <a:pt x="140" y="63"/>
                    <a:pt x="129" y="37"/>
                  </a:cubicBezTo>
                  <a:cubicBezTo>
                    <a:pt x="118" y="15"/>
                    <a:pt x="96"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2"/>
            <p:cNvSpPr/>
            <p:nvPr/>
          </p:nvSpPr>
          <p:spPr>
            <a:xfrm>
              <a:off x="6733245" y="1083088"/>
              <a:ext cx="45243" cy="120596"/>
            </a:xfrm>
            <a:custGeom>
              <a:rect b="b" l="l" r="r" t="t"/>
              <a:pathLst>
                <a:path extrusionOk="0" h="3905" w="1465">
                  <a:moveTo>
                    <a:pt x="70" y="0"/>
                  </a:moveTo>
                  <a:cubicBezTo>
                    <a:pt x="62" y="0"/>
                    <a:pt x="54" y="1"/>
                    <a:pt x="46" y="4"/>
                  </a:cubicBezTo>
                  <a:cubicBezTo>
                    <a:pt x="11" y="20"/>
                    <a:pt x="1" y="56"/>
                    <a:pt x="11" y="86"/>
                  </a:cubicBezTo>
                  <a:cubicBezTo>
                    <a:pt x="20" y="112"/>
                    <a:pt x="874" y="2096"/>
                    <a:pt x="1341" y="3905"/>
                  </a:cubicBezTo>
                  <a:lnTo>
                    <a:pt x="1465" y="3905"/>
                  </a:lnTo>
                  <a:cubicBezTo>
                    <a:pt x="997" y="2075"/>
                    <a:pt x="134" y="65"/>
                    <a:pt x="124" y="35"/>
                  </a:cubicBezTo>
                  <a:cubicBezTo>
                    <a:pt x="116" y="11"/>
                    <a:pt x="93"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12"/>
          <p:cNvSpPr/>
          <p:nvPr/>
        </p:nvSpPr>
        <p:spPr>
          <a:xfrm rot="-1813586">
            <a:off x="4581101" y="476017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2"/>
          <p:cNvSpPr/>
          <p:nvPr/>
        </p:nvSpPr>
        <p:spPr>
          <a:xfrm>
            <a:off x="8723656" y="280910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12"/>
          <p:cNvGrpSpPr/>
          <p:nvPr/>
        </p:nvGrpSpPr>
        <p:grpSpPr>
          <a:xfrm rot="276975">
            <a:off x="8252769" y="974405"/>
            <a:ext cx="201897" cy="276167"/>
            <a:chOff x="6909034" y="627862"/>
            <a:chExt cx="279193" cy="381901"/>
          </a:xfrm>
        </p:grpSpPr>
        <p:sp>
          <p:nvSpPr>
            <p:cNvPr id="437" name="Google Shape;437;p12"/>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2"/>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2"/>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12"/>
          <p:cNvGrpSpPr/>
          <p:nvPr/>
        </p:nvGrpSpPr>
        <p:grpSpPr>
          <a:xfrm rot="276975">
            <a:off x="250369" y="3233755"/>
            <a:ext cx="201897" cy="276167"/>
            <a:chOff x="6909034" y="627862"/>
            <a:chExt cx="279193" cy="381901"/>
          </a:xfrm>
        </p:grpSpPr>
        <p:sp>
          <p:nvSpPr>
            <p:cNvPr id="441" name="Google Shape;441;p12"/>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2"/>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2"/>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12"/>
          <p:cNvSpPr/>
          <p:nvPr/>
        </p:nvSpPr>
        <p:spPr>
          <a:xfrm>
            <a:off x="1315531" y="480795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2"/>
          <p:cNvSpPr/>
          <p:nvPr/>
        </p:nvSpPr>
        <p:spPr>
          <a:xfrm>
            <a:off x="5076906" y="2261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2"/>
          <p:cNvSpPr txBox="1"/>
          <p:nvPr>
            <p:ph type="title"/>
          </p:nvPr>
        </p:nvSpPr>
        <p:spPr>
          <a:xfrm>
            <a:off x="720000" y="375625"/>
            <a:ext cx="7704000" cy="6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7" name="Shape 447"/>
        <p:cNvGrpSpPr/>
        <p:nvPr/>
      </p:nvGrpSpPr>
      <p:grpSpPr>
        <a:xfrm>
          <a:off x="0" y="0"/>
          <a:ext cx="0" cy="0"/>
          <a:chOff x="0" y="0"/>
          <a:chExt cx="0" cy="0"/>
        </a:xfrm>
      </p:grpSpPr>
      <p:sp>
        <p:nvSpPr>
          <p:cNvPr id="448" name="Google Shape;448;p13"/>
          <p:cNvSpPr/>
          <p:nvPr/>
        </p:nvSpPr>
        <p:spPr>
          <a:xfrm rot="8100091">
            <a:off x="-797737" y="-1439249"/>
            <a:ext cx="7019394" cy="6516042"/>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9" name="Google Shape;449;p13"/>
          <p:cNvGrpSpPr/>
          <p:nvPr/>
        </p:nvGrpSpPr>
        <p:grpSpPr>
          <a:xfrm rot="-1079521">
            <a:off x="4458921" y="3966711"/>
            <a:ext cx="869832" cy="1342215"/>
            <a:chOff x="7785456" y="599414"/>
            <a:chExt cx="405796" cy="626174"/>
          </a:xfrm>
        </p:grpSpPr>
        <p:sp>
          <p:nvSpPr>
            <p:cNvPr id="450" name="Google Shape;450;p13"/>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3"/>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3"/>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3"/>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3"/>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3"/>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3"/>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13"/>
          <p:cNvGrpSpPr/>
          <p:nvPr/>
        </p:nvGrpSpPr>
        <p:grpSpPr>
          <a:xfrm>
            <a:off x="5161902" y="4174504"/>
            <a:ext cx="1022695" cy="1342233"/>
            <a:chOff x="5885967" y="1311059"/>
            <a:chExt cx="367347" cy="482107"/>
          </a:xfrm>
        </p:grpSpPr>
        <p:sp>
          <p:nvSpPr>
            <p:cNvPr id="458" name="Google Shape;458;p13"/>
            <p:cNvSpPr/>
            <p:nvPr/>
          </p:nvSpPr>
          <p:spPr>
            <a:xfrm>
              <a:off x="5885967" y="1311059"/>
              <a:ext cx="367347" cy="398075"/>
            </a:xfrm>
            <a:custGeom>
              <a:rect b="b" l="l" r="r" t="t"/>
              <a:pathLst>
                <a:path extrusionOk="0" h="12890" w="11895">
                  <a:moveTo>
                    <a:pt x="11528" y="0"/>
                  </a:moveTo>
                  <a:cubicBezTo>
                    <a:pt x="11518" y="0"/>
                    <a:pt x="11507" y="1"/>
                    <a:pt x="11496" y="2"/>
                  </a:cubicBezTo>
                  <a:cubicBezTo>
                    <a:pt x="10776" y="58"/>
                    <a:pt x="9245" y="294"/>
                    <a:pt x="7395" y="1168"/>
                  </a:cubicBezTo>
                  <a:cubicBezTo>
                    <a:pt x="7184" y="1266"/>
                    <a:pt x="7296" y="2011"/>
                    <a:pt x="7081" y="2129"/>
                  </a:cubicBezTo>
                  <a:cubicBezTo>
                    <a:pt x="7062" y="2139"/>
                    <a:pt x="7041" y="2144"/>
                    <a:pt x="7018" y="2144"/>
                  </a:cubicBezTo>
                  <a:cubicBezTo>
                    <a:pt x="6817" y="2144"/>
                    <a:pt x="6440" y="1812"/>
                    <a:pt x="6226" y="1812"/>
                  </a:cubicBezTo>
                  <a:cubicBezTo>
                    <a:pt x="6198" y="1812"/>
                    <a:pt x="6172" y="1818"/>
                    <a:pt x="6151" y="1831"/>
                  </a:cubicBezTo>
                  <a:cubicBezTo>
                    <a:pt x="5951" y="1954"/>
                    <a:pt x="5745" y="2083"/>
                    <a:pt x="5539" y="2222"/>
                  </a:cubicBezTo>
                  <a:cubicBezTo>
                    <a:pt x="5406" y="2308"/>
                    <a:pt x="5576" y="2900"/>
                    <a:pt x="5437" y="2998"/>
                  </a:cubicBezTo>
                  <a:cubicBezTo>
                    <a:pt x="5428" y="3004"/>
                    <a:pt x="5416" y="3007"/>
                    <a:pt x="5403" y="3007"/>
                  </a:cubicBezTo>
                  <a:cubicBezTo>
                    <a:pt x="5276" y="3007"/>
                    <a:pt x="4975" y="2725"/>
                    <a:pt x="4845" y="2725"/>
                  </a:cubicBezTo>
                  <a:cubicBezTo>
                    <a:pt x="4831" y="2725"/>
                    <a:pt x="4820" y="2728"/>
                    <a:pt x="4810" y="2735"/>
                  </a:cubicBezTo>
                  <a:cubicBezTo>
                    <a:pt x="4142" y="3239"/>
                    <a:pt x="3468" y="3830"/>
                    <a:pt x="2795" y="4523"/>
                  </a:cubicBezTo>
                  <a:cubicBezTo>
                    <a:pt x="2600" y="4734"/>
                    <a:pt x="2986" y="5453"/>
                    <a:pt x="2785" y="5680"/>
                  </a:cubicBezTo>
                  <a:cubicBezTo>
                    <a:pt x="2771" y="5697"/>
                    <a:pt x="2746" y="5703"/>
                    <a:pt x="2712" y="5703"/>
                  </a:cubicBezTo>
                  <a:cubicBezTo>
                    <a:pt x="2538" y="5703"/>
                    <a:pt x="2144" y="5516"/>
                    <a:pt x="1967" y="5516"/>
                  </a:cubicBezTo>
                  <a:cubicBezTo>
                    <a:pt x="1932" y="5516"/>
                    <a:pt x="1905" y="5523"/>
                    <a:pt x="1891" y="5541"/>
                  </a:cubicBezTo>
                  <a:cubicBezTo>
                    <a:pt x="1531" y="5977"/>
                    <a:pt x="1172" y="6446"/>
                    <a:pt x="821" y="6954"/>
                  </a:cubicBezTo>
                  <a:cubicBezTo>
                    <a:pt x="821" y="6954"/>
                    <a:pt x="0" y="8928"/>
                    <a:pt x="1660" y="12787"/>
                  </a:cubicBezTo>
                  <a:cubicBezTo>
                    <a:pt x="1660" y="12787"/>
                    <a:pt x="2510" y="12890"/>
                    <a:pt x="3626" y="12890"/>
                  </a:cubicBezTo>
                  <a:cubicBezTo>
                    <a:pt x="4569" y="12890"/>
                    <a:pt x="5703" y="12816"/>
                    <a:pt x="6675" y="12545"/>
                  </a:cubicBezTo>
                  <a:cubicBezTo>
                    <a:pt x="7616" y="12283"/>
                    <a:pt x="8567" y="10773"/>
                    <a:pt x="9419" y="8733"/>
                  </a:cubicBezTo>
                  <a:cubicBezTo>
                    <a:pt x="9455" y="8655"/>
                    <a:pt x="8921" y="8193"/>
                    <a:pt x="8952" y="8111"/>
                  </a:cubicBezTo>
                  <a:cubicBezTo>
                    <a:pt x="8962" y="8084"/>
                    <a:pt x="8999" y="8074"/>
                    <a:pt x="9050" y="8074"/>
                  </a:cubicBezTo>
                  <a:cubicBezTo>
                    <a:pt x="9190" y="8074"/>
                    <a:pt x="9439" y="8148"/>
                    <a:pt x="9576" y="8148"/>
                  </a:cubicBezTo>
                  <a:cubicBezTo>
                    <a:pt x="9626" y="8148"/>
                    <a:pt x="9661" y="8138"/>
                    <a:pt x="9671" y="8111"/>
                  </a:cubicBezTo>
                  <a:cubicBezTo>
                    <a:pt x="9763" y="7884"/>
                    <a:pt x="9846" y="7654"/>
                    <a:pt x="9933" y="7417"/>
                  </a:cubicBezTo>
                  <a:cubicBezTo>
                    <a:pt x="10000" y="7227"/>
                    <a:pt x="9260" y="6579"/>
                    <a:pt x="9322" y="6389"/>
                  </a:cubicBezTo>
                  <a:cubicBezTo>
                    <a:pt x="9404" y="6158"/>
                    <a:pt x="10293" y="6384"/>
                    <a:pt x="10365" y="6153"/>
                  </a:cubicBezTo>
                  <a:cubicBezTo>
                    <a:pt x="10683" y="5176"/>
                    <a:pt x="10972" y="4164"/>
                    <a:pt x="11228" y="3157"/>
                  </a:cubicBezTo>
                  <a:cubicBezTo>
                    <a:pt x="11274" y="2972"/>
                    <a:pt x="10781" y="2638"/>
                    <a:pt x="10827" y="2453"/>
                  </a:cubicBezTo>
                  <a:cubicBezTo>
                    <a:pt x="10879" y="2258"/>
                    <a:pt x="11459" y="2206"/>
                    <a:pt x="11506" y="2011"/>
                  </a:cubicBezTo>
                  <a:cubicBezTo>
                    <a:pt x="11634" y="1461"/>
                    <a:pt x="11747" y="921"/>
                    <a:pt x="11855" y="397"/>
                  </a:cubicBezTo>
                  <a:cubicBezTo>
                    <a:pt x="11895" y="187"/>
                    <a:pt x="11734" y="0"/>
                    <a:pt x="1152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3"/>
            <p:cNvSpPr/>
            <p:nvPr/>
          </p:nvSpPr>
          <p:spPr>
            <a:xfrm>
              <a:off x="5897825" y="1315475"/>
              <a:ext cx="350146" cy="477691"/>
            </a:xfrm>
            <a:custGeom>
              <a:rect b="b" l="l" r="r" t="t"/>
              <a:pathLst>
                <a:path extrusionOk="0" h="15468" w="11338">
                  <a:moveTo>
                    <a:pt x="11271" y="1"/>
                  </a:moveTo>
                  <a:cubicBezTo>
                    <a:pt x="11256" y="1"/>
                    <a:pt x="11241" y="6"/>
                    <a:pt x="11229" y="18"/>
                  </a:cubicBezTo>
                  <a:cubicBezTo>
                    <a:pt x="2370" y="7361"/>
                    <a:pt x="32" y="15311"/>
                    <a:pt x="12" y="15388"/>
                  </a:cubicBezTo>
                  <a:cubicBezTo>
                    <a:pt x="1" y="15419"/>
                    <a:pt x="22" y="15454"/>
                    <a:pt x="53" y="15466"/>
                  </a:cubicBezTo>
                  <a:cubicBezTo>
                    <a:pt x="56" y="15467"/>
                    <a:pt x="60" y="15468"/>
                    <a:pt x="64" y="15468"/>
                  </a:cubicBezTo>
                  <a:cubicBezTo>
                    <a:pt x="72" y="15468"/>
                    <a:pt x="82" y="15466"/>
                    <a:pt x="88" y="15466"/>
                  </a:cubicBezTo>
                  <a:cubicBezTo>
                    <a:pt x="109" y="15454"/>
                    <a:pt x="124" y="15440"/>
                    <a:pt x="129" y="15424"/>
                  </a:cubicBezTo>
                  <a:cubicBezTo>
                    <a:pt x="135" y="15404"/>
                    <a:pt x="710" y="13414"/>
                    <a:pt x="2365" y="10547"/>
                  </a:cubicBezTo>
                  <a:cubicBezTo>
                    <a:pt x="3897" y="7895"/>
                    <a:pt x="6692" y="3934"/>
                    <a:pt x="11307" y="111"/>
                  </a:cubicBezTo>
                  <a:cubicBezTo>
                    <a:pt x="11333" y="90"/>
                    <a:pt x="11338" y="49"/>
                    <a:pt x="11317" y="23"/>
                  </a:cubicBezTo>
                  <a:cubicBezTo>
                    <a:pt x="11306" y="9"/>
                    <a:pt x="11288" y="1"/>
                    <a:pt x="112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3"/>
            <p:cNvSpPr/>
            <p:nvPr/>
          </p:nvSpPr>
          <p:spPr>
            <a:xfrm>
              <a:off x="6135586" y="1330885"/>
              <a:ext cx="14762" cy="89250"/>
            </a:xfrm>
            <a:custGeom>
              <a:rect b="b" l="l" r="r" t="t"/>
              <a:pathLst>
                <a:path extrusionOk="0" h="2890" w="478">
                  <a:moveTo>
                    <a:pt x="413" y="1"/>
                  </a:moveTo>
                  <a:cubicBezTo>
                    <a:pt x="384" y="1"/>
                    <a:pt x="354" y="21"/>
                    <a:pt x="349" y="53"/>
                  </a:cubicBezTo>
                  <a:cubicBezTo>
                    <a:pt x="344" y="69"/>
                    <a:pt x="0" y="1692"/>
                    <a:pt x="0" y="2828"/>
                  </a:cubicBezTo>
                  <a:cubicBezTo>
                    <a:pt x="0" y="2864"/>
                    <a:pt x="26" y="2890"/>
                    <a:pt x="57" y="2890"/>
                  </a:cubicBezTo>
                  <a:cubicBezTo>
                    <a:pt x="67" y="2890"/>
                    <a:pt x="72" y="2890"/>
                    <a:pt x="83" y="2885"/>
                  </a:cubicBezTo>
                  <a:cubicBezTo>
                    <a:pt x="103" y="2880"/>
                    <a:pt x="124" y="2854"/>
                    <a:pt x="124" y="2828"/>
                  </a:cubicBezTo>
                  <a:cubicBezTo>
                    <a:pt x="124" y="1703"/>
                    <a:pt x="468" y="94"/>
                    <a:pt x="468" y="79"/>
                  </a:cubicBezTo>
                  <a:cubicBezTo>
                    <a:pt x="478" y="43"/>
                    <a:pt x="458" y="12"/>
                    <a:pt x="422" y="1"/>
                  </a:cubicBezTo>
                  <a:cubicBezTo>
                    <a:pt x="419" y="1"/>
                    <a:pt x="416" y="1"/>
                    <a:pt x="4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3"/>
            <p:cNvSpPr/>
            <p:nvPr/>
          </p:nvSpPr>
          <p:spPr>
            <a:xfrm>
              <a:off x="6074934" y="1456853"/>
              <a:ext cx="146229" cy="30913"/>
            </a:xfrm>
            <a:custGeom>
              <a:rect b="b" l="l" r="r" t="t"/>
              <a:pathLst>
                <a:path extrusionOk="0" h="1001" w="4735">
                  <a:moveTo>
                    <a:pt x="4669" y="0"/>
                  </a:moveTo>
                  <a:cubicBezTo>
                    <a:pt x="4663" y="0"/>
                    <a:pt x="4657" y="1"/>
                    <a:pt x="4652" y="3"/>
                  </a:cubicBezTo>
                  <a:cubicBezTo>
                    <a:pt x="4631" y="8"/>
                    <a:pt x="2458" y="542"/>
                    <a:pt x="58" y="882"/>
                  </a:cubicBezTo>
                  <a:cubicBezTo>
                    <a:pt x="27" y="882"/>
                    <a:pt x="1" y="912"/>
                    <a:pt x="6" y="948"/>
                  </a:cubicBezTo>
                  <a:cubicBezTo>
                    <a:pt x="11" y="981"/>
                    <a:pt x="37" y="1001"/>
                    <a:pt x="64" y="1001"/>
                  </a:cubicBezTo>
                  <a:cubicBezTo>
                    <a:pt x="67" y="1001"/>
                    <a:pt x="70" y="1000"/>
                    <a:pt x="74" y="1000"/>
                  </a:cubicBezTo>
                  <a:cubicBezTo>
                    <a:pt x="2479" y="661"/>
                    <a:pt x="4657" y="127"/>
                    <a:pt x="4682" y="122"/>
                  </a:cubicBezTo>
                  <a:lnTo>
                    <a:pt x="4687" y="122"/>
                  </a:lnTo>
                  <a:cubicBezTo>
                    <a:pt x="4718" y="111"/>
                    <a:pt x="4734" y="80"/>
                    <a:pt x="4723" y="49"/>
                  </a:cubicBezTo>
                  <a:cubicBezTo>
                    <a:pt x="4719" y="20"/>
                    <a:pt x="4694" y="0"/>
                    <a:pt x="46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3"/>
            <p:cNvSpPr/>
            <p:nvPr/>
          </p:nvSpPr>
          <p:spPr>
            <a:xfrm>
              <a:off x="6008290" y="1413155"/>
              <a:ext cx="14453" cy="148267"/>
            </a:xfrm>
            <a:custGeom>
              <a:rect b="b" l="l" r="r" t="t"/>
              <a:pathLst>
                <a:path extrusionOk="0" h="4801" w="468">
                  <a:moveTo>
                    <a:pt x="62" y="0"/>
                  </a:moveTo>
                  <a:cubicBezTo>
                    <a:pt x="26" y="0"/>
                    <a:pt x="0" y="26"/>
                    <a:pt x="0" y="62"/>
                  </a:cubicBezTo>
                  <a:cubicBezTo>
                    <a:pt x="0" y="88"/>
                    <a:pt x="0" y="2877"/>
                    <a:pt x="340" y="4748"/>
                  </a:cubicBezTo>
                  <a:cubicBezTo>
                    <a:pt x="344" y="4780"/>
                    <a:pt x="369" y="4800"/>
                    <a:pt x="400" y="4800"/>
                  </a:cubicBezTo>
                  <a:cubicBezTo>
                    <a:pt x="404" y="4800"/>
                    <a:pt x="408" y="4800"/>
                    <a:pt x="412" y="4799"/>
                  </a:cubicBezTo>
                  <a:lnTo>
                    <a:pt x="422" y="4799"/>
                  </a:lnTo>
                  <a:cubicBezTo>
                    <a:pt x="448" y="4789"/>
                    <a:pt x="468" y="4758"/>
                    <a:pt x="463" y="4727"/>
                  </a:cubicBezTo>
                  <a:cubicBezTo>
                    <a:pt x="124" y="2868"/>
                    <a:pt x="124" y="88"/>
                    <a:pt x="124" y="62"/>
                  </a:cubicBezTo>
                  <a:cubicBezTo>
                    <a:pt x="124" y="26"/>
                    <a:pt x="98"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3"/>
            <p:cNvSpPr/>
            <p:nvPr/>
          </p:nvSpPr>
          <p:spPr>
            <a:xfrm>
              <a:off x="5982288" y="1604963"/>
              <a:ext cx="185202" cy="18221"/>
            </a:xfrm>
            <a:custGeom>
              <a:rect b="b" l="l" r="r" t="t"/>
              <a:pathLst>
                <a:path extrusionOk="0" h="590" w="5997">
                  <a:moveTo>
                    <a:pt x="5924" y="1"/>
                  </a:moveTo>
                  <a:cubicBezTo>
                    <a:pt x="5921" y="1"/>
                    <a:pt x="5918" y="1"/>
                    <a:pt x="5915" y="1"/>
                  </a:cubicBezTo>
                  <a:cubicBezTo>
                    <a:pt x="5887" y="10"/>
                    <a:pt x="3833" y="467"/>
                    <a:pt x="1767" y="467"/>
                  </a:cubicBezTo>
                  <a:cubicBezTo>
                    <a:pt x="1190" y="467"/>
                    <a:pt x="612" y="432"/>
                    <a:pt x="77" y="341"/>
                  </a:cubicBezTo>
                  <a:cubicBezTo>
                    <a:pt x="74" y="340"/>
                    <a:pt x="71" y="340"/>
                    <a:pt x="69" y="340"/>
                  </a:cubicBezTo>
                  <a:cubicBezTo>
                    <a:pt x="41" y="340"/>
                    <a:pt x="14" y="364"/>
                    <a:pt x="5" y="392"/>
                  </a:cubicBezTo>
                  <a:cubicBezTo>
                    <a:pt x="0" y="428"/>
                    <a:pt x="26" y="459"/>
                    <a:pt x="57" y="464"/>
                  </a:cubicBezTo>
                  <a:cubicBezTo>
                    <a:pt x="594" y="554"/>
                    <a:pt x="1174" y="590"/>
                    <a:pt x="1753" y="590"/>
                  </a:cubicBezTo>
                  <a:cubicBezTo>
                    <a:pt x="3842" y="590"/>
                    <a:pt x="5917" y="129"/>
                    <a:pt x="5941" y="125"/>
                  </a:cubicBezTo>
                  <a:cubicBezTo>
                    <a:pt x="5946" y="120"/>
                    <a:pt x="5946" y="120"/>
                    <a:pt x="5951" y="120"/>
                  </a:cubicBezTo>
                  <a:cubicBezTo>
                    <a:pt x="5977" y="110"/>
                    <a:pt x="5997" y="79"/>
                    <a:pt x="5987" y="48"/>
                  </a:cubicBezTo>
                  <a:cubicBezTo>
                    <a:pt x="5982" y="20"/>
                    <a:pt x="5953" y="1"/>
                    <a:pt x="59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3"/>
            <p:cNvSpPr/>
            <p:nvPr/>
          </p:nvSpPr>
          <p:spPr>
            <a:xfrm>
              <a:off x="5931641" y="1493139"/>
              <a:ext cx="23841" cy="177513"/>
            </a:xfrm>
            <a:custGeom>
              <a:rect b="b" l="l" r="r" t="t"/>
              <a:pathLst>
                <a:path extrusionOk="0" h="5748" w="772">
                  <a:moveTo>
                    <a:pt x="77" y="0"/>
                  </a:moveTo>
                  <a:cubicBezTo>
                    <a:pt x="47" y="0"/>
                    <a:pt x="16" y="26"/>
                    <a:pt x="16" y="62"/>
                  </a:cubicBezTo>
                  <a:cubicBezTo>
                    <a:pt x="16" y="98"/>
                    <a:pt x="1" y="3833"/>
                    <a:pt x="648" y="5704"/>
                  </a:cubicBezTo>
                  <a:cubicBezTo>
                    <a:pt x="656" y="5733"/>
                    <a:pt x="681" y="5748"/>
                    <a:pt x="706" y="5748"/>
                  </a:cubicBezTo>
                  <a:cubicBezTo>
                    <a:pt x="712" y="5748"/>
                    <a:pt x="719" y="5747"/>
                    <a:pt x="725" y="5745"/>
                  </a:cubicBezTo>
                  <a:cubicBezTo>
                    <a:pt x="756" y="5730"/>
                    <a:pt x="772" y="5699"/>
                    <a:pt x="761" y="5662"/>
                  </a:cubicBezTo>
                  <a:cubicBezTo>
                    <a:pt x="124" y="3812"/>
                    <a:pt x="139" y="98"/>
                    <a:pt x="139" y="62"/>
                  </a:cubicBezTo>
                  <a:cubicBezTo>
                    <a:pt x="139" y="26"/>
                    <a:pt x="113"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5" name="Google Shape;465;p13"/>
          <p:cNvSpPr/>
          <p:nvPr/>
        </p:nvSpPr>
        <p:spPr>
          <a:xfrm rot="-10323338">
            <a:off x="7188375" y="3531485"/>
            <a:ext cx="3627343" cy="2628294"/>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3"/>
          <p:cNvSpPr/>
          <p:nvPr/>
        </p:nvSpPr>
        <p:spPr>
          <a:xfrm rot="-8842264">
            <a:off x="474829" y="-215516"/>
            <a:ext cx="691636" cy="1963683"/>
          </a:xfrm>
          <a:custGeom>
            <a:rect b="b" l="l" r="r" t="t"/>
            <a:pathLst>
              <a:path extrusionOk="0" h="14488" w="5103">
                <a:moveTo>
                  <a:pt x="669" y="0"/>
                </a:moveTo>
                <a:cubicBezTo>
                  <a:pt x="621" y="0"/>
                  <a:pt x="564" y="12"/>
                  <a:pt x="499" y="39"/>
                </a:cubicBezTo>
                <a:cubicBezTo>
                  <a:pt x="0" y="244"/>
                  <a:pt x="555" y="666"/>
                  <a:pt x="802" y="825"/>
                </a:cubicBezTo>
                <a:cubicBezTo>
                  <a:pt x="859" y="898"/>
                  <a:pt x="1002" y="1076"/>
                  <a:pt x="1182" y="1349"/>
                </a:cubicBezTo>
                <a:cubicBezTo>
                  <a:pt x="1081" y="1307"/>
                  <a:pt x="920" y="1252"/>
                  <a:pt x="777" y="1252"/>
                </a:cubicBezTo>
                <a:cubicBezTo>
                  <a:pt x="603" y="1252"/>
                  <a:pt x="455" y="1335"/>
                  <a:pt x="478" y="1626"/>
                </a:cubicBezTo>
                <a:cubicBezTo>
                  <a:pt x="493" y="1843"/>
                  <a:pt x="595" y="1917"/>
                  <a:pt x="725" y="1917"/>
                </a:cubicBezTo>
                <a:cubicBezTo>
                  <a:pt x="944" y="1917"/>
                  <a:pt x="1246" y="1709"/>
                  <a:pt x="1362" y="1621"/>
                </a:cubicBezTo>
                <a:cubicBezTo>
                  <a:pt x="1583" y="1977"/>
                  <a:pt x="1834" y="2428"/>
                  <a:pt x="2066" y="2952"/>
                </a:cubicBezTo>
                <a:cubicBezTo>
                  <a:pt x="1953" y="2880"/>
                  <a:pt x="1660" y="2709"/>
                  <a:pt x="1417" y="2709"/>
                </a:cubicBezTo>
                <a:cubicBezTo>
                  <a:pt x="1229" y="2709"/>
                  <a:pt x="1071" y="2811"/>
                  <a:pt x="1049" y="3137"/>
                </a:cubicBezTo>
                <a:cubicBezTo>
                  <a:pt x="1028" y="3452"/>
                  <a:pt x="1180" y="3551"/>
                  <a:pt x="1382" y="3551"/>
                </a:cubicBezTo>
                <a:cubicBezTo>
                  <a:pt x="1675" y="3551"/>
                  <a:pt x="2073" y="3341"/>
                  <a:pt x="2195" y="3272"/>
                </a:cubicBezTo>
                <a:cubicBezTo>
                  <a:pt x="2365" y="3697"/>
                  <a:pt x="2513" y="4171"/>
                  <a:pt x="2611" y="4669"/>
                </a:cubicBezTo>
                <a:cubicBezTo>
                  <a:pt x="2481" y="4541"/>
                  <a:pt x="2185" y="4287"/>
                  <a:pt x="1930" y="4287"/>
                </a:cubicBezTo>
                <a:cubicBezTo>
                  <a:pt x="1773" y="4287"/>
                  <a:pt x="1632" y="4382"/>
                  <a:pt x="1552" y="4659"/>
                </a:cubicBezTo>
                <a:cubicBezTo>
                  <a:pt x="1436" y="5067"/>
                  <a:pt x="1687" y="5176"/>
                  <a:pt x="1989" y="5176"/>
                </a:cubicBezTo>
                <a:cubicBezTo>
                  <a:pt x="2249" y="5176"/>
                  <a:pt x="2547" y="5094"/>
                  <a:pt x="2678" y="5054"/>
                </a:cubicBezTo>
                <a:cubicBezTo>
                  <a:pt x="2745" y="5542"/>
                  <a:pt x="2766" y="6047"/>
                  <a:pt x="2714" y="6565"/>
                </a:cubicBezTo>
                <a:cubicBezTo>
                  <a:pt x="2714" y="6581"/>
                  <a:pt x="2709" y="6595"/>
                  <a:pt x="2709" y="6607"/>
                </a:cubicBezTo>
                <a:cubicBezTo>
                  <a:pt x="2599" y="6447"/>
                  <a:pt x="2250" y="5990"/>
                  <a:pt x="1911" y="5990"/>
                </a:cubicBezTo>
                <a:cubicBezTo>
                  <a:pt x="1758" y="5990"/>
                  <a:pt x="1607" y="6083"/>
                  <a:pt x="1480" y="6339"/>
                </a:cubicBezTo>
                <a:cubicBezTo>
                  <a:pt x="1184" y="6944"/>
                  <a:pt x="1787" y="7052"/>
                  <a:pt x="2264" y="7052"/>
                </a:cubicBezTo>
                <a:cubicBezTo>
                  <a:pt x="2439" y="7052"/>
                  <a:pt x="2598" y="7037"/>
                  <a:pt x="2688" y="7027"/>
                </a:cubicBezTo>
                <a:lnTo>
                  <a:pt x="2688" y="7027"/>
                </a:lnTo>
                <a:cubicBezTo>
                  <a:pt x="2673" y="7582"/>
                  <a:pt x="2735" y="8174"/>
                  <a:pt x="2837" y="8775"/>
                </a:cubicBezTo>
                <a:cubicBezTo>
                  <a:pt x="2703" y="8654"/>
                  <a:pt x="2237" y="8255"/>
                  <a:pt x="1851" y="8255"/>
                </a:cubicBezTo>
                <a:cubicBezTo>
                  <a:pt x="1628" y="8255"/>
                  <a:pt x="1431" y="8388"/>
                  <a:pt x="1341" y="8785"/>
                </a:cubicBezTo>
                <a:cubicBezTo>
                  <a:pt x="1218" y="9310"/>
                  <a:pt x="1515" y="9458"/>
                  <a:pt x="1889" y="9458"/>
                </a:cubicBezTo>
                <a:cubicBezTo>
                  <a:pt x="2280" y="9458"/>
                  <a:pt x="2756" y="9295"/>
                  <a:pt x="2925" y="9232"/>
                </a:cubicBezTo>
                <a:cubicBezTo>
                  <a:pt x="3469" y="11843"/>
                  <a:pt x="4754" y="14422"/>
                  <a:pt x="4770" y="14453"/>
                </a:cubicBezTo>
                <a:cubicBezTo>
                  <a:pt x="4775" y="14469"/>
                  <a:pt x="4789" y="14479"/>
                  <a:pt x="4801" y="14484"/>
                </a:cubicBezTo>
                <a:cubicBezTo>
                  <a:pt x="4807" y="14486"/>
                  <a:pt x="4813" y="14487"/>
                  <a:pt x="4819" y="14487"/>
                </a:cubicBezTo>
                <a:cubicBezTo>
                  <a:pt x="4828" y="14487"/>
                  <a:pt x="4837" y="14485"/>
                  <a:pt x="4846" y="14479"/>
                </a:cubicBezTo>
                <a:cubicBezTo>
                  <a:pt x="4877" y="14469"/>
                  <a:pt x="4887" y="14433"/>
                  <a:pt x="4872" y="14402"/>
                </a:cubicBezTo>
                <a:cubicBezTo>
                  <a:pt x="4856" y="14372"/>
                  <a:pt x="3757" y="12161"/>
                  <a:pt x="3166" y="9782"/>
                </a:cubicBezTo>
                <a:cubicBezTo>
                  <a:pt x="3490" y="9752"/>
                  <a:pt x="5103" y="9555"/>
                  <a:pt x="4405" y="8682"/>
                </a:cubicBezTo>
                <a:cubicBezTo>
                  <a:pt x="4230" y="8465"/>
                  <a:pt x="4065" y="8381"/>
                  <a:pt x="3913" y="8381"/>
                </a:cubicBezTo>
                <a:cubicBezTo>
                  <a:pt x="3467" y="8381"/>
                  <a:pt x="3143" y="9113"/>
                  <a:pt x="3058" y="9320"/>
                </a:cubicBezTo>
                <a:cubicBezTo>
                  <a:pt x="2925" y="8713"/>
                  <a:pt x="2837" y="8101"/>
                  <a:pt x="2806" y="7520"/>
                </a:cubicBezTo>
                <a:lnTo>
                  <a:pt x="2806" y="7520"/>
                </a:lnTo>
                <a:cubicBezTo>
                  <a:pt x="2895" y="7533"/>
                  <a:pt x="3085" y="7556"/>
                  <a:pt x="3293" y="7556"/>
                </a:cubicBezTo>
                <a:cubicBezTo>
                  <a:pt x="3760" y="7556"/>
                  <a:pt x="4320" y="7443"/>
                  <a:pt x="4040" y="6853"/>
                </a:cubicBezTo>
                <a:cubicBezTo>
                  <a:pt x="3915" y="6593"/>
                  <a:pt x="3764" y="6499"/>
                  <a:pt x="3611" y="6499"/>
                </a:cubicBezTo>
                <a:cubicBezTo>
                  <a:pt x="3263" y="6499"/>
                  <a:pt x="2901" y="6983"/>
                  <a:pt x="2801" y="7126"/>
                </a:cubicBezTo>
                <a:cubicBezTo>
                  <a:pt x="2801" y="6941"/>
                  <a:pt x="2811" y="6756"/>
                  <a:pt x="2827" y="6581"/>
                </a:cubicBezTo>
                <a:cubicBezTo>
                  <a:pt x="2868" y="6201"/>
                  <a:pt x="2868" y="5825"/>
                  <a:pt x="2837" y="5461"/>
                </a:cubicBezTo>
                <a:cubicBezTo>
                  <a:pt x="3017" y="5455"/>
                  <a:pt x="4307" y="5388"/>
                  <a:pt x="3808" y="4700"/>
                </a:cubicBezTo>
                <a:cubicBezTo>
                  <a:pt x="3682" y="4528"/>
                  <a:pt x="3559" y="4462"/>
                  <a:pt x="3444" y="4462"/>
                </a:cubicBezTo>
                <a:cubicBezTo>
                  <a:pt x="3130" y="4462"/>
                  <a:pt x="2876" y="4953"/>
                  <a:pt x="2801" y="5111"/>
                </a:cubicBezTo>
                <a:cubicBezTo>
                  <a:pt x="2729" y="4581"/>
                  <a:pt x="2600" y="4078"/>
                  <a:pt x="2446" y="3616"/>
                </a:cubicBezTo>
                <a:cubicBezTo>
                  <a:pt x="2709" y="3549"/>
                  <a:pt x="3721" y="3235"/>
                  <a:pt x="3155" y="2727"/>
                </a:cubicBezTo>
                <a:cubicBezTo>
                  <a:pt x="3031" y="2615"/>
                  <a:pt x="2923" y="2570"/>
                  <a:pt x="2829" y="2570"/>
                </a:cubicBezTo>
                <a:cubicBezTo>
                  <a:pt x="2524" y="2570"/>
                  <a:pt x="2368" y="3040"/>
                  <a:pt x="2313" y="3256"/>
                </a:cubicBezTo>
                <a:cubicBezTo>
                  <a:pt x="2102" y="2711"/>
                  <a:pt x="1855" y="2233"/>
                  <a:pt x="1630" y="1842"/>
                </a:cubicBezTo>
                <a:cubicBezTo>
                  <a:pt x="1841" y="1750"/>
                  <a:pt x="2550" y="1406"/>
                  <a:pt x="2071" y="1076"/>
                </a:cubicBezTo>
                <a:cubicBezTo>
                  <a:pt x="1979" y="1015"/>
                  <a:pt x="1901" y="989"/>
                  <a:pt x="1834" y="989"/>
                </a:cubicBezTo>
                <a:cubicBezTo>
                  <a:pt x="1567" y="989"/>
                  <a:pt x="1490" y="1405"/>
                  <a:pt x="1471" y="1586"/>
                </a:cubicBezTo>
                <a:cubicBezTo>
                  <a:pt x="1229" y="1190"/>
                  <a:pt x="1023" y="917"/>
                  <a:pt x="925" y="794"/>
                </a:cubicBezTo>
                <a:cubicBezTo>
                  <a:pt x="957" y="562"/>
                  <a:pt x="1000" y="0"/>
                  <a:pt x="6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3"/>
          <p:cNvSpPr/>
          <p:nvPr/>
        </p:nvSpPr>
        <p:spPr>
          <a:xfrm>
            <a:off x="2422581" y="55427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8" name="Google Shape;468;p13"/>
          <p:cNvGrpSpPr/>
          <p:nvPr/>
        </p:nvGrpSpPr>
        <p:grpSpPr>
          <a:xfrm rot="276975">
            <a:off x="8641969" y="1988080"/>
            <a:ext cx="201897" cy="276167"/>
            <a:chOff x="6909034" y="627862"/>
            <a:chExt cx="279193" cy="381901"/>
          </a:xfrm>
        </p:grpSpPr>
        <p:sp>
          <p:nvSpPr>
            <p:cNvPr id="469" name="Google Shape;469;p13"/>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3"/>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3"/>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 name="Google Shape;472;p13"/>
          <p:cNvSpPr/>
          <p:nvPr/>
        </p:nvSpPr>
        <p:spPr>
          <a:xfrm>
            <a:off x="7635506" y="3336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3"/>
          <p:cNvSpPr/>
          <p:nvPr/>
        </p:nvSpPr>
        <p:spPr>
          <a:xfrm rot="-1813586">
            <a:off x="8622288" y="452687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3"/>
          <p:cNvSpPr/>
          <p:nvPr/>
        </p:nvSpPr>
        <p:spPr>
          <a:xfrm>
            <a:off x="3306131" y="45620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5" name="Google Shape;475;p13"/>
          <p:cNvGrpSpPr/>
          <p:nvPr/>
        </p:nvGrpSpPr>
        <p:grpSpPr>
          <a:xfrm rot="-1932921">
            <a:off x="323780" y="4499727"/>
            <a:ext cx="201891" cy="276183"/>
            <a:chOff x="6909034" y="627862"/>
            <a:chExt cx="279193" cy="381901"/>
          </a:xfrm>
        </p:grpSpPr>
        <p:sp>
          <p:nvSpPr>
            <p:cNvPr id="476" name="Google Shape;476;p13"/>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3"/>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3"/>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13"/>
          <p:cNvSpPr/>
          <p:nvPr/>
        </p:nvSpPr>
        <p:spPr>
          <a:xfrm>
            <a:off x="302081" y="26182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3"/>
          <p:cNvSpPr txBox="1"/>
          <p:nvPr>
            <p:ph hasCustomPrompt="1" type="title"/>
          </p:nvPr>
        </p:nvSpPr>
        <p:spPr>
          <a:xfrm>
            <a:off x="997151" y="1546075"/>
            <a:ext cx="4329300" cy="151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481" name="Google Shape;481;p13"/>
          <p:cNvSpPr txBox="1"/>
          <p:nvPr>
            <p:ph idx="1" type="subTitle"/>
          </p:nvPr>
        </p:nvSpPr>
        <p:spPr>
          <a:xfrm>
            <a:off x="997151" y="3057175"/>
            <a:ext cx="2524500" cy="74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482" name="Google Shape;482;p13"/>
          <p:cNvGrpSpPr/>
          <p:nvPr/>
        </p:nvGrpSpPr>
        <p:grpSpPr>
          <a:xfrm rot="10800000">
            <a:off x="3906553" y="-76818"/>
            <a:ext cx="1463702" cy="631091"/>
            <a:chOff x="6371710" y="1017371"/>
            <a:chExt cx="437265" cy="188537"/>
          </a:xfrm>
        </p:grpSpPr>
        <p:sp>
          <p:nvSpPr>
            <p:cNvPr id="483" name="Google Shape;483;p13"/>
            <p:cNvSpPr/>
            <p:nvPr/>
          </p:nvSpPr>
          <p:spPr>
            <a:xfrm>
              <a:off x="6371710" y="1018853"/>
              <a:ext cx="437265" cy="185944"/>
            </a:xfrm>
            <a:custGeom>
              <a:rect b="b" l="l" r="r" t="t"/>
              <a:pathLst>
                <a:path extrusionOk="0" h="6021" w="14159">
                  <a:moveTo>
                    <a:pt x="3942" y="0"/>
                  </a:moveTo>
                  <a:cubicBezTo>
                    <a:pt x="2199" y="0"/>
                    <a:pt x="919" y="334"/>
                    <a:pt x="299" y="537"/>
                  </a:cubicBezTo>
                  <a:cubicBezTo>
                    <a:pt x="88" y="604"/>
                    <a:pt x="1" y="855"/>
                    <a:pt x="129" y="1040"/>
                  </a:cubicBezTo>
                  <a:cubicBezTo>
                    <a:pt x="428" y="1483"/>
                    <a:pt x="746" y="1935"/>
                    <a:pt x="1080" y="2392"/>
                  </a:cubicBezTo>
                  <a:cubicBezTo>
                    <a:pt x="1125" y="2455"/>
                    <a:pt x="1233" y="2467"/>
                    <a:pt x="1356" y="2467"/>
                  </a:cubicBezTo>
                  <a:cubicBezTo>
                    <a:pt x="1435" y="2467"/>
                    <a:pt x="1519" y="2462"/>
                    <a:pt x="1597" y="2462"/>
                  </a:cubicBezTo>
                  <a:cubicBezTo>
                    <a:pt x="1720" y="2462"/>
                    <a:pt x="1827" y="2474"/>
                    <a:pt x="1872" y="2536"/>
                  </a:cubicBezTo>
                  <a:cubicBezTo>
                    <a:pt x="1984" y="2686"/>
                    <a:pt x="1666" y="3184"/>
                    <a:pt x="1779" y="3338"/>
                  </a:cubicBezTo>
                  <a:cubicBezTo>
                    <a:pt x="2411" y="4166"/>
                    <a:pt x="3074" y="4987"/>
                    <a:pt x="3742" y="5758"/>
                  </a:cubicBezTo>
                  <a:cubicBezTo>
                    <a:pt x="3765" y="5785"/>
                    <a:pt x="3800" y="5796"/>
                    <a:pt x="3845" y="5796"/>
                  </a:cubicBezTo>
                  <a:cubicBezTo>
                    <a:pt x="4058" y="5796"/>
                    <a:pt x="4474" y="5535"/>
                    <a:pt x="4690" y="5535"/>
                  </a:cubicBezTo>
                  <a:cubicBezTo>
                    <a:pt x="4735" y="5535"/>
                    <a:pt x="4771" y="5546"/>
                    <a:pt x="4795" y="5573"/>
                  </a:cubicBezTo>
                  <a:cubicBezTo>
                    <a:pt x="4847" y="5630"/>
                    <a:pt x="4811" y="5815"/>
                    <a:pt x="4754" y="6021"/>
                  </a:cubicBezTo>
                  <a:lnTo>
                    <a:pt x="14158" y="6021"/>
                  </a:lnTo>
                  <a:cubicBezTo>
                    <a:pt x="13757" y="3672"/>
                    <a:pt x="12842" y="2778"/>
                    <a:pt x="12842" y="2778"/>
                  </a:cubicBezTo>
                  <a:cubicBezTo>
                    <a:pt x="12324" y="2444"/>
                    <a:pt x="11810" y="2150"/>
                    <a:pt x="11307" y="1889"/>
                  </a:cubicBezTo>
                  <a:cubicBezTo>
                    <a:pt x="11299" y="1885"/>
                    <a:pt x="11290" y="1883"/>
                    <a:pt x="11280" y="1883"/>
                  </a:cubicBezTo>
                  <a:cubicBezTo>
                    <a:pt x="11119" y="1883"/>
                    <a:pt x="10715" y="2371"/>
                    <a:pt x="10560" y="2371"/>
                  </a:cubicBezTo>
                  <a:cubicBezTo>
                    <a:pt x="10551" y="2371"/>
                    <a:pt x="10543" y="2370"/>
                    <a:pt x="10536" y="2366"/>
                  </a:cubicBezTo>
                  <a:cubicBezTo>
                    <a:pt x="10263" y="2233"/>
                    <a:pt x="10340" y="1421"/>
                    <a:pt x="10078" y="1308"/>
                  </a:cubicBezTo>
                  <a:cubicBezTo>
                    <a:pt x="9189" y="928"/>
                    <a:pt x="8336" y="646"/>
                    <a:pt x="7524" y="445"/>
                  </a:cubicBezTo>
                  <a:cubicBezTo>
                    <a:pt x="7521" y="444"/>
                    <a:pt x="7517" y="443"/>
                    <a:pt x="7513" y="443"/>
                  </a:cubicBezTo>
                  <a:cubicBezTo>
                    <a:pt x="7388" y="443"/>
                    <a:pt x="7188" y="934"/>
                    <a:pt x="7057" y="934"/>
                  </a:cubicBezTo>
                  <a:cubicBezTo>
                    <a:pt x="7053" y="934"/>
                    <a:pt x="7049" y="934"/>
                    <a:pt x="7046" y="933"/>
                  </a:cubicBezTo>
                  <a:cubicBezTo>
                    <a:pt x="6887" y="897"/>
                    <a:pt x="6810" y="286"/>
                    <a:pt x="6656" y="255"/>
                  </a:cubicBezTo>
                  <a:cubicBezTo>
                    <a:pt x="6409" y="208"/>
                    <a:pt x="6168" y="172"/>
                    <a:pt x="5936" y="136"/>
                  </a:cubicBezTo>
                  <a:cubicBezTo>
                    <a:pt x="5930" y="136"/>
                    <a:pt x="5925" y="135"/>
                    <a:pt x="5920" y="135"/>
                  </a:cubicBezTo>
                  <a:cubicBezTo>
                    <a:pt x="5691" y="135"/>
                    <a:pt x="5421" y="774"/>
                    <a:pt x="5205" y="774"/>
                  </a:cubicBezTo>
                  <a:cubicBezTo>
                    <a:pt x="5202" y="774"/>
                    <a:pt x="5199" y="774"/>
                    <a:pt x="5196" y="774"/>
                  </a:cubicBezTo>
                  <a:cubicBezTo>
                    <a:pt x="4949" y="753"/>
                    <a:pt x="4764" y="23"/>
                    <a:pt x="4533" y="13"/>
                  </a:cubicBezTo>
                  <a:cubicBezTo>
                    <a:pt x="4331" y="4"/>
                    <a:pt x="4134" y="0"/>
                    <a:pt x="39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3"/>
            <p:cNvSpPr/>
            <p:nvPr/>
          </p:nvSpPr>
          <p:spPr>
            <a:xfrm>
              <a:off x="6376929" y="1041212"/>
              <a:ext cx="348540" cy="164696"/>
            </a:xfrm>
            <a:custGeom>
              <a:rect b="b" l="l" r="r" t="t"/>
              <a:pathLst>
                <a:path extrusionOk="0" h="5333" w="11286">
                  <a:moveTo>
                    <a:pt x="67" y="1"/>
                  </a:moveTo>
                  <a:cubicBezTo>
                    <a:pt x="41" y="1"/>
                    <a:pt x="15" y="19"/>
                    <a:pt x="7" y="45"/>
                  </a:cubicBezTo>
                  <a:cubicBezTo>
                    <a:pt x="1" y="81"/>
                    <a:pt x="17" y="112"/>
                    <a:pt x="48" y="122"/>
                  </a:cubicBezTo>
                  <a:cubicBezTo>
                    <a:pt x="4884" y="1571"/>
                    <a:pt x="8568" y="3611"/>
                    <a:pt x="11070" y="5318"/>
                  </a:cubicBezTo>
                  <a:lnTo>
                    <a:pt x="11286" y="5332"/>
                  </a:lnTo>
                  <a:cubicBezTo>
                    <a:pt x="8629" y="3487"/>
                    <a:pt x="4909" y="1447"/>
                    <a:pt x="83" y="3"/>
                  </a:cubicBezTo>
                  <a:cubicBezTo>
                    <a:pt x="78" y="1"/>
                    <a:pt x="73"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3"/>
            <p:cNvSpPr/>
            <p:nvPr/>
          </p:nvSpPr>
          <p:spPr>
            <a:xfrm>
              <a:off x="6472817" y="1017371"/>
              <a:ext cx="47621" cy="78225"/>
            </a:xfrm>
            <a:custGeom>
              <a:rect b="b" l="l" r="r" t="t"/>
              <a:pathLst>
                <a:path extrusionOk="0" h="2533" w="1542">
                  <a:moveTo>
                    <a:pt x="66" y="1"/>
                  </a:moveTo>
                  <a:cubicBezTo>
                    <a:pt x="55" y="1"/>
                    <a:pt x="42" y="4"/>
                    <a:pt x="31" y="9"/>
                  </a:cubicBezTo>
                  <a:cubicBezTo>
                    <a:pt x="5" y="30"/>
                    <a:pt x="0" y="71"/>
                    <a:pt x="16" y="97"/>
                  </a:cubicBezTo>
                  <a:cubicBezTo>
                    <a:pt x="26" y="113"/>
                    <a:pt x="972" y="1458"/>
                    <a:pt x="1414" y="2497"/>
                  </a:cubicBezTo>
                  <a:cubicBezTo>
                    <a:pt x="1423" y="2523"/>
                    <a:pt x="1449" y="2533"/>
                    <a:pt x="1475" y="2533"/>
                  </a:cubicBezTo>
                  <a:cubicBezTo>
                    <a:pt x="1480" y="2533"/>
                    <a:pt x="1485" y="2533"/>
                    <a:pt x="1496" y="2528"/>
                  </a:cubicBezTo>
                  <a:cubicBezTo>
                    <a:pt x="1527" y="2518"/>
                    <a:pt x="1542" y="2476"/>
                    <a:pt x="1527" y="2445"/>
                  </a:cubicBezTo>
                  <a:cubicBezTo>
                    <a:pt x="1079" y="1403"/>
                    <a:pt x="128" y="40"/>
                    <a:pt x="119" y="25"/>
                  </a:cubicBezTo>
                  <a:cubicBezTo>
                    <a:pt x="105" y="9"/>
                    <a:pt x="86"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3"/>
            <p:cNvSpPr/>
            <p:nvPr/>
          </p:nvSpPr>
          <p:spPr>
            <a:xfrm>
              <a:off x="6456759" y="1130461"/>
              <a:ext cx="145580" cy="34341"/>
            </a:xfrm>
            <a:custGeom>
              <a:rect b="b" l="l" r="r" t="t"/>
              <a:pathLst>
                <a:path extrusionOk="0" h="1112" w="4714">
                  <a:moveTo>
                    <a:pt x="4643" y="1"/>
                  </a:moveTo>
                  <a:cubicBezTo>
                    <a:pt x="4639" y="1"/>
                    <a:pt x="4635" y="1"/>
                    <a:pt x="4631" y="2"/>
                  </a:cubicBezTo>
                  <a:cubicBezTo>
                    <a:pt x="2287" y="628"/>
                    <a:pt x="79" y="983"/>
                    <a:pt x="58" y="988"/>
                  </a:cubicBezTo>
                  <a:cubicBezTo>
                    <a:pt x="27" y="993"/>
                    <a:pt x="1" y="1024"/>
                    <a:pt x="6" y="1060"/>
                  </a:cubicBezTo>
                  <a:cubicBezTo>
                    <a:pt x="12" y="1091"/>
                    <a:pt x="43" y="1112"/>
                    <a:pt x="74" y="1112"/>
                  </a:cubicBezTo>
                  <a:lnTo>
                    <a:pt x="79" y="1112"/>
                  </a:lnTo>
                  <a:cubicBezTo>
                    <a:pt x="98" y="1107"/>
                    <a:pt x="2313" y="747"/>
                    <a:pt x="4662" y="125"/>
                  </a:cubicBezTo>
                  <a:cubicBezTo>
                    <a:pt x="4692" y="115"/>
                    <a:pt x="4713" y="78"/>
                    <a:pt x="4704" y="47"/>
                  </a:cubicBezTo>
                  <a:cubicBezTo>
                    <a:pt x="4699" y="16"/>
                    <a:pt x="4670" y="1"/>
                    <a:pt x="46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3"/>
            <p:cNvSpPr/>
            <p:nvPr/>
          </p:nvSpPr>
          <p:spPr>
            <a:xfrm>
              <a:off x="6631829" y="1039205"/>
              <a:ext cx="51141" cy="140855"/>
            </a:xfrm>
            <a:custGeom>
              <a:rect b="b" l="l" r="r" t="t"/>
              <a:pathLst>
                <a:path extrusionOk="0" h="4561" w="1656">
                  <a:moveTo>
                    <a:pt x="72" y="1"/>
                  </a:moveTo>
                  <a:cubicBezTo>
                    <a:pt x="64" y="1"/>
                    <a:pt x="55" y="3"/>
                    <a:pt x="47" y="6"/>
                  </a:cubicBezTo>
                  <a:cubicBezTo>
                    <a:pt x="16" y="18"/>
                    <a:pt x="0" y="53"/>
                    <a:pt x="16" y="84"/>
                  </a:cubicBezTo>
                  <a:cubicBezTo>
                    <a:pt x="26" y="110"/>
                    <a:pt x="1105" y="2669"/>
                    <a:pt x="1527" y="4513"/>
                  </a:cubicBezTo>
                  <a:cubicBezTo>
                    <a:pt x="1532" y="4541"/>
                    <a:pt x="1553" y="4561"/>
                    <a:pt x="1580" y="4561"/>
                  </a:cubicBezTo>
                  <a:cubicBezTo>
                    <a:pt x="1583" y="4561"/>
                    <a:pt x="1586" y="4560"/>
                    <a:pt x="1589" y="4560"/>
                  </a:cubicBezTo>
                  <a:lnTo>
                    <a:pt x="1599" y="4560"/>
                  </a:lnTo>
                  <a:cubicBezTo>
                    <a:pt x="1634" y="4555"/>
                    <a:pt x="1655" y="4519"/>
                    <a:pt x="1644" y="4488"/>
                  </a:cubicBezTo>
                  <a:cubicBezTo>
                    <a:pt x="1224" y="2627"/>
                    <a:pt x="140" y="63"/>
                    <a:pt x="129" y="37"/>
                  </a:cubicBezTo>
                  <a:cubicBezTo>
                    <a:pt x="118" y="15"/>
                    <a:pt x="96"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3"/>
            <p:cNvSpPr/>
            <p:nvPr/>
          </p:nvSpPr>
          <p:spPr>
            <a:xfrm>
              <a:off x="6733245" y="1083088"/>
              <a:ext cx="45243" cy="120596"/>
            </a:xfrm>
            <a:custGeom>
              <a:rect b="b" l="l" r="r" t="t"/>
              <a:pathLst>
                <a:path extrusionOk="0" h="3905" w="1465">
                  <a:moveTo>
                    <a:pt x="70" y="0"/>
                  </a:moveTo>
                  <a:cubicBezTo>
                    <a:pt x="62" y="0"/>
                    <a:pt x="54" y="1"/>
                    <a:pt x="46" y="4"/>
                  </a:cubicBezTo>
                  <a:cubicBezTo>
                    <a:pt x="11" y="20"/>
                    <a:pt x="1" y="56"/>
                    <a:pt x="11" y="86"/>
                  </a:cubicBezTo>
                  <a:cubicBezTo>
                    <a:pt x="20" y="112"/>
                    <a:pt x="874" y="2096"/>
                    <a:pt x="1341" y="3905"/>
                  </a:cubicBezTo>
                  <a:lnTo>
                    <a:pt x="1465" y="3905"/>
                  </a:lnTo>
                  <a:cubicBezTo>
                    <a:pt x="997" y="2075"/>
                    <a:pt x="134" y="65"/>
                    <a:pt x="124" y="35"/>
                  </a:cubicBezTo>
                  <a:cubicBezTo>
                    <a:pt x="116" y="11"/>
                    <a:pt x="93"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89" name="Shape 489"/>
        <p:cNvGrpSpPr/>
        <p:nvPr/>
      </p:nvGrpSpPr>
      <p:grpSpPr>
        <a:xfrm>
          <a:off x="0" y="0"/>
          <a:ext cx="0" cy="0"/>
          <a:chOff x="0" y="0"/>
          <a:chExt cx="0" cy="0"/>
        </a:xfrm>
      </p:grpSpPr>
      <p:sp>
        <p:nvSpPr>
          <p:cNvPr id="490" name="Google Shape;490;p14"/>
          <p:cNvSpPr/>
          <p:nvPr/>
        </p:nvSpPr>
        <p:spPr>
          <a:xfrm flipH="1" rot="4715942">
            <a:off x="-805016" y="2067421"/>
            <a:ext cx="3998255" cy="3983933"/>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4"/>
          <p:cNvSpPr/>
          <p:nvPr/>
        </p:nvSpPr>
        <p:spPr>
          <a:xfrm rot="2911594">
            <a:off x="6273303" y="-1183663"/>
            <a:ext cx="3434430" cy="2488414"/>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2" name="Google Shape;492;p14"/>
          <p:cNvGrpSpPr/>
          <p:nvPr/>
        </p:nvGrpSpPr>
        <p:grpSpPr>
          <a:xfrm>
            <a:off x="8032001" y="4309662"/>
            <a:ext cx="967813" cy="1270158"/>
            <a:chOff x="5885967" y="1311059"/>
            <a:chExt cx="367347" cy="482107"/>
          </a:xfrm>
        </p:grpSpPr>
        <p:sp>
          <p:nvSpPr>
            <p:cNvPr id="493" name="Google Shape;493;p14"/>
            <p:cNvSpPr/>
            <p:nvPr/>
          </p:nvSpPr>
          <p:spPr>
            <a:xfrm>
              <a:off x="5885967" y="1311059"/>
              <a:ext cx="367347" cy="398075"/>
            </a:xfrm>
            <a:custGeom>
              <a:rect b="b" l="l" r="r" t="t"/>
              <a:pathLst>
                <a:path extrusionOk="0" h="12890" w="11895">
                  <a:moveTo>
                    <a:pt x="11528" y="0"/>
                  </a:moveTo>
                  <a:cubicBezTo>
                    <a:pt x="11518" y="0"/>
                    <a:pt x="11507" y="1"/>
                    <a:pt x="11496" y="2"/>
                  </a:cubicBezTo>
                  <a:cubicBezTo>
                    <a:pt x="10776" y="58"/>
                    <a:pt x="9245" y="294"/>
                    <a:pt x="7395" y="1168"/>
                  </a:cubicBezTo>
                  <a:cubicBezTo>
                    <a:pt x="7184" y="1266"/>
                    <a:pt x="7296" y="2011"/>
                    <a:pt x="7081" y="2129"/>
                  </a:cubicBezTo>
                  <a:cubicBezTo>
                    <a:pt x="7062" y="2139"/>
                    <a:pt x="7041" y="2144"/>
                    <a:pt x="7018" y="2144"/>
                  </a:cubicBezTo>
                  <a:cubicBezTo>
                    <a:pt x="6817" y="2144"/>
                    <a:pt x="6440" y="1812"/>
                    <a:pt x="6226" y="1812"/>
                  </a:cubicBezTo>
                  <a:cubicBezTo>
                    <a:pt x="6198" y="1812"/>
                    <a:pt x="6172" y="1818"/>
                    <a:pt x="6151" y="1831"/>
                  </a:cubicBezTo>
                  <a:cubicBezTo>
                    <a:pt x="5951" y="1954"/>
                    <a:pt x="5745" y="2083"/>
                    <a:pt x="5539" y="2222"/>
                  </a:cubicBezTo>
                  <a:cubicBezTo>
                    <a:pt x="5406" y="2308"/>
                    <a:pt x="5576" y="2900"/>
                    <a:pt x="5437" y="2998"/>
                  </a:cubicBezTo>
                  <a:cubicBezTo>
                    <a:pt x="5428" y="3004"/>
                    <a:pt x="5416" y="3007"/>
                    <a:pt x="5403" y="3007"/>
                  </a:cubicBezTo>
                  <a:cubicBezTo>
                    <a:pt x="5276" y="3007"/>
                    <a:pt x="4975" y="2725"/>
                    <a:pt x="4845" y="2725"/>
                  </a:cubicBezTo>
                  <a:cubicBezTo>
                    <a:pt x="4831" y="2725"/>
                    <a:pt x="4820" y="2728"/>
                    <a:pt x="4810" y="2735"/>
                  </a:cubicBezTo>
                  <a:cubicBezTo>
                    <a:pt x="4142" y="3239"/>
                    <a:pt x="3468" y="3830"/>
                    <a:pt x="2795" y="4523"/>
                  </a:cubicBezTo>
                  <a:cubicBezTo>
                    <a:pt x="2600" y="4734"/>
                    <a:pt x="2986" y="5453"/>
                    <a:pt x="2785" y="5680"/>
                  </a:cubicBezTo>
                  <a:cubicBezTo>
                    <a:pt x="2771" y="5697"/>
                    <a:pt x="2746" y="5703"/>
                    <a:pt x="2712" y="5703"/>
                  </a:cubicBezTo>
                  <a:cubicBezTo>
                    <a:pt x="2538" y="5703"/>
                    <a:pt x="2144" y="5516"/>
                    <a:pt x="1967" y="5516"/>
                  </a:cubicBezTo>
                  <a:cubicBezTo>
                    <a:pt x="1932" y="5516"/>
                    <a:pt x="1905" y="5523"/>
                    <a:pt x="1891" y="5541"/>
                  </a:cubicBezTo>
                  <a:cubicBezTo>
                    <a:pt x="1531" y="5977"/>
                    <a:pt x="1172" y="6446"/>
                    <a:pt x="821" y="6954"/>
                  </a:cubicBezTo>
                  <a:cubicBezTo>
                    <a:pt x="821" y="6954"/>
                    <a:pt x="0" y="8928"/>
                    <a:pt x="1660" y="12787"/>
                  </a:cubicBezTo>
                  <a:cubicBezTo>
                    <a:pt x="1660" y="12787"/>
                    <a:pt x="2510" y="12890"/>
                    <a:pt x="3626" y="12890"/>
                  </a:cubicBezTo>
                  <a:cubicBezTo>
                    <a:pt x="4569" y="12890"/>
                    <a:pt x="5703" y="12816"/>
                    <a:pt x="6675" y="12545"/>
                  </a:cubicBezTo>
                  <a:cubicBezTo>
                    <a:pt x="7616" y="12283"/>
                    <a:pt x="8567" y="10773"/>
                    <a:pt x="9419" y="8733"/>
                  </a:cubicBezTo>
                  <a:cubicBezTo>
                    <a:pt x="9455" y="8655"/>
                    <a:pt x="8921" y="8193"/>
                    <a:pt x="8952" y="8111"/>
                  </a:cubicBezTo>
                  <a:cubicBezTo>
                    <a:pt x="8962" y="8084"/>
                    <a:pt x="8999" y="8074"/>
                    <a:pt x="9050" y="8074"/>
                  </a:cubicBezTo>
                  <a:cubicBezTo>
                    <a:pt x="9190" y="8074"/>
                    <a:pt x="9439" y="8148"/>
                    <a:pt x="9576" y="8148"/>
                  </a:cubicBezTo>
                  <a:cubicBezTo>
                    <a:pt x="9626" y="8148"/>
                    <a:pt x="9661" y="8138"/>
                    <a:pt x="9671" y="8111"/>
                  </a:cubicBezTo>
                  <a:cubicBezTo>
                    <a:pt x="9763" y="7884"/>
                    <a:pt x="9846" y="7654"/>
                    <a:pt x="9933" y="7417"/>
                  </a:cubicBezTo>
                  <a:cubicBezTo>
                    <a:pt x="10000" y="7227"/>
                    <a:pt x="9260" y="6579"/>
                    <a:pt x="9322" y="6389"/>
                  </a:cubicBezTo>
                  <a:cubicBezTo>
                    <a:pt x="9404" y="6158"/>
                    <a:pt x="10293" y="6384"/>
                    <a:pt x="10365" y="6153"/>
                  </a:cubicBezTo>
                  <a:cubicBezTo>
                    <a:pt x="10683" y="5176"/>
                    <a:pt x="10972" y="4164"/>
                    <a:pt x="11228" y="3157"/>
                  </a:cubicBezTo>
                  <a:cubicBezTo>
                    <a:pt x="11274" y="2972"/>
                    <a:pt x="10781" y="2638"/>
                    <a:pt x="10827" y="2453"/>
                  </a:cubicBezTo>
                  <a:cubicBezTo>
                    <a:pt x="10879" y="2258"/>
                    <a:pt x="11459" y="2206"/>
                    <a:pt x="11506" y="2011"/>
                  </a:cubicBezTo>
                  <a:cubicBezTo>
                    <a:pt x="11634" y="1461"/>
                    <a:pt x="11747" y="921"/>
                    <a:pt x="11855" y="397"/>
                  </a:cubicBezTo>
                  <a:cubicBezTo>
                    <a:pt x="11895" y="187"/>
                    <a:pt x="11734" y="0"/>
                    <a:pt x="115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4"/>
            <p:cNvSpPr/>
            <p:nvPr/>
          </p:nvSpPr>
          <p:spPr>
            <a:xfrm>
              <a:off x="5897825" y="1315475"/>
              <a:ext cx="350146" cy="477691"/>
            </a:xfrm>
            <a:custGeom>
              <a:rect b="b" l="l" r="r" t="t"/>
              <a:pathLst>
                <a:path extrusionOk="0" h="15468" w="11338">
                  <a:moveTo>
                    <a:pt x="11271" y="1"/>
                  </a:moveTo>
                  <a:cubicBezTo>
                    <a:pt x="11256" y="1"/>
                    <a:pt x="11241" y="6"/>
                    <a:pt x="11229" y="18"/>
                  </a:cubicBezTo>
                  <a:cubicBezTo>
                    <a:pt x="2370" y="7361"/>
                    <a:pt x="32" y="15311"/>
                    <a:pt x="12" y="15388"/>
                  </a:cubicBezTo>
                  <a:cubicBezTo>
                    <a:pt x="1" y="15419"/>
                    <a:pt x="22" y="15454"/>
                    <a:pt x="53" y="15466"/>
                  </a:cubicBezTo>
                  <a:cubicBezTo>
                    <a:pt x="56" y="15467"/>
                    <a:pt x="60" y="15468"/>
                    <a:pt x="64" y="15468"/>
                  </a:cubicBezTo>
                  <a:cubicBezTo>
                    <a:pt x="72" y="15468"/>
                    <a:pt x="82" y="15466"/>
                    <a:pt x="88" y="15466"/>
                  </a:cubicBezTo>
                  <a:cubicBezTo>
                    <a:pt x="109" y="15454"/>
                    <a:pt x="124" y="15440"/>
                    <a:pt x="129" y="15424"/>
                  </a:cubicBezTo>
                  <a:cubicBezTo>
                    <a:pt x="135" y="15404"/>
                    <a:pt x="710" y="13414"/>
                    <a:pt x="2365" y="10547"/>
                  </a:cubicBezTo>
                  <a:cubicBezTo>
                    <a:pt x="3897" y="7895"/>
                    <a:pt x="6692" y="3934"/>
                    <a:pt x="11307" y="111"/>
                  </a:cubicBezTo>
                  <a:cubicBezTo>
                    <a:pt x="11333" y="90"/>
                    <a:pt x="11338" y="49"/>
                    <a:pt x="11317" y="23"/>
                  </a:cubicBezTo>
                  <a:cubicBezTo>
                    <a:pt x="11306" y="9"/>
                    <a:pt x="11288" y="1"/>
                    <a:pt x="112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4"/>
            <p:cNvSpPr/>
            <p:nvPr/>
          </p:nvSpPr>
          <p:spPr>
            <a:xfrm>
              <a:off x="6135586" y="1330885"/>
              <a:ext cx="14762" cy="89250"/>
            </a:xfrm>
            <a:custGeom>
              <a:rect b="b" l="l" r="r" t="t"/>
              <a:pathLst>
                <a:path extrusionOk="0" h="2890" w="478">
                  <a:moveTo>
                    <a:pt x="413" y="1"/>
                  </a:moveTo>
                  <a:cubicBezTo>
                    <a:pt x="384" y="1"/>
                    <a:pt x="354" y="21"/>
                    <a:pt x="349" y="53"/>
                  </a:cubicBezTo>
                  <a:cubicBezTo>
                    <a:pt x="344" y="69"/>
                    <a:pt x="0" y="1692"/>
                    <a:pt x="0" y="2828"/>
                  </a:cubicBezTo>
                  <a:cubicBezTo>
                    <a:pt x="0" y="2864"/>
                    <a:pt x="26" y="2890"/>
                    <a:pt x="57" y="2890"/>
                  </a:cubicBezTo>
                  <a:cubicBezTo>
                    <a:pt x="67" y="2890"/>
                    <a:pt x="72" y="2890"/>
                    <a:pt x="83" y="2885"/>
                  </a:cubicBezTo>
                  <a:cubicBezTo>
                    <a:pt x="103" y="2880"/>
                    <a:pt x="124" y="2854"/>
                    <a:pt x="124" y="2828"/>
                  </a:cubicBezTo>
                  <a:cubicBezTo>
                    <a:pt x="124" y="1703"/>
                    <a:pt x="468" y="94"/>
                    <a:pt x="468" y="79"/>
                  </a:cubicBezTo>
                  <a:cubicBezTo>
                    <a:pt x="478" y="43"/>
                    <a:pt x="458" y="12"/>
                    <a:pt x="422" y="1"/>
                  </a:cubicBezTo>
                  <a:cubicBezTo>
                    <a:pt x="419" y="1"/>
                    <a:pt x="416" y="1"/>
                    <a:pt x="4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4"/>
            <p:cNvSpPr/>
            <p:nvPr/>
          </p:nvSpPr>
          <p:spPr>
            <a:xfrm>
              <a:off x="6074934" y="1456853"/>
              <a:ext cx="146229" cy="30913"/>
            </a:xfrm>
            <a:custGeom>
              <a:rect b="b" l="l" r="r" t="t"/>
              <a:pathLst>
                <a:path extrusionOk="0" h="1001" w="4735">
                  <a:moveTo>
                    <a:pt x="4669" y="0"/>
                  </a:moveTo>
                  <a:cubicBezTo>
                    <a:pt x="4663" y="0"/>
                    <a:pt x="4657" y="1"/>
                    <a:pt x="4652" y="3"/>
                  </a:cubicBezTo>
                  <a:cubicBezTo>
                    <a:pt x="4631" y="8"/>
                    <a:pt x="2458" y="542"/>
                    <a:pt x="58" y="882"/>
                  </a:cubicBezTo>
                  <a:cubicBezTo>
                    <a:pt x="27" y="882"/>
                    <a:pt x="1" y="912"/>
                    <a:pt x="6" y="948"/>
                  </a:cubicBezTo>
                  <a:cubicBezTo>
                    <a:pt x="11" y="981"/>
                    <a:pt x="37" y="1001"/>
                    <a:pt x="64" y="1001"/>
                  </a:cubicBezTo>
                  <a:cubicBezTo>
                    <a:pt x="67" y="1001"/>
                    <a:pt x="70" y="1000"/>
                    <a:pt x="74" y="1000"/>
                  </a:cubicBezTo>
                  <a:cubicBezTo>
                    <a:pt x="2479" y="661"/>
                    <a:pt x="4657" y="127"/>
                    <a:pt x="4682" y="122"/>
                  </a:cubicBezTo>
                  <a:lnTo>
                    <a:pt x="4687" y="122"/>
                  </a:lnTo>
                  <a:cubicBezTo>
                    <a:pt x="4718" y="111"/>
                    <a:pt x="4734" y="80"/>
                    <a:pt x="4723" y="49"/>
                  </a:cubicBezTo>
                  <a:cubicBezTo>
                    <a:pt x="4719" y="20"/>
                    <a:pt x="4694" y="0"/>
                    <a:pt x="46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4"/>
            <p:cNvSpPr/>
            <p:nvPr/>
          </p:nvSpPr>
          <p:spPr>
            <a:xfrm>
              <a:off x="6008290" y="1413155"/>
              <a:ext cx="14453" cy="148267"/>
            </a:xfrm>
            <a:custGeom>
              <a:rect b="b" l="l" r="r" t="t"/>
              <a:pathLst>
                <a:path extrusionOk="0" h="4801" w="468">
                  <a:moveTo>
                    <a:pt x="62" y="0"/>
                  </a:moveTo>
                  <a:cubicBezTo>
                    <a:pt x="26" y="0"/>
                    <a:pt x="0" y="26"/>
                    <a:pt x="0" y="62"/>
                  </a:cubicBezTo>
                  <a:cubicBezTo>
                    <a:pt x="0" y="88"/>
                    <a:pt x="0" y="2877"/>
                    <a:pt x="340" y="4748"/>
                  </a:cubicBezTo>
                  <a:cubicBezTo>
                    <a:pt x="344" y="4780"/>
                    <a:pt x="369" y="4800"/>
                    <a:pt x="400" y="4800"/>
                  </a:cubicBezTo>
                  <a:cubicBezTo>
                    <a:pt x="404" y="4800"/>
                    <a:pt x="408" y="4800"/>
                    <a:pt x="412" y="4799"/>
                  </a:cubicBezTo>
                  <a:lnTo>
                    <a:pt x="422" y="4799"/>
                  </a:lnTo>
                  <a:cubicBezTo>
                    <a:pt x="448" y="4789"/>
                    <a:pt x="468" y="4758"/>
                    <a:pt x="463" y="4727"/>
                  </a:cubicBezTo>
                  <a:cubicBezTo>
                    <a:pt x="124" y="2868"/>
                    <a:pt x="124" y="88"/>
                    <a:pt x="124" y="62"/>
                  </a:cubicBezTo>
                  <a:cubicBezTo>
                    <a:pt x="124" y="26"/>
                    <a:pt x="98"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4"/>
            <p:cNvSpPr/>
            <p:nvPr/>
          </p:nvSpPr>
          <p:spPr>
            <a:xfrm>
              <a:off x="5982288" y="1604963"/>
              <a:ext cx="185202" cy="18221"/>
            </a:xfrm>
            <a:custGeom>
              <a:rect b="b" l="l" r="r" t="t"/>
              <a:pathLst>
                <a:path extrusionOk="0" h="590" w="5997">
                  <a:moveTo>
                    <a:pt x="5924" y="1"/>
                  </a:moveTo>
                  <a:cubicBezTo>
                    <a:pt x="5921" y="1"/>
                    <a:pt x="5918" y="1"/>
                    <a:pt x="5915" y="1"/>
                  </a:cubicBezTo>
                  <a:cubicBezTo>
                    <a:pt x="5887" y="10"/>
                    <a:pt x="3833" y="467"/>
                    <a:pt x="1767" y="467"/>
                  </a:cubicBezTo>
                  <a:cubicBezTo>
                    <a:pt x="1190" y="467"/>
                    <a:pt x="612" y="432"/>
                    <a:pt x="77" y="341"/>
                  </a:cubicBezTo>
                  <a:cubicBezTo>
                    <a:pt x="74" y="340"/>
                    <a:pt x="71" y="340"/>
                    <a:pt x="69" y="340"/>
                  </a:cubicBezTo>
                  <a:cubicBezTo>
                    <a:pt x="41" y="340"/>
                    <a:pt x="14" y="364"/>
                    <a:pt x="5" y="392"/>
                  </a:cubicBezTo>
                  <a:cubicBezTo>
                    <a:pt x="0" y="428"/>
                    <a:pt x="26" y="459"/>
                    <a:pt x="57" y="464"/>
                  </a:cubicBezTo>
                  <a:cubicBezTo>
                    <a:pt x="594" y="554"/>
                    <a:pt x="1174" y="590"/>
                    <a:pt x="1753" y="590"/>
                  </a:cubicBezTo>
                  <a:cubicBezTo>
                    <a:pt x="3842" y="590"/>
                    <a:pt x="5917" y="129"/>
                    <a:pt x="5941" y="125"/>
                  </a:cubicBezTo>
                  <a:cubicBezTo>
                    <a:pt x="5946" y="120"/>
                    <a:pt x="5946" y="120"/>
                    <a:pt x="5951" y="120"/>
                  </a:cubicBezTo>
                  <a:cubicBezTo>
                    <a:pt x="5977" y="110"/>
                    <a:pt x="5997" y="79"/>
                    <a:pt x="5987" y="48"/>
                  </a:cubicBezTo>
                  <a:cubicBezTo>
                    <a:pt x="5982" y="20"/>
                    <a:pt x="5953" y="1"/>
                    <a:pt x="59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4"/>
            <p:cNvSpPr/>
            <p:nvPr/>
          </p:nvSpPr>
          <p:spPr>
            <a:xfrm>
              <a:off x="5931641" y="1493139"/>
              <a:ext cx="23841" cy="177513"/>
            </a:xfrm>
            <a:custGeom>
              <a:rect b="b" l="l" r="r" t="t"/>
              <a:pathLst>
                <a:path extrusionOk="0" h="5748" w="772">
                  <a:moveTo>
                    <a:pt x="77" y="0"/>
                  </a:moveTo>
                  <a:cubicBezTo>
                    <a:pt x="47" y="0"/>
                    <a:pt x="16" y="26"/>
                    <a:pt x="16" y="62"/>
                  </a:cubicBezTo>
                  <a:cubicBezTo>
                    <a:pt x="16" y="98"/>
                    <a:pt x="1" y="3833"/>
                    <a:pt x="648" y="5704"/>
                  </a:cubicBezTo>
                  <a:cubicBezTo>
                    <a:pt x="656" y="5733"/>
                    <a:pt x="681" y="5748"/>
                    <a:pt x="706" y="5748"/>
                  </a:cubicBezTo>
                  <a:cubicBezTo>
                    <a:pt x="712" y="5748"/>
                    <a:pt x="719" y="5747"/>
                    <a:pt x="725" y="5745"/>
                  </a:cubicBezTo>
                  <a:cubicBezTo>
                    <a:pt x="756" y="5730"/>
                    <a:pt x="772" y="5699"/>
                    <a:pt x="761" y="5662"/>
                  </a:cubicBezTo>
                  <a:cubicBezTo>
                    <a:pt x="124" y="3812"/>
                    <a:pt x="139" y="98"/>
                    <a:pt x="139" y="62"/>
                  </a:cubicBezTo>
                  <a:cubicBezTo>
                    <a:pt x="139" y="26"/>
                    <a:pt x="113"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 name="Google Shape;500;p14"/>
          <p:cNvGrpSpPr/>
          <p:nvPr/>
        </p:nvGrpSpPr>
        <p:grpSpPr>
          <a:xfrm>
            <a:off x="0" y="3692991"/>
            <a:ext cx="738327" cy="1653701"/>
            <a:chOff x="5860242" y="397600"/>
            <a:chExt cx="366143" cy="820085"/>
          </a:xfrm>
        </p:grpSpPr>
        <p:sp>
          <p:nvSpPr>
            <p:cNvPr id="501" name="Google Shape;501;p14"/>
            <p:cNvSpPr/>
            <p:nvPr/>
          </p:nvSpPr>
          <p:spPr>
            <a:xfrm>
              <a:off x="5860242" y="397600"/>
              <a:ext cx="366143" cy="693250"/>
            </a:xfrm>
            <a:custGeom>
              <a:rect b="b" l="l" r="r" t="t"/>
              <a:pathLst>
                <a:path extrusionOk="0" h="22448" w="11856">
                  <a:moveTo>
                    <a:pt x="4245" y="0"/>
                  </a:moveTo>
                  <a:cubicBezTo>
                    <a:pt x="4140" y="0"/>
                    <a:pt x="4038" y="40"/>
                    <a:pt x="3962" y="124"/>
                  </a:cubicBezTo>
                  <a:cubicBezTo>
                    <a:pt x="3340" y="798"/>
                    <a:pt x="2117" y="2349"/>
                    <a:pt x="1198" y="4878"/>
                  </a:cubicBezTo>
                  <a:cubicBezTo>
                    <a:pt x="1094" y="5161"/>
                    <a:pt x="1901" y="5885"/>
                    <a:pt x="1809" y="6189"/>
                  </a:cubicBezTo>
                  <a:cubicBezTo>
                    <a:pt x="1722" y="6476"/>
                    <a:pt x="729" y="6348"/>
                    <a:pt x="653" y="6656"/>
                  </a:cubicBezTo>
                  <a:cubicBezTo>
                    <a:pt x="575" y="6959"/>
                    <a:pt x="504" y="7273"/>
                    <a:pt x="442" y="7602"/>
                  </a:cubicBezTo>
                  <a:cubicBezTo>
                    <a:pt x="396" y="7813"/>
                    <a:pt x="1115" y="8316"/>
                    <a:pt x="1075" y="8537"/>
                  </a:cubicBezTo>
                  <a:cubicBezTo>
                    <a:pt x="1049" y="8712"/>
                    <a:pt x="262" y="8598"/>
                    <a:pt x="236" y="8783"/>
                  </a:cubicBezTo>
                  <a:cubicBezTo>
                    <a:pt x="82" y="9893"/>
                    <a:pt x="1" y="11112"/>
                    <a:pt x="26" y="12443"/>
                  </a:cubicBezTo>
                  <a:cubicBezTo>
                    <a:pt x="31" y="12839"/>
                    <a:pt x="1075" y="13295"/>
                    <a:pt x="1099" y="13712"/>
                  </a:cubicBezTo>
                  <a:cubicBezTo>
                    <a:pt x="1115" y="13933"/>
                    <a:pt x="108" y="14097"/>
                    <a:pt x="129" y="14319"/>
                  </a:cubicBezTo>
                  <a:cubicBezTo>
                    <a:pt x="195" y="15104"/>
                    <a:pt x="304" y="15922"/>
                    <a:pt x="452" y="16774"/>
                  </a:cubicBezTo>
                  <a:cubicBezTo>
                    <a:pt x="452" y="16774"/>
                    <a:pt x="1526" y="19632"/>
                    <a:pt x="6717" y="22447"/>
                  </a:cubicBezTo>
                  <a:cubicBezTo>
                    <a:pt x="6717" y="22447"/>
                    <a:pt x="9770" y="20377"/>
                    <a:pt x="11213" y="17941"/>
                  </a:cubicBezTo>
                  <a:cubicBezTo>
                    <a:pt x="11855" y="16857"/>
                    <a:pt x="11331" y="14395"/>
                    <a:pt x="10216" y="11440"/>
                  </a:cubicBezTo>
                  <a:cubicBezTo>
                    <a:pt x="10175" y="11328"/>
                    <a:pt x="9234" y="11271"/>
                    <a:pt x="9189" y="11153"/>
                  </a:cubicBezTo>
                  <a:cubicBezTo>
                    <a:pt x="9122" y="10973"/>
                    <a:pt x="9944" y="10731"/>
                    <a:pt x="9867" y="10546"/>
                  </a:cubicBezTo>
                  <a:cubicBezTo>
                    <a:pt x="9739" y="10223"/>
                    <a:pt x="9600" y="9893"/>
                    <a:pt x="9461" y="9564"/>
                  </a:cubicBezTo>
                  <a:cubicBezTo>
                    <a:pt x="9348" y="9303"/>
                    <a:pt x="8037" y="9220"/>
                    <a:pt x="7920" y="8959"/>
                  </a:cubicBezTo>
                  <a:cubicBezTo>
                    <a:pt x="7780" y="8639"/>
                    <a:pt x="8829" y="8136"/>
                    <a:pt x="8679" y="7813"/>
                  </a:cubicBezTo>
                  <a:cubicBezTo>
                    <a:pt x="8063" y="6481"/>
                    <a:pt x="7380" y="5124"/>
                    <a:pt x="6675" y="3809"/>
                  </a:cubicBezTo>
                  <a:cubicBezTo>
                    <a:pt x="6547" y="3568"/>
                    <a:pt x="5771" y="3613"/>
                    <a:pt x="5638" y="3378"/>
                  </a:cubicBezTo>
                  <a:cubicBezTo>
                    <a:pt x="5499" y="3120"/>
                    <a:pt x="6002" y="2576"/>
                    <a:pt x="5864" y="2318"/>
                  </a:cubicBezTo>
                  <a:cubicBezTo>
                    <a:pt x="5463" y="1609"/>
                    <a:pt x="5067" y="921"/>
                    <a:pt x="4671" y="259"/>
                  </a:cubicBezTo>
                  <a:cubicBezTo>
                    <a:pt x="4572" y="91"/>
                    <a:pt x="4405" y="0"/>
                    <a:pt x="42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4"/>
            <p:cNvSpPr/>
            <p:nvPr/>
          </p:nvSpPr>
          <p:spPr>
            <a:xfrm>
              <a:off x="5967989" y="402387"/>
              <a:ext cx="146970" cy="815298"/>
            </a:xfrm>
            <a:custGeom>
              <a:rect b="b" l="l" r="r" t="t"/>
              <a:pathLst>
                <a:path extrusionOk="0" h="26400" w="4759">
                  <a:moveTo>
                    <a:pt x="817" y="0"/>
                  </a:moveTo>
                  <a:cubicBezTo>
                    <a:pt x="786" y="0"/>
                    <a:pt x="755" y="26"/>
                    <a:pt x="750" y="57"/>
                  </a:cubicBezTo>
                  <a:cubicBezTo>
                    <a:pt x="1" y="8171"/>
                    <a:pt x="1095" y="14893"/>
                    <a:pt x="2149" y="19102"/>
                  </a:cubicBezTo>
                  <a:cubicBezTo>
                    <a:pt x="3284" y="23660"/>
                    <a:pt x="4621" y="26337"/>
                    <a:pt x="4635" y="26362"/>
                  </a:cubicBezTo>
                  <a:cubicBezTo>
                    <a:pt x="4647" y="26385"/>
                    <a:pt x="4669" y="26400"/>
                    <a:pt x="4693" y="26400"/>
                  </a:cubicBezTo>
                  <a:cubicBezTo>
                    <a:pt x="4701" y="26400"/>
                    <a:pt x="4710" y="26398"/>
                    <a:pt x="4718" y="26393"/>
                  </a:cubicBezTo>
                  <a:lnTo>
                    <a:pt x="4718" y="26388"/>
                  </a:lnTo>
                  <a:cubicBezTo>
                    <a:pt x="4749" y="26374"/>
                    <a:pt x="4759" y="26337"/>
                    <a:pt x="4744" y="26306"/>
                  </a:cubicBezTo>
                  <a:cubicBezTo>
                    <a:pt x="4733" y="26281"/>
                    <a:pt x="3402" y="23618"/>
                    <a:pt x="2266" y="19071"/>
                  </a:cubicBezTo>
                  <a:cubicBezTo>
                    <a:pt x="1218" y="14873"/>
                    <a:pt x="124" y="8166"/>
                    <a:pt x="874" y="67"/>
                  </a:cubicBezTo>
                  <a:cubicBezTo>
                    <a:pt x="879" y="36"/>
                    <a:pt x="854" y="5"/>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4"/>
            <p:cNvSpPr/>
            <p:nvPr/>
          </p:nvSpPr>
          <p:spPr>
            <a:xfrm>
              <a:off x="5913575" y="501981"/>
              <a:ext cx="74458" cy="106390"/>
            </a:xfrm>
            <a:custGeom>
              <a:rect b="b" l="l" r="r" t="t"/>
              <a:pathLst>
                <a:path extrusionOk="0" h="3445" w="2411">
                  <a:moveTo>
                    <a:pt x="71" y="1"/>
                  </a:moveTo>
                  <a:cubicBezTo>
                    <a:pt x="61" y="1"/>
                    <a:pt x="51" y="3"/>
                    <a:pt x="41" y="8"/>
                  </a:cubicBezTo>
                  <a:cubicBezTo>
                    <a:pt x="10" y="24"/>
                    <a:pt x="0" y="64"/>
                    <a:pt x="15" y="90"/>
                  </a:cubicBezTo>
                  <a:cubicBezTo>
                    <a:pt x="31" y="116"/>
                    <a:pt x="1229" y="2176"/>
                    <a:pt x="2292" y="3425"/>
                  </a:cubicBezTo>
                  <a:cubicBezTo>
                    <a:pt x="2304" y="3438"/>
                    <a:pt x="2320" y="3445"/>
                    <a:pt x="2337" y="3445"/>
                  </a:cubicBezTo>
                  <a:cubicBezTo>
                    <a:pt x="2348" y="3445"/>
                    <a:pt x="2359" y="3441"/>
                    <a:pt x="2369" y="3435"/>
                  </a:cubicBezTo>
                  <a:cubicBezTo>
                    <a:pt x="2374" y="3435"/>
                    <a:pt x="2379" y="3435"/>
                    <a:pt x="2379" y="3430"/>
                  </a:cubicBezTo>
                  <a:cubicBezTo>
                    <a:pt x="2405" y="3409"/>
                    <a:pt x="2410" y="3368"/>
                    <a:pt x="2389" y="3343"/>
                  </a:cubicBezTo>
                  <a:cubicBezTo>
                    <a:pt x="1331" y="2104"/>
                    <a:pt x="138" y="48"/>
                    <a:pt x="124" y="29"/>
                  </a:cubicBezTo>
                  <a:cubicBezTo>
                    <a:pt x="113" y="11"/>
                    <a:pt x="92" y="1"/>
                    <a:pt x="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4"/>
            <p:cNvSpPr/>
            <p:nvPr/>
          </p:nvSpPr>
          <p:spPr>
            <a:xfrm>
              <a:off x="5990348" y="579804"/>
              <a:ext cx="112598" cy="153795"/>
            </a:xfrm>
            <a:custGeom>
              <a:rect b="b" l="l" r="r" t="t"/>
              <a:pathLst>
                <a:path extrusionOk="0" h="4980" w="3646">
                  <a:moveTo>
                    <a:pt x="3575" y="0"/>
                  </a:moveTo>
                  <a:cubicBezTo>
                    <a:pt x="3554" y="0"/>
                    <a:pt x="3535" y="12"/>
                    <a:pt x="3522" y="32"/>
                  </a:cubicBezTo>
                  <a:cubicBezTo>
                    <a:pt x="3506" y="52"/>
                    <a:pt x="1959" y="2478"/>
                    <a:pt x="22" y="4878"/>
                  </a:cubicBezTo>
                  <a:cubicBezTo>
                    <a:pt x="1" y="4909"/>
                    <a:pt x="7" y="4944"/>
                    <a:pt x="31" y="4965"/>
                  </a:cubicBezTo>
                  <a:cubicBezTo>
                    <a:pt x="44" y="4974"/>
                    <a:pt x="57" y="4979"/>
                    <a:pt x="71" y="4979"/>
                  </a:cubicBezTo>
                  <a:cubicBezTo>
                    <a:pt x="81" y="4979"/>
                    <a:pt x="90" y="4976"/>
                    <a:pt x="99" y="4970"/>
                  </a:cubicBezTo>
                  <a:cubicBezTo>
                    <a:pt x="109" y="4970"/>
                    <a:pt x="114" y="4965"/>
                    <a:pt x="119" y="4954"/>
                  </a:cubicBezTo>
                  <a:cubicBezTo>
                    <a:pt x="2061" y="2549"/>
                    <a:pt x="3608" y="118"/>
                    <a:pt x="3624" y="99"/>
                  </a:cubicBezTo>
                  <a:cubicBezTo>
                    <a:pt x="3645" y="68"/>
                    <a:pt x="3634" y="32"/>
                    <a:pt x="3608" y="11"/>
                  </a:cubicBezTo>
                  <a:cubicBezTo>
                    <a:pt x="3597" y="4"/>
                    <a:pt x="3586" y="0"/>
                    <a:pt x="3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4"/>
            <p:cNvSpPr/>
            <p:nvPr/>
          </p:nvSpPr>
          <p:spPr>
            <a:xfrm>
              <a:off x="5860860" y="708767"/>
              <a:ext cx="150027" cy="153115"/>
            </a:xfrm>
            <a:custGeom>
              <a:rect b="b" l="l" r="r" t="t"/>
              <a:pathLst>
                <a:path extrusionOk="0" h="4958" w="4858">
                  <a:moveTo>
                    <a:pt x="69" y="0"/>
                  </a:moveTo>
                  <a:cubicBezTo>
                    <a:pt x="55" y="0"/>
                    <a:pt x="42" y="4"/>
                    <a:pt x="31" y="12"/>
                  </a:cubicBezTo>
                  <a:cubicBezTo>
                    <a:pt x="6" y="38"/>
                    <a:pt x="0" y="74"/>
                    <a:pt x="26" y="100"/>
                  </a:cubicBezTo>
                  <a:cubicBezTo>
                    <a:pt x="52" y="131"/>
                    <a:pt x="2673" y="3178"/>
                    <a:pt x="4749" y="4941"/>
                  </a:cubicBezTo>
                  <a:cubicBezTo>
                    <a:pt x="4760" y="4952"/>
                    <a:pt x="4772" y="4957"/>
                    <a:pt x="4785" y="4957"/>
                  </a:cubicBezTo>
                  <a:cubicBezTo>
                    <a:pt x="4796" y="4957"/>
                    <a:pt x="4807" y="4953"/>
                    <a:pt x="4816" y="4946"/>
                  </a:cubicBezTo>
                  <a:cubicBezTo>
                    <a:pt x="4821" y="4946"/>
                    <a:pt x="4831" y="4941"/>
                    <a:pt x="4831" y="4936"/>
                  </a:cubicBezTo>
                  <a:cubicBezTo>
                    <a:pt x="4857" y="4910"/>
                    <a:pt x="4852" y="4869"/>
                    <a:pt x="4826" y="4848"/>
                  </a:cubicBezTo>
                  <a:cubicBezTo>
                    <a:pt x="2760" y="3091"/>
                    <a:pt x="145" y="49"/>
                    <a:pt x="119" y="23"/>
                  </a:cubicBezTo>
                  <a:cubicBezTo>
                    <a:pt x="107" y="8"/>
                    <a:pt x="88"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4"/>
            <p:cNvSpPr/>
            <p:nvPr/>
          </p:nvSpPr>
          <p:spPr>
            <a:xfrm>
              <a:off x="6026727" y="787362"/>
              <a:ext cx="164913" cy="168557"/>
            </a:xfrm>
            <a:custGeom>
              <a:rect b="b" l="l" r="r" t="t"/>
              <a:pathLst>
                <a:path extrusionOk="0" h="5458" w="5340">
                  <a:moveTo>
                    <a:pt x="5269" y="1"/>
                  </a:moveTo>
                  <a:cubicBezTo>
                    <a:pt x="5248" y="1"/>
                    <a:pt x="5229" y="11"/>
                    <a:pt x="5216" y="26"/>
                  </a:cubicBezTo>
                  <a:cubicBezTo>
                    <a:pt x="5190" y="63"/>
                    <a:pt x="2738" y="3721"/>
                    <a:pt x="41" y="5346"/>
                  </a:cubicBezTo>
                  <a:cubicBezTo>
                    <a:pt x="10" y="5361"/>
                    <a:pt x="0" y="5398"/>
                    <a:pt x="20" y="5428"/>
                  </a:cubicBezTo>
                  <a:cubicBezTo>
                    <a:pt x="30" y="5448"/>
                    <a:pt x="48" y="5457"/>
                    <a:pt x="68" y="5457"/>
                  </a:cubicBezTo>
                  <a:cubicBezTo>
                    <a:pt x="79" y="5457"/>
                    <a:pt x="91" y="5454"/>
                    <a:pt x="103" y="5448"/>
                  </a:cubicBezTo>
                  <a:cubicBezTo>
                    <a:pt x="2826" y="3814"/>
                    <a:pt x="5293" y="135"/>
                    <a:pt x="5319" y="99"/>
                  </a:cubicBezTo>
                  <a:cubicBezTo>
                    <a:pt x="5339" y="68"/>
                    <a:pt x="5328" y="33"/>
                    <a:pt x="5304" y="12"/>
                  </a:cubicBezTo>
                  <a:cubicBezTo>
                    <a:pt x="5292" y="4"/>
                    <a:pt x="5280" y="1"/>
                    <a:pt x="5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4"/>
            <p:cNvSpPr/>
            <p:nvPr/>
          </p:nvSpPr>
          <p:spPr>
            <a:xfrm>
              <a:off x="5864349" y="860707"/>
              <a:ext cx="185882" cy="177667"/>
            </a:xfrm>
            <a:custGeom>
              <a:rect b="b" l="l" r="r" t="t"/>
              <a:pathLst>
                <a:path extrusionOk="0" h="5753" w="6019">
                  <a:moveTo>
                    <a:pt x="73" y="1"/>
                  </a:moveTo>
                  <a:cubicBezTo>
                    <a:pt x="58" y="1"/>
                    <a:pt x="44" y="6"/>
                    <a:pt x="32" y="16"/>
                  </a:cubicBezTo>
                  <a:cubicBezTo>
                    <a:pt x="6" y="37"/>
                    <a:pt x="1" y="77"/>
                    <a:pt x="22" y="103"/>
                  </a:cubicBezTo>
                  <a:cubicBezTo>
                    <a:pt x="57" y="144"/>
                    <a:pt x="3551" y="4245"/>
                    <a:pt x="5911" y="5741"/>
                  </a:cubicBezTo>
                  <a:cubicBezTo>
                    <a:pt x="5922" y="5749"/>
                    <a:pt x="5934" y="5753"/>
                    <a:pt x="5947" y="5753"/>
                  </a:cubicBezTo>
                  <a:cubicBezTo>
                    <a:pt x="5958" y="5753"/>
                    <a:pt x="5968" y="5750"/>
                    <a:pt x="5977" y="5746"/>
                  </a:cubicBezTo>
                  <a:cubicBezTo>
                    <a:pt x="5982" y="5741"/>
                    <a:pt x="5992" y="5730"/>
                    <a:pt x="5998" y="5725"/>
                  </a:cubicBezTo>
                  <a:cubicBezTo>
                    <a:pt x="6018" y="5694"/>
                    <a:pt x="6008" y="5653"/>
                    <a:pt x="5977" y="5637"/>
                  </a:cubicBezTo>
                  <a:cubicBezTo>
                    <a:pt x="3634" y="4147"/>
                    <a:pt x="155" y="63"/>
                    <a:pt x="119" y="21"/>
                  </a:cubicBezTo>
                  <a:cubicBezTo>
                    <a:pt x="105" y="7"/>
                    <a:pt x="89"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8" name="Google Shape;508;p14"/>
          <p:cNvSpPr/>
          <p:nvPr/>
        </p:nvSpPr>
        <p:spPr>
          <a:xfrm rot="-1813586">
            <a:off x="3576526" y="12647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4"/>
          <p:cNvSpPr/>
          <p:nvPr/>
        </p:nvSpPr>
        <p:spPr>
          <a:xfrm>
            <a:off x="8231406" y="26900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0" name="Google Shape;510;p14"/>
          <p:cNvGrpSpPr/>
          <p:nvPr/>
        </p:nvGrpSpPr>
        <p:grpSpPr>
          <a:xfrm rot="276975">
            <a:off x="285844" y="2433667"/>
            <a:ext cx="201897" cy="276167"/>
            <a:chOff x="6909034" y="627862"/>
            <a:chExt cx="279193" cy="381901"/>
          </a:xfrm>
        </p:grpSpPr>
        <p:sp>
          <p:nvSpPr>
            <p:cNvPr id="511" name="Google Shape;511;p14"/>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4"/>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4"/>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14"/>
          <p:cNvSpPr/>
          <p:nvPr/>
        </p:nvSpPr>
        <p:spPr>
          <a:xfrm rot="-1813586">
            <a:off x="6833026" y="4657799"/>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4"/>
          <p:cNvSpPr/>
          <p:nvPr/>
        </p:nvSpPr>
        <p:spPr>
          <a:xfrm>
            <a:off x="3826306" y="473720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4"/>
          <p:cNvSpPr/>
          <p:nvPr/>
        </p:nvSpPr>
        <p:spPr>
          <a:xfrm>
            <a:off x="8824631" y="255357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4"/>
          <p:cNvSpPr/>
          <p:nvPr/>
        </p:nvSpPr>
        <p:spPr>
          <a:xfrm>
            <a:off x="313706" y="661464"/>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4"/>
          <p:cNvSpPr txBox="1"/>
          <p:nvPr>
            <p:ph type="title"/>
          </p:nvPr>
        </p:nvSpPr>
        <p:spPr>
          <a:xfrm>
            <a:off x="720000" y="375625"/>
            <a:ext cx="7704000" cy="6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19" name="Google Shape;519;p14"/>
          <p:cNvSpPr txBox="1"/>
          <p:nvPr>
            <p:ph idx="1" type="subTitle"/>
          </p:nvPr>
        </p:nvSpPr>
        <p:spPr>
          <a:xfrm>
            <a:off x="720000" y="1053925"/>
            <a:ext cx="3741300" cy="355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520" name="Google Shape;520;p14"/>
          <p:cNvSpPr txBox="1"/>
          <p:nvPr>
            <p:ph idx="2" type="subTitle"/>
          </p:nvPr>
        </p:nvSpPr>
        <p:spPr>
          <a:xfrm>
            <a:off x="4682800" y="1053925"/>
            <a:ext cx="3741300" cy="355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21" name="Shape 521"/>
        <p:cNvGrpSpPr/>
        <p:nvPr/>
      </p:nvGrpSpPr>
      <p:grpSpPr>
        <a:xfrm>
          <a:off x="0" y="0"/>
          <a:ext cx="0" cy="0"/>
          <a:chOff x="0" y="0"/>
          <a:chExt cx="0" cy="0"/>
        </a:xfrm>
      </p:grpSpPr>
      <p:sp>
        <p:nvSpPr>
          <p:cNvPr id="522" name="Google Shape;522;p15"/>
          <p:cNvSpPr/>
          <p:nvPr/>
        </p:nvSpPr>
        <p:spPr>
          <a:xfrm flipH="1" rot="-7857980">
            <a:off x="-594203" y="2862289"/>
            <a:ext cx="3658709" cy="3646765"/>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5"/>
          <p:cNvSpPr/>
          <p:nvPr/>
        </p:nvSpPr>
        <p:spPr>
          <a:xfrm flipH="1">
            <a:off x="4761905" y="-1675288"/>
            <a:ext cx="5916376" cy="4420572"/>
          </a:xfrm>
          <a:custGeom>
            <a:rect b="b" l="l" r="r" t="t"/>
            <a:pathLst>
              <a:path extrusionOk="0" h="143595" w="246953">
                <a:moveTo>
                  <a:pt x="171522" y="1"/>
                </a:moveTo>
                <a:cubicBezTo>
                  <a:pt x="167307" y="1"/>
                  <a:pt x="162993" y="418"/>
                  <a:pt x="158613" y="1295"/>
                </a:cubicBezTo>
                <a:cubicBezTo>
                  <a:pt x="149293" y="3162"/>
                  <a:pt x="141097" y="6935"/>
                  <a:pt x="135885" y="13720"/>
                </a:cubicBezTo>
                <a:cubicBezTo>
                  <a:pt x="115761" y="39914"/>
                  <a:pt x="132373" y="70908"/>
                  <a:pt x="105712" y="70908"/>
                </a:cubicBezTo>
                <a:cubicBezTo>
                  <a:pt x="105427" y="70908"/>
                  <a:pt x="105136" y="70905"/>
                  <a:pt x="104840" y="70898"/>
                </a:cubicBezTo>
                <a:cubicBezTo>
                  <a:pt x="104189" y="70882"/>
                  <a:pt x="103511" y="70874"/>
                  <a:pt x="102808" y="70874"/>
                </a:cubicBezTo>
                <a:cubicBezTo>
                  <a:pt x="73379" y="70874"/>
                  <a:pt x="1" y="84819"/>
                  <a:pt x="33431" y="112747"/>
                </a:cubicBezTo>
                <a:cubicBezTo>
                  <a:pt x="52693" y="128838"/>
                  <a:pt x="100269" y="143594"/>
                  <a:pt x="143460" y="143594"/>
                </a:cubicBezTo>
                <a:cubicBezTo>
                  <a:pt x="177007" y="143594"/>
                  <a:pt x="207908" y="134692"/>
                  <a:pt x="220842" y="110600"/>
                </a:cubicBezTo>
                <a:cubicBezTo>
                  <a:pt x="225572" y="101788"/>
                  <a:pt x="229159" y="93699"/>
                  <a:pt x="231795" y="86239"/>
                </a:cubicBezTo>
                <a:cubicBezTo>
                  <a:pt x="246953" y="43342"/>
                  <a:pt x="214449" y="1"/>
                  <a:pt x="171522"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524" name="Google Shape;524;p15"/>
          <p:cNvSpPr/>
          <p:nvPr/>
        </p:nvSpPr>
        <p:spPr>
          <a:xfrm rot="-9025296">
            <a:off x="5397234" y="4005899"/>
            <a:ext cx="4271026" cy="3094420"/>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5" name="Google Shape;525;p15"/>
          <p:cNvGrpSpPr/>
          <p:nvPr/>
        </p:nvGrpSpPr>
        <p:grpSpPr>
          <a:xfrm flipH="1">
            <a:off x="8137280" y="2869162"/>
            <a:ext cx="583236" cy="1886743"/>
            <a:chOff x="7181250" y="1513769"/>
            <a:chExt cx="263920" cy="853807"/>
          </a:xfrm>
        </p:grpSpPr>
        <p:sp>
          <p:nvSpPr>
            <p:cNvPr id="526" name="Google Shape;526;p15"/>
            <p:cNvSpPr/>
            <p:nvPr/>
          </p:nvSpPr>
          <p:spPr>
            <a:xfrm>
              <a:off x="7207901" y="1612869"/>
              <a:ext cx="128409" cy="754707"/>
            </a:xfrm>
            <a:custGeom>
              <a:rect b="b" l="l" r="r" t="t"/>
              <a:pathLst>
                <a:path extrusionOk="0" h="24438" w="4158">
                  <a:moveTo>
                    <a:pt x="4089" y="0"/>
                  </a:moveTo>
                  <a:cubicBezTo>
                    <a:pt x="4063" y="0"/>
                    <a:pt x="4038" y="19"/>
                    <a:pt x="4030" y="44"/>
                  </a:cubicBezTo>
                  <a:cubicBezTo>
                    <a:pt x="0" y="12171"/>
                    <a:pt x="2920" y="24269"/>
                    <a:pt x="2951" y="24392"/>
                  </a:cubicBezTo>
                  <a:cubicBezTo>
                    <a:pt x="2955" y="24417"/>
                    <a:pt x="2981" y="24438"/>
                    <a:pt x="3012" y="24438"/>
                  </a:cubicBezTo>
                  <a:cubicBezTo>
                    <a:pt x="3012" y="24438"/>
                    <a:pt x="3017" y="24438"/>
                    <a:pt x="3022" y="24433"/>
                  </a:cubicBezTo>
                  <a:cubicBezTo>
                    <a:pt x="3058" y="24428"/>
                    <a:pt x="3079" y="24392"/>
                    <a:pt x="3069" y="24361"/>
                  </a:cubicBezTo>
                  <a:cubicBezTo>
                    <a:pt x="3038" y="24238"/>
                    <a:pt x="124" y="12176"/>
                    <a:pt x="4148" y="85"/>
                  </a:cubicBezTo>
                  <a:cubicBezTo>
                    <a:pt x="4158" y="49"/>
                    <a:pt x="4142" y="13"/>
                    <a:pt x="4106" y="3"/>
                  </a:cubicBezTo>
                  <a:cubicBezTo>
                    <a:pt x="4100" y="1"/>
                    <a:pt x="4095" y="0"/>
                    <a:pt x="408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5"/>
            <p:cNvSpPr/>
            <p:nvPr/>
          </p:nvSpPr>
          <p:spPr>
            <a:xfrm>
              <a:off x="7251043" y="1513769"/>
              <a:ext cx="128934" cy="111023"/>
            </a:xfrm>
            <a:custGeom>
              <a:rect b="b" l="l" r="r" t="t"/>
              <a:pathLst>
                <a:path extrusionOk="0" h="3595" w="4175">
                  <a:moveTo>
                    <a:pt x="2648" y="0"/>
                  </a:moveTo>
                  <a:cubicBezTo>
                    <a:pt x="2432" y="0"/>
                    <a:pt x="2213" y="88"/>
                    <a:pt x="2052" y="277"/>
                  </a:cubicBezTo>
                  <a:cubicBezTo>
                    <a:pt x="1106" y="1377"/>
                    <a:pt x="1" y="3134"/>
                    <a:pt x="2118" y="3540"/>
                  </a:cubicBezTo>
                  <a:cubicBezTo>
                    <a:pt x="2307" y="3577"/>
                    <a:pt x="2476" y="3594"/>
                    <a:pt x="2628" y="3594"/>
                  </a:cubicBezTo>
                  <a:cubicBezTo>
                    <a:pt x="4174" y="3594"/>
                    <a:pt x="3829" y="1789"/>
                    <a:pt x="3404" y="539"/>
                  </a:cubicBezTo>
                  <a:cubicBezTo>
                    <a:pt x="3284" y="193"/>
                    <a:pt x="2968" y="0"/>
                    <a:pt x="26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5"/>
            <p:cNvSpPr/>
            <p:nvPr/>
          </p:nvSpPr>
          <p:spPr>
            <a:xfrm>
              <a:off x="7246627" y="1654899"/>
              <a:ext cx="128904" cy="111084"/>
            </a:xfrm>
            <a:custGeom>
              <a:rect b="b" l="l" r="r" t="t"/>
              <a:pathLst>
                <a:path extrusionOk="0" h="3597" w="4174">
                  <a:moveTo>
                    <a:pt x="1547" y="1"/>
                  </a:moveTo>
                  <a:cubicBezTo>
                    <a:pt x="1" y="1"/>
                    <a:pt x="346" y="1805"/>
                    <a:pt x="772" y="3056"/>
                  </a:cubicBezTo>
                  <a:cubicBezTo>
                    <a:pt x="890" y="3405"/>
                    <a:pt x="1204" y="3596"/>
                    <a:pt x="1523" y="3596"/>
                  </a:cubicBezTo>
                  <a:cubicBezTo>
                    <a:pt x="1741" y="3596"/>
                    <a:pt x="1961" y="3507"/>
                    <a:pt x="2123" y="3318"/>
                  </a:cubicBezTo>
                  <a:cubicBezTo>
                    <a:pt x="3068" y="2219"/>
                    <a:pt x="4173" y="466"/>
                    <a:pt x="2055" y="54"/>
                  </a:cubicBezTo>
                  <a:cubicBezTo>
                    <a:pt x="1867" y="18"/>
                    <a:pt x="1698" y="1"/>
                    <a:pt x="154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5"/>
            <p:cNvSpPr/>
            <p:nvPr/>
          </p:nvSpPr>
          <p:spPr>
            <a:xfrm>
              <a:off x="7181250" y="1585909"/>
              <a:ext cx="122851" cy="88293"/>
            </a:xfrm>
            <a:custGeom>
              <a:rect b="b" l="l" r="r" t="t"/>
              <a:pathLst>
                <a:path extrusionOk="0" h="2859" w="3978">
                  <a:moveTo>
                    <a:pt x="2514" y="1"/>
                  </a:moveTo>
                  <a:cubicBezTo>
                    <a:pt x="1948" y="1"/>
                    <a:pt x="1285" y="173"/>
                    <a:pt x="730" y="362"/>
                  </a:cubicBezTo>
                  <a:cubicBezTo>
                    <a:pt x="149" y="557"/>
                    <a:pt x="0" y="1313"/>
                    <a:pt x="467" y="1714"/>
                  </a:cubicBezTo>
                  <a:cubicBezTo>
                    <a:pt x="1106" y="2259"/>
                    <a:pt x="1960" y="2858"/>
                    <a:pt x="2647" y="2858"/>
                  </a:cubicBezTo>
                  <a:cubicBezTo>
                    <a:pt x="3149" y="2858"/>
                    <a:pt x="3562" y="2538"/>
                    <a:pt x="3736" y="1641"/>
                  </a:cubicBezTo>
                  <a:cubicBezTo>
                    <a:pt x="3978" y="378"/>
                    <a:pt x="3351" y="1"/>
                    <a:pt x="251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5"/>
            <p:cNvSpPr/>
            <p:nvPr/>
          </p:nvSpPr>
          <p:spPr>
            <a:xfrm>
              <a:off x="7322350" y="1605550"/>
              <a:ext cx="122820" cy="88293"/>
            </a:xfrm>
            <a:custGeom>
              <a:rect b="b" l="l" r="r" t="t"/>
              <a:pathLst>
                <a:path extrusionOk="0" h="2859" w="3977">
                  <a:moveTo>
                    <a:pt x="1336" y="1"/>
                  </a:moveTo>
                  <a:cubicBezTo>
                    <a:pt x="834" y="1"/>
                    <a:pt x="420" y="321"/>
                    <a:pt x="246" y="1216"/>
                  </a:cubicBezTo>
                  <a:cubicBezTo>
                    <a:pt x="1" y="2481"/>
                    <a:pt x="630" y="2858"/>
                    <a:pt x="1469" y="2858"/>
                  </a:cubicBezTo>
                  <a:cubicBezTo>
                    <a:pt x="2035" y="2858"/>
                    <a:pt x="2695" y="2687"/>
                    <a:pt x="3248" y="2501"/>
                  </a:cubicBezTo>
                  <a:cubicBezTo>
                    <a:pt x="3834" y="2300"/>
                    <a:pt x="3977" y="1550"/>
                    <a:pt x="3509" y="1144"/>
                  </a:cubicBezTo>
                  <a:cubicBezTo>
                    <a:pt x="2874" y="598"/>
                    <a:pt x="2022" y="1"/>
                    <a:pt x="13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5"/>
            <p:cNvSpPr/>
            <p:nvPr/>
          </p:nvSpPr>
          <p:spPr>
            <a:xfrm>
              <a:off x="7287886" y="1554533"/>
              <a:ext cx="138817" cy="98021"/>
            </a:xfrm>
            <a:custGeom>
              <a:rect b="b" l="l" r="r" t="t"/>
              <a:pathLst>
                <a:path extrusionOk="0" h="3174" w="4495">
                  <a:moveTo>
                    <a:pt x="3534" y="0"/>
                  </a:moveTo>
                  <a:cubicBezTo>
                    <a:pt x="3504" y="0"/>
                    <a:pt x="3474" y="2"/>
                    <a:pt x="3444" y="5"/>
                  </a:cubicBezTo>
                  <a:cubicBezTo>
                    <a:pt x="2005" y="165"/>
                    <a:pt x="0" y="695"/>
                    <a:pt x="1269" y="2441"/>
                  </a:cubicBezTo>
                  <a:cubicBezTo>
                    <a:pt x="1651" y="2965"/>
                    <a:pt x="2019" y="3174"/>
                    <a:pt x="2364" y="3174"/>
                  </a:cubicBezTo>
                  <a:cubicBezTo>
                    <a:pt x="3165" y="3174"/>
                    <a:pt x="3839" y="2044"/>
                    <a:pt x="4255" y="1121"/>
                  </a:cubicBezTo>
                  <a:cubicBezTo>
                    <a:pt x="4494" y="588"/>
                    <a:pt x="4099" y="0"/>
                    <a:pt x="35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5"/>
            <p:cNvSpPr/>
            <p:nvPr/>
          </p:nvSpPr>
          <p:spPr>
            <a:xfrm>
              <a:off x="7199872" y="1627167"/>
              <a:ext cx="138817" cy="97990"/>
            </a:xfrm>
            <a:custGeom>
              <a:rect b="b" l="l" r="r" t="t"/>
              <a:pathLst>
                <a:path extrusionOk="0" h="3173" w="4495">
                  <a:moveTo>
                    <a:pt x="2129" y="1"/>
                  </a:moveTo>
                  <a:cubicBezTo>
                    <a:pt x="1329" y="1"/>
                    <a:pt x="657" y="1129"/>
                    <a:pt x="239" y="2052"/>
                  </a:cubicBezTo>
                  <a:cubicBezTo>
                    <a:pt x="0" y="2589"/>
                    <a:pt x="392" y="3172"/>
                    <a:pt x="961" y="3172"/>
                  </a:cubicBezTo>
                  <a:cubicBezTo>
                    <a:pt x="991" y="3172"/>
                    <a:pt x="1021" y="3171"/>
                    <a:pt x="1052" y="3167"/>
                  </a:cubicBezTo>
                  <a:cubicBezTo>
                    <a:pt x="2490" y="3008"/>
                    <a:pt x="4494" y="2484"/>
                    <a:pt x="3225" y="736"/>
                  </a:cubicBezTo>
                  <a:cubicBezTo>
                    <a:pt x="2843" y="210"/>
                    <a:pt x="2474" y="1"/>
                    <a:pt x="21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5"/>
            <p:cNvSpPr/>
            <p:nvPr/>
          </p:nvSpPr>
          <p:spPr>
            <a:xfrm>
              <a:off x="7226400" y="1531649"/>
              <a:ext cx="130880" cy="106946"/>
            </a:xfrm>
            <a:custGeom>
              <a:rect b="b" l="l" r="r" t="t"/>
              <a:pathLst>
                <a:path extrusionOk="0" h="3463" w="4238">
                  <a:moveTo>
                    <a:pt x="837" y="0"/>
                  </a:moveTo>
                  <a:cubicBezTo>
                    <a:pt x="391" y="0"/>
                    <a:pt x="0" y="389"/>
                    <a:pt x="54" y="881"/>
                  </a:cubicBezTo>
                  <a:cubicBezTo>
                    <a:pt x="177" y="2003"/>
                    <a:pt x="525" y="3462"/>
                    <a:pt x="1493" y="3462"/>
                  </a:cubicBezTo>
                  <a:cubicBezTo>
                    <a:pt x="1771" y="3462"/>
                    <a:pt x="2100" y="3342"/>
                    <a:pt x="2490" y="3059"/>
                  </a:cubicBezTo>
                  <a:cubicBezTo>
                    <a:pt x="4237" y="1790"/>
                    <a:pt x="2495" y="670"/>
                    <a:pt x="1169" y="74"/>
                  </a:cubicBezTo>
                  <a:cubicBezTo>
                    <a:pt x="1059" y="23"/>
                    <a:pt x="946" y="0"/>
                    <a:pt x="8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5"/>
            <p:cNvSpPr/>
            <p:nvPr/>
          </p:nvSpPr>
          <p:spPr>
            <a:xfrm>
              <a:off x="7269326" y="1641095"/>
              <a:ext cx="130818" cy="107039"/>
            </a:xfrm>
            <a:custGeom>
              <a:rect b="b" l="l" r="r" t="t"/>
              <a:pathLst>
                <a:path extrusionOk="0" h="3466" w="4236">
                  <a:moveTo>
                    <a:pt x="2744" y="1"/>
                  </a:moveTo>
                  <a:cubicBezTo>
                    <a:pt x="2466" y="1"/>
                    <a:pt x="2137" y="121"/>
                    <a:pt x="1747" y="404"/>
                  </a:cubicBezTo>
                  <a:cubicBezTo>
                    <a:pt x="1" y="1673"/>
                    <a:pt x="1742" y="2799"/>
                    <a:pt x="3063" y="3395"/>
                  </a:cubicBezTo>
                  <a:cubicBezTo>
                    <a:pt x="3172" y="3443"/>
                    <a:pt x="3284" y="3466"/>
                    <a:pt x="3392" y="3466"/>
                  </a:cubicBezTo>
                  <a:cubicBezTo>
                    <a:pt x="3842" y="3466"/>
                    <a:pt x="4236" y="3077"/>
                    <a:pt x="4178" y="2583"/>
                  </a:cubicBezTo>
                  <a:cubicBezTo>
                    <a:pt x="4058" y="1461"/>
                    <a:pt x="3712" y="1"/>
                    <a:pt x="2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5"/>
            <p:cNvSpPr/>
            <p:nvPr/>
          </p:nvSpPr>
          <p:spPr>
            <a:xfrm>
              <a:off x="7253607" y="1584921"/>
              <a:ext cx="119361" cy="110003"/>
            </a:xfrm>
            <a:custGeom>
              <a:rect b="b" l="l" r="r" t="t"/>
              <a:pathLst>
                <a:path extrusionOk="0" h="3562" w="3865">
                  <a:moveTo>
                    <a:pt x="1928" y="0"/>
                  </a:moveTo>
                  <a:cubicBezTo>
                    <a:pt x="1092" y="0"/>
                    <a:pt x="348" y="592"/>
                    <a:pt x="185" y="1442"/>
                  </a:cubicBezTo>
                  <a:cubicBezTo>
                    <a:pt x="0" y="2408"/>
                    <a:pt x="627" y="3338"/>
                    <a:pt x="1594" y="3529"/>
                  </a:cubicBezTo>
                  <a:cubicBezTo>
                    <a:pt x="1707" y="3551"/>
                    <a:pt x="1820" y="3561"/>
                    <a:pt x="1931" y="3561"/>
                  </a:cubicBezTo>
                  <a:cubicBezTo>
                    <a:pt x="2768" y="3561"/>
                    <a:pt x="3516" y="2968"/>
                    <a:pt x="3679" y="2116"/>
                  </a:cubicBezTo>
                  <a:cubicBezTo>
                    <a:pt x="3864" y="1155"/>
                    <a:pt x="3233" y="219"/>
                    <a:pt x="2272" y="34"/>
                  </a:cubicBezTo>
                  <a:cubicBezTo>
                    <a:pt x="2156" y="11"/>
                    <a:pt x="2041" y="0"/>
                    <a:pt x="19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 name="Google Shape;536;p15"/>
          <p:cNvGrpSpPr/>
          <p:nvPr/>
        </p:nvGrpSpPr>
        <p:grpSpPr>
          <a:xfrm flipH="1">
            <a:off x="7793226" y="3792625"/>
            <a:ext cx="923390" cy="1387959"/>
            <a:chOff x="8234666" y="620136"/>
            <a:chExt cx="389830" cy="585934"/>
          </a:xfrm>
        </p:grpSpPr>
        <p:sp>
          <p:nvSpPr>
            <p:cNvPr id="537" name="Google Shape;537;p15"/>
            <p:cNvSpPr/>
            <p:nvPr/>
          </p:nvSpPr>
          <p:spPr>
            <a:xfrm>
              <a:off x="8234666" y="620136"/>
              <a:ext cx="389830" cy="585316"/>
            </a:xfrm>
            <a:custGeom>
              <a:rect b="b" l="l" r="r" t="t"/>
              <a:pathLst>
                <a:path extrusionOk="0" h="18953" w="12623">
                  <a:moveTo>
                    <a:pt x="12185" y="1"/>
                  </a:moveTo>
                  <a:cubicBezTo>
                    <a:pt x="12151" y="1"/>
                    <a:pt x="12117" y="5"/>
                    <a:pt x="12082" y="15"/>
                  </a:cubicBezTo>
                  <a:cubicBezTo>
                    <a:pt x="11204" y="273"/>
                    <a:pt x="9354" y="966"/>
                    <a:pt x="7257" y="2652"/>
                  </a:cubicBezTo>
                  <a:cubicBezTo>
                    <a:pt x="7021" y="2837"/>
                    <a:pt x="7339" y="3869"/>
                    <a:pt x="7098" y="4085"/>
                  </a:cubicBezTo>
                  <a:cubicBezTo>
                    <a:pt x="7066" y="4114"/>
                    <a:pt x="7022" y="4125"/>
                    <a:pt x="6971" y="4125"/>
                  </a:cubicBezTo>
                  <a:cubicBezTo>
                    <a:pt x="6717" y="4125"/>
                    <a:pt x="6270" y="3837"/>
                    <a:pt x="6010" y="3837"/>
                  </a:cubicBezTo>
                  <a:cubicBezTo>
                    <a:pt x="5953" y="3837"/>
                    <a:pt x="5905" y="3851"/>
                    <a:pt x="5870" y="3885"/>
                  </a:cubicBezTo>
                  <a:cubicBezTo>
                    <a:pt x="5643" y="4106"/>
                    <a:pt x="5422" y="4338"/>
                    <a:pt x="5196" y="4578"/>
                  </a:cubicBezTo>
                  <a:cubicBezTo>
                    <a:pt x="5052" y="4738"/>
                    <a:pt x="5402" y="5545"/>
                    <a:pt x="5253" y="5709"/>
                  </a:cubicBezTo>
                  <a:cubicBezTo>
                    <a:pt x="5239" y="5726"/>
                    <a:pt x="5218" y="5734"/>
                    <a:pt x="5190" y="5734"/>
                  </a:cubicBezTo>
                  <a:cubicBezTo>
                    <a:pt x="5024" y="5734"/>
                    <a:pt x="4648" y="5462"/>
                    <a:pt x="4477" y="5462"/>
                  </a:cubicBezTo>
                  <a:cubicBezTo>
                    <a:pt x="4448" y="5462"/>
                    <a:pt x="4425" y="5470"/>
                    <a:pt x="4410" y="5488"/>
                  </a:cubicBezTo>
                  <a:cubicBezTo>
                    <a:pt x="3700" y="6357"/>
                    <a:pt x="2997" y="7353"/>
                    <a:pt x="2329" y="8505"/>
                  </a:cubicBezTo>
                  <a:cubicBezTo>
                    <a:pt x="2128" y="8849"/>
                    <a:pt x="2782" y="9779"/>
                    <a:pt x="2590" y="10149"/>
                  </a:cubicBezTo>
                  <a:cubicBezTo>
                    <a:pt x="2568" y="10191"/>
                    <a:pt x="2506" y="10207"/>
                    <a:pt x="2422" y="10207"/>
                  </a:cubicBezTo>
                  <a:cubicBezTo>
                    <a:pt x="2204" y="10207"/>
                    <a:pt x="1836" y="10104"/>
                    <a:pt x="1617" y="10104"/>
                  </a:cubicBezTo>
                  <a:cubicBezTo>
                    <a:pt x="1530" y="10104"/>
                    <a:pt x="1466" y="10120"/>
                    <a:pt x="1445" y="10165"/>
                  </a:cubicBezTo>
                  <a:cubicBezTo>
                    <a:pt x="1096" y="10868"/>
                    <a:pt x="761" y="11624"/>
                    <a:pt x="443" y="12431"/>
                  </a:cubicBezTo>
                  <a:cubicBezTo>
                    <a:pt x="443" y="12431"/>
                    <a:pt x="0" y="14815"/>
                    <a:pt x="2016" y="18953"/>
                  </a:cubicBezTo>
                  <a:lnTo>
                    <a:pt x="9056" y="18953"/>
                  </a:lnTo>
                  <a:cubicBezTo>
                    <a:pt x="10166" y="18361"/>
                    <a:pt x="10983" y="16043"/>
                    <a:pt x="11563" y="12934"/>
                  </a:cubicBezTo>
                  <a:cubicBezTo>
                    <a:pt x="11584" y="12817"/>
                    <a:pt x="10808" y="12281"/>
                    <a:pt x="10834" y="12158"/>
                  </a:cubicBezTo>
                  <a:cubicBezTo>
                    <a:pt x="10846" y="12087"/>
                    <a:pt x="10971" y="12073"/>
                    <a:pt x="11125" y="12073"/>
                  </a:cubicBezTo>
                  <a:cubicBezTo>
                    <a:pt x="11223" y="12073"/>
                    <a:pt x="11332" y="12078"/>
                    <a:pt x="11430" y="12078"/>
                  </a:cubicBezTo>
                  <a:cubicBezTo>
                    <a:pt x="11587" y="12078"/>
                    <a:pt x="11716" y="12064"/>
                    <a:pt x="11728" y="11989"/>
                  </a:cubicBezTo>
                  <a:cubicBezTo>
                    <a:pt x="11785" y="11645"/>
                    <a:pt x="11836" y="11295"/>
                    <a:pt x="11887" y="10941"/>
                  </a:cubicBezTo>
                  <a:cubicBezTo>
                    <a:pt x="11928" y="10658"/>
                    <a:pt x="10849" y="9907"/>
                    <a:pt x="10891" y="9620"/>
                  </a:cubicBezTo>
                  <a:cubicBezTo>
                    <a:pt x="10931" y="9276"/>
                    <a:pt x="12087" y="9388"/>
                    <a:pt x="12129" y="9039"/>
                  </a:cubicBezTo>
                  <a:cubicBezTo>
                    <a:pt x="12293" y="7580"/>
                    <a:pt x="12411" y="6069"/>
                    <a:pt x="12494" y="4573"/>
                  </a:cubicBezTo>
                  <a:cubicBezTo>
                    <a:pt x="12509" y="4301"/>
                    <a:pt x="11821" y="3937"/>
                    <a:pt x="11831" y="3669"/>
                  </a:cubicBezTo>
                  <a:cubicBezTo>
                    <a:pt x="11847" y="3376"/>
                    <a:pt x="12561" y="3171"/>
                    <a:pt x="12571" y="2882"/>
                  </a:cubicBezTo>
                  <a:cubicBezTo>
                    <a:pt x="12601" y="2066"/>
                    <a:pt x="12617" y="1269"/>
                    <a:pt x="12622" y="498"/>
                  </a:cubicBezTo>
                  <a:cubicBezTo>
                    <a:pt x="12622" y="220"/>
                    <a:pt x="12418" y="1"/>
                    <a:pt x="121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5"/>
            <p:cNvSpPr/>
            <p:nvPr/>
          </p:nvSpPr>
          <p:spPr>
            <a:xfrm>
              <a:off x="8330060" y="626714"/>
              <a:ext cx="287423" cy="579356"/>
            </a:xfrm>
            <a:custGeom>
              <a:rect b="b" l="l" r="r" t="t"/>
              <a:pathLst>
                <a:path extrusionOk="0" h="18760" w="9307">
                  <a:moveTo>
                    <a:pt x="9239" y="1"/>
                  </a:moveTo>
                  <a:cubicBezTo>
                    <a:pt x="9220" y="1"/>
                    <a:pt x="9201" y="9"/>
                    <a:pt x="9189" y="24"/>
                  </a:cubicBezTo>
                  <a:cubicBezTo>
                    <a:pt x="4337" y="6570"/>
                    <a:pt x="1789" y="12886"/>
                    <a:pt x="504" y="17028"/>
                  </a:cubicBezTo>
                  <a:cubicBezTo>
                    <a:pt x="329" y="17593"/>
                    <a:pt x="139" y="18240"/>
                    <a:pt x="1" y="18754"/>
                  </a:cubicBezTo>
                  <a:lnTo>
                    <a:pt x="124" y="18759"/>
                  </a:lnTo>
                  <a:cubicBezTo>
                    <a:pt x="262" y="18256"/>
                    <a:pt x="447" y="17618"/>
                    <a:pt x="623" y="17063"/>
                  </a:cubicBezTo>
                  <a:cubicBezTo>
                    <a:pt x="1902" y="12932"/>
                    <a:pt x="4446" y="6632"/>
                    <a:pt x="9292" y="100"/>
                  </a:cubicBezTo>
                  <a:cubicBezTo>
                    <a:pt x="9306" y="69"/>
                    <a:pt x="9302" y="34"/>
                    <a:pt x="9276" y="13"/>
                  </a:cubicBezTo>
                  <a:cubicBezTo>
                    <a:pt x="9265" y="5"/>
                    <a:pt x="9252" y="1"/>
                    <a:pt x="92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5"/>
            <p:cNvSpPr/>
            <p:nvPr/>
          </p:nvSpPr>
          <p:spPr>
            <a:xfrm>
              <a:off x="8494322" y="671678"/>
              <a:ext cx="12106" cy="127946"/>
            </a:xfrm>
            <a:custGeom>
              <a:rect b="b" l="l" r="r" t="t"/>
              <a:pathLst>
                <a:path extrusionOk="0" h="4143" w="392">
                  <a:moveTo>
                    <a:pt x="109" y="1"/>
                  </a:moveTo>
                  <a:cubicBezTo>
                    <a:pt x="72" y="1"/>
                    <a:pt x="47" y="27"/>
                    <a:pt x="47" y="58"/>
                  </a:cubicBezTo>
                  <a:cubicBezTo>
                    <a:pt x="47" y="84"/>
                    <a:pt x="0" y="2473"/>
                    <a:pt x="263" y="4087"/>
                  </a:cubicBezTo>
                  <a:cubicBezTo>
                    <a:pt x="268" y="4118"/>
                    <a:pt x="294" y="4138"/>
                    <a:pt x="318" y="4142"/>
                  </a:cubicBezTo>
                  <a:cubicBezTo>
                    <a:pt x="324" y="4142"/>
                    <a:pt x="329" y="4142"/>
                    <a:pt x="334" y="4138"/>
                  </a:cubicBezTo>
                  <a:cubicBezTo>
                    <a:pt x="365" y="4133"/>
                    <a:pt x="391" y="4102"/>
                    <a:pt x="386" y="4071"/>
                  </a:cubicBezTo>
                  <a:cubicBezTo>
                    <a:pt x="123" y="2463"/>
                    <a:pt x="170" y="89"/>
                    <a:pt x="170" y="63"/>
                  </a:cubicBezTo>
                  <a:cubicBezTo>
                    <a:pt x="170" y="27"/>
                    <a:pt x="144"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5"/>
            <p:cNvSpPr/>
            <p:nvPr/>
          </p:nvSpPr>
          <p:spPr>
            <a:xfrm>
              <a:off x="8442903" y="834179"/>
              <a:ext cx="174579" cy="75909"/>
            </a:xfrm>
            <a:custGeom>
              <a:rect b="b" l="l" r="r" t="t"/>
              <a:pathLst>
                <a:path extrusionOk="0" h="2458" w="5653">
                  <a:moveTo>
                    <a:pt x="5581" y="0"/>
                  </a:moveTo>
                  <a:cubicBezTo>
                    <a:pt x="5572" y="0"/>
                    <a:pt x="5564" y="2"/>
                    <a:pt x="5555" y="6"/>
                  </a:cubicBezTo>
                  <a:cubicBezTo>
                    <a:pt x="5529" y="21"/>
                    <a:pt x="2950" y="1292"/>
                    <a:pt x="47" y="2334"/>
                  </a:cubicBezTo>
                  <a:cubicBezTo>
                    <a:pt x="16" y="2350"/>
                    <a:pt x="0" y="2386"/>
                    <a:pt x="10" y="2416"/>
                  </a:cubicBezTo>
                  <a:cubicBezTo>
                    <a:pt x="21" y="2442"/>
                    <a:pt x="41" y="2457"/>
                    <a:pt x="67" y="2457"/>
                  </a:cubicBezTo>
                  <a:cubicBezTo>
                    <a:pt x="78" y="2457"/>
                    <a:pt x="83" y="2457"/>
                    <a:pt x="93" y="2452"/>
                  </a:cubicBezTo>
                  <a:cubicBezTo>
                    <a:pt x="3001" y="1404"/>
                    <a:pt x="5586" y="130"/>
                    <a:pt x="5612" y="120"/>
                  </a:cubicBezTo>
                  <a:cubicBezTo>
                    <a:pt x="5643" y="104"/>
                    <a:pt x="5652" y="63"/>
                    <a:pt x="5638" y="32"/>
                  </a:cubicBezTo>
                  <a:cubicBezTo>
                    <a:pt x="5626" y="14"/>
                    <a:pt x="5604" y="0"/>
                    <a:pt x="55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5"/>
            <p:cNvSpPr/>
            <p:nvPr/>
          </p:nvSpPr>
          <p:spPr>
            <a:xfrm>
              <a:off x="8343216" y="821023"/>
              <a:ext cx="51296" cy="207036"/>
            </a:xfrm>
            <a:custGeom>
              <a:rect b="b" l="l" r="r" t="t"/>
              <a:pathLst>
                <a:path extrusionOk="0" h="6704" w="1661">
                  <a:moveTo>
                    <a:pt x="65" y="0"/>
                  </a:moveTo>
                  <a:cubicBezTo>
                    <a:pt x="62" y="0"/>
                    <a:pt x="60" y="0"/>
                    <a:pt x="57" y="1"/>
                  </a:cubicBezTo>
                  <a:cubicBezTo>
                    <a:pt x="21" y="11"/>
                    <a:pt x="0" y="42"/>
                    <a:pt x="7" y="72"/>
                  </a:cubicBezTo>
                  <a:cubicBezTo>
                    <a:pt x="12" y="114"/>
                    <a:pt x="674" y="4076"/>
                    <a:pt x="1532" y="6661"/>
                  </a:cubicBezTo>
                  <a:cubicBezTo>
                    <a:pt x="1542" y="6687"/>
                    <a:pt x="1563" y="6701"/>
                    <a:pt x="1589" y="6701"/>
                  </a:cubicBezTo>
                  <a:cubicBezTo>
                    <a:pt x="1591" y="6703"/>
                    <a:pt x="1593" y="6704"/>
                    <a:pt x="1595" y="6704"/>
                  </a:cubicBezTo>
                  <a:cubicBezTo>
                    <a:pt x="1600" y="6704"/>
                    <a:pt x="1606" y="6701"/>
                    <a:pt x="1610" y="6701"/>
                  </a:cubicBezTo>
                  <a:cubicBezTo>
                    <a:pt x="1641" y="6692"/>
                    <a:pt x="1661" y="6656"/>
                    <a:pt x="1651" y="6625"/>
                  </a:cubicBezTo>
                  <a:cubicBezTo>
                    <a:pt x="792" y="4050"/>
                    <a:pt x="135" y="93"/>
                    <a:pt x="130" y="53"/>
                  </a:cubicBezTo>
                  <a:cubicBezTo>
                    <a:pt x="124" y="24"/>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5"/>
            <p:cNvSpPr/>
            <p:nvPr/>
          </p:nvSpPr>
          <p:spPr>
            <a:xfrm>
              <a:off x="8358935" y="1057641"/>
              <a:ext cx="226678" cy="61456"/>
            </a:xfrm>
            <a:custGeom>
              <a:rect b="b" l="l" r="r" t="t"/>
              <a:pathLst>
                <a:path extrusionOk="0" h="1990" w="7340">
                  <a:moveTo>
                    <a:pt x="7272" y="0"/>
                  </a:moveTo>
                  <a:cubicBezTo>
                    <a:pt x="7264" y="0"/>
                    <a:pt x="7255" y="2"/>
                    <a:pt x="7247" y="6"/>
                  </a:cubicBezTo>
                  <a:cubicBezTo>
                    <a:pt x="7206" y="26"/>
                    <a:pt x="3234" y="1866"/>
                    <a:pt x="88" y="1866"/>
                  </a:cubicBezTo>
                  <a:cubicBezTo>
                    <a:pt x="79" y="1866"/>
                    <a:pt x="71" y="1866"/>
                    <a:pt x="62" y="1866"/>
                  </a:cubicBezTo>
                  <a:cubicBezTo>
                    <a:pt x="27" y="1866"/>
                    <a:pt x="1" y="1892"/>
                    <a:pt x="1" y="1928"/>
                  </a:cubicBezTo>
                  <a:cubicBezTo>
                    <a:pt x="1" y="1959"/>
                    <a:pt x="27" y="1985"/>
                    <a:pt x="62" y="1990"/>
                  </a:cubicBezTo>
                  <a:cubicBezTo>
                    <a:pt x="71" y="1990"/>
                    <a:pt x="79" y="1990"/>
                    <a:pt x="88" y="1990"/>
                  </a:cubicBezTo>
                  <a:cubicBezTo>
                    <a:pt x="3259" y="1990"/>
                    <a:pt x="7257" y="135"/>
                    <a:pt x="7298" y="119"/>
                  </a:cubicBezTo>
                  <a:cubicBezTo>
                    <a:pt x="7329" y="104"/>
                    <a:pt x="7339" y="68"/>
                    <a:pt x="7329" y="37"/>
                  </a:cubicBezTo>
                  <a:cubicBezTo>
                    <a:pt x="7318" y="15"/>
                    <a:pt x="7295" y="0"/>
                    <a:pt x="72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5"/>
            <p:cNvSpPr/>
            <p:nvPr/>
          </p:nvSpPr>
          <p:spPr>
            <a:xfrm>
              <a:off x="8267370" y="952735"/>
              <a:ext cx="69208" cy="246659"/>
            </a:xfrm>
            <a:custGeom>
              <a:rect b="b" l="l" r="r" t="t"/>
              <a:pathLst>
                <a:path extrusionOk="0" h="7987" w="2241">
                  <a:moveTo>
                    <a:pt x="65" y="0"/>
                  </a:moveTo>
                  <a:cubicBezTo>
                    <a:pt x="63" y="0"/>
                    <a:pt x="60" y="0"/>
                    <a:pt x="58" y="1"/>
                  </a:cubicBezTo>
                  <a:cubicBezTo>
                    <a:pt x="21" y="6"/>
                    <a:pt x="1" y="43"/>
                    <a:pt x="6" y="73"/>
                  </a:cubicBezTo>
                  <a:cubicBezTo>
                    <a:pt x="16" y="129"/>
                    <a:pt x="874" y="5448"/>
                    <a:pt x="2112" y="7951"/>
                  </a:cubicBezTo>
                  <a:cubicBezTo>
                    <a:pt x="2123" y="7972"/>
                    <a:pt x="2143" y="7982"/>
                    <a:pt x="2169" y="7986"/>
                  </a:cubicBezTo>
                  <a:cubicBezTo>
                    <a:pt x="2179" y="7986"/>
                    <a:pt x="2190" y="7982"/>
                    <a:pt x="2195" y="7977"/>
                  </a:cubicBezTo>
                  <a:cubicBezTo>
                    <a:pt x="2226" y="7961"/>
                    <a:pt x="2241" y="7925"/>
                    <a:pt x="2226" y="7894"/>
                  </a:cubicBezTo>
                  <a:cubicBezTo>
                    <a:pt x="993" y="5408"/>
                    <a:pt x="134" y="109"/>
                    <a:pt x="129" y="52"/>
                  </a:cubicBezTo>
                  <a:cubicBezTo>
                    <a:pt x="125" y="24"/>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 name="Google Shape;544;p15"/>
          <p:cNvGrpSpPr/>
          <p:nvPr/>
        </p:nvGrpSpPr>
        <p:grpSpPr>
          <a:xfrm flipH="1">
            <a:off x="8341566" y="3153415"/>
            <a:ext cx="923383" cy="2136298"/>
            <a:chOff x="7823719" y="1222366"/>
            <a:chExt cx="459532" cy="1063099"/>
          </a:xfrm>
        </p:grpSpPr>
        <p:sp>
          <p:nvSpPr>
            <p:cNvPr id="545" name="Google Shape;545;p15"/>
            <p:cNvSpPr/>
            <p:nvPr/>
          </p:nvSpPr>
          <p:spPr>
            <a:xfrm>
              <a:off x="7823719" y="1222366"/>
              <a:ext cx="459532" cy="1063099"/>
            </a:xfrm>
            <a:custGeom>
              <a:rect b="b" l="l" r="r" t="t"/>
              <a:pathLst>
                <a:path extrusionOk="0" h="34424" w="14880">
                  <a:moveTo>
                    <a:pt x="437" y="0"/>
                  </a:moveTo>
                  <a:cubicBezTo>
                    <a:pt x="215" y="0"/>
                    <a:pt x="1" y="191"/>
                    <a:pt x="49" y="453"/>
                  </a:cubicBezTo>
                  <a:cubicBezTo>
                    <a:pt x="117" y="802"/>
                    <a:pt x="189" y="1209"/>
                    <a:pt x="271" y="1665"/>
                  </a:cubicBezTo>
                  <a:cubicBezTo>
                    <a:pt x="353" y="2108"/>
                    <a:pt x="1154" y="2817"/>
                    <a:pt x="1258" y="3346"/>
                  </a:cubicBezTo>
                  <a:cubicBezTo>
                    <a:pt x="1360" y="3906"/>
                    <a:pt x="765" y="4297"/>
                    <a:pt x="888" y="4940"/>
                  </a:cubicBezTo>
                  <a:cubicBezTo>
                    <a:pt x="990" y="5479"/>
                    <a:pt x="2013" y="5941"/>
                    <a:pt x="2126" y="6527"/>
                  </a:cubicBezTo>
                  <a:cubicBezTo>
                    <a:pt x="2259" y="7226"/>
                    <a:pt x="1493" y="8059"/>
                    <a:pt x="1643" y="8804"/>
                  </a:cubicBezTo>
                  <a:cubicBezTo>
                    <a:pt x="1802" y="9601"/>
                    <a:pt x="2491" y="10402"/>
                    <a:pt x="2660" y="11240"/>
                  </a:cubicBezTo>
                  <a:cubicBezTo>
                    <a:pt x="2861" y="12210"/>
                    <a:pt x="2547" y="13228"/>
                    <a:pt x="2758" y="14226"/>
                  </a:cubicBezTo>
                  <a:cubicBezTo>
                    <a:pt x="2902" y="14888"/>
                    <a:pt x="3688" y="15509"/>
                    <a:pt x="3837" y="16173"/>
                  </a:cubicBezTo>
                  <a:cubicBezTo>
                    <a:pt x="4027" y="17046"/>
                    <a:pt x="3580" y="17951"/>
                    <a:pt x="3780" y="18799"/>
                  </a:cubicBezTo>
                  <a:cubicBezTo>
                    <a:pt x="3929" y="19446"/>
                    <a:pt x="4767" y="19894"/>
                    <a:pt x="4921" y="20520"/>
                  </a:cubicBezTo>
                  <a:cubicBezTo>
                    <a:pt x="5075" y="21152"/>
                    <a:pt x="4546" y="21970"/>
                    <a:pt x="4705" y="22565"/>
                  </a:cubicBezTo>
                  <a:cubicBezTo>
                    <a:pt x="4875" y="23224"/>
                    <a:pt x="5615" y="23649"/>
                    <a:pt x="5784" y="24246"/>
                  </a:cubicBezTo>
                  <a:cubicBezTo>
                    <a:pt x="5919" y="24735"/>
                    <a:pt x="5487" y="25402"/>
                    <a:pt x="5620" y="25839"/>
                  </a:cubicBezTo>
                  <a:cubicBezTo>
                    <a:pt x="5969" y="26995"/>
                    <a:pt x="6314" y="27972"/>
                    <a:pt x="6638" y="28717"/>
                  </a:cubicBezTo>
                  <a:cubicBezTo>
                    <a:pt x="6638" y="28717"/>
                    <a:pt x="8575" y="31641"/>
                    <a:pt x="11474" y="34040"/>
                  </a:cubicBezTo>
                  <a:cubicBezTo>
                    <a:pt x="11791" y="34304"/>
                    <a:pt x="12159" y="34423"/>
                    <a:pt x="12520" y="34423"/>
                  </a:cubicBezTo>
                  <a:cubicBezTo>
                    <a:pt x="13330" y="34423"/>
                    <a:pt x="14102" y="33824"/>
                    <a:pt x="14177" y="32899"/>
                  </a:cubicBezTo>
                  <a:cubicBezTo>
                    <a:pt x="14346" y="30880"/>
                    <a:pt x="14588" y="28008"/>
                    <a:pt x="14855" y="24996"/>
                  </a:cubicBezTo>
                  <a:cubicBezTo>
                    <a:pt x="14880" y="24698"/>
                    <a:pt x="14839" y="24396"/>
                    <a:pt x="14737" y="24112"/>
                  </a:cubicBezTo>
                  <a:cubicBezTo>
                    <a:pt x="14583" y="23686"/>
                    <a:pt x="13642" y="23290"/>
                    <a:pt x="13241" y="22319"/>
                  </a:cubicBezTo>
                  <a:cubicBezTo>
                    <a:pt x="13005" y="21749"/>
                    <a:pt x="13390" y="20762"/>
                    <a:pt x="13061" y="20032"/>
                  </a:cubicBezTo>
                  <a:cubicBezTo>
                    <a:pt x="12778" y="19401"/>
                    <a:pt x="11900" y="18851"/>
                    <a:pt x="11545" y="18111"/>
                  </a:cubicBezTo>
                  <a:cubicBezTo>
                    <a:pt x="11206" y="17416"/>
                    <a:pt x="11396" y="16533"/>
                    <a:pt x="10995" y="15756"/>
                  </a:cubicBezTo>
                  <a:cubicBezTo>
                    <a:pt x="10620" y="15027"/>
                    <a:pt x="9654" y="14591"/>
                    <a:pt x="9218" y="13804"/>
                  </a:cubicBezTo>
                  <a:cubicBezTo>
                    <a:pt x="8874" y="13182"/>
                    <a:pt x="9069" y="12221"/>
                    <a:pt x="8689" y="11574"/>
                  </a:cubicBezTo>
                  <a:cubicBezTo>
                    <a:pt x="8262" y="10844"/>
                    <a:pt x="7254" y="10381"/>
                    <a:pt x="6777" y="9620"/>
                  </a:cubicBezTo>
                  <a:cubicBezTo>
                    <a:pt x="6345" y="8927"/>
                    <a:pt x="6443" y="7936"/>
                    <a:pt x="5969" y="7221"/>
                  </a:cubicBezTo>
                  <a:cubicBezTo>
                    <a:pt x="5568" y="6620"/>
                    <a:pt x="4633" y="6321"/>
                    <a:pt x="4207" y="5711"/>
                  </a:cubicBezTo>
                  <a:cubicBezTo>
                    <a:pt x="3879" y="5248"/>
                    <a:pt x="4064" y="4471"/>
                    <a:pt x="3725" y="3999"/>
                  </a:cubicBezTo>
                  <a:cubicBezTo>
                    <a:pt x="3348" y="3491"/>
                    <a:pt x="2491" y="3290"/>
                    <a:pt x="2095" y="2770"/>
                  </a:cubicBezTo>
                  <a:cubicBezTo>
                    <a:pt x="1771" y="2350"/>
                    <a:pt x="1915" y="1620"/>
                    <a:pt x="1576" y="1193"/>
                  </a:cubicBezTo>
                  <a:cubicBezTo>
                    <a:pt x="1299" y="844"/>
                    <a:pt x="1016" y="494"/>
                    <a:pt x="728" y="140"/>
                  </a:cubicBezTo>
                  <a:cubicBezTo>
                    <a:pt x="647" y="43"/>
                    <a:pt x="541" y="0"/>
                    <a:pt x="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5"/>
            <p:cNvSpPr/>
            <p:nvPr/>
          </p:nvSpPr>
          <p:spPr>
            <a:xfrm>
              <a:off x="7953763" y="1510711"/>
              <a:ext cx="248264" cy="723361"/>
            </a:xfrm>
            <a:custGeom>
              <a:rect b="b" l="l" r="r" t="t"/>
              <a:pathLst>
                <a:path extrusionOk="0" h="23423" w="8039">
                  <a:moveTo>
                    <a:pt x="82" y="0"/>
                  </a:moveTo>
                  <a:cubicBezTo>
                    <a:pt x="72" y="0"/>
                    <a:pt x="62" y="2"/>
                    <a:pt x="52" y="6"/>
                  </a:cubicBezTo>
                  <a:cubicBezTo>
                    <a:pt x="17" y="22"/>
                    <a:pt x="1" y="67"/>
                    <a:pt x="17" y="104"/>
                  </a:cubicBezTo>
                  <a:cubicBezTo>
                    <a:pt x="6209" y="14046"/>
                    <a:pt x="7874" y="23270"/>
                    <a:pt x="7889" y="23363"/>
                  </a:cubicBezTo>
                  <a:cubicBezTo>
                    <a:pt x="7894" y="23393"/>
                    <a:pt x="7915" y="23414"/>
                    <a:pt x="7946" y="23419"/>
                  </a:cubicBezTo>
                  <a:cubicBezTo>
                    <a:pt x="7951" y="23422"/>
                    <a:pt x="7955" y="23423"/>
                    <a:pt x="7959" y="23423"/>
                  </a:cubicBezTo>
                  <a:cubicBezTo>
                    <a:pt x="7963" y="23423"/>
                    <a:pt x="7967" y="23422"/>
                    <a:pt x="7972" y="23419"/>
                  </a:cubicBezTo>
                  <a:cubicBezTo>
                    <a:pt x="8012" y="23414"/>
                    <a:pt x="8038" y="23377"/>
                    <a:pt x="8033" y="23337"/>
                  </a:cubicBezTo>
                  <a:cubicBezTo>
                    <a:pt x="8017" y="23244"/>
                    <a:pt x="6347" y="14004"/>
                    <a:pt x="150" y="43"/>
                  </a:cubicBezTo>
                  <a:cubicBezTo>
                    <a:pt x="139" y="15"/>
                    <a:pt x="110"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 name="Google Shape;547;p15"/>
          <p:cNvGrpSpPr/>
          <p:nvPr/>
        </p:nvGrpSpPr>
        <p:grpSpPr>
          <a:xfrm rot="10223373">
            <a:off x="-204006" y="-130978"/>
            <a:ext cx="934532" cy="1755327"/>
            <a:chOff x="8629523" y="479901"/>
            <a:chExt cx="459285" cy="862672"/>
          </a:xfrm>
        </p:grpSpPr>
        <p:sp>
          <p:nvSpPr>
            <p:cNvPr id="548" name="Google Shape;548;p15"/>
            <p:cNvSpPr/>
            <p:nvPr/>
          </p:nvSpPr>
          <p:spPr>
            <a:xfrm>
              <a:off x="8629523" y="479901"/>
              <a:ext cx="459285" cy="862672"/>
            </a:xfrm>
            <a:custGeom>
              <a:rect b="b" l="l" r="r" t="t"/>
              <a:pathLst>
                <a:path extrusionOk="0" h="27934" w="14872">
                  <a:moveTo>
                    <a:pt x="13849" y="0"/>
                  </a:moveTo>
                  <a:cubicBezTo>
                    <a:pt x="13516" y="0"/>
                    <a:pt x="12895" y="540"/>
                    <a:pt x="12730" y="784"/>
                  </a:cubicBezTo>
                  <a:cubicBezTo>
                    <a:pt x="12658" y="891"/>
                    <a:pt x="12509" y="919"/>
                    <a:pt x="12333" y="919"/>
                  </a:cubicBezTo>
                  <a:cubicBezTo>
                    <a:pt x="12142" y="919"/>
                    <a:pt x="11920" y="886"/>
                    <a:pt x="11731" y="886"/>
                  </a:cubicBezTo>
                  <a:cubicBezTo>
                    <a:pt x="11555" y="886"/>
                    <a:pt x="11407" y="914"/>
                    <a:pt x="11337" y="1021"/>
                  </a:cubicBezTo>
                  <a:cubicBezTo>
                    <a:pt x="11079" y="1422"/>
                    <a:pt x="11147" y="2229"/>
                    <a:pt x="10894" y="2629"/>
                  </a:cubicBezTo>
                  <a:cubicBezTo>
                    <a:pt x="10592" y="3118"/>
                    <a:pt x="9969" y="3194"/>
                    <a:pt x="9677" y="3678"/>
                  </a:cubicBezTo>
                  <a:cubicBezTo>
                    <a:pt x="9409" y="4124"/>
                    <a:pt x="9507" y="4987"/>
                    <a:pt x="9250" y="5435"/>
                  </a:cubicBezTo>
                  <a:cubicBezTo>
                    <a:pt x="8916" y="6021"/>
                    <a:pt x="8238" y="6185"/>
                    <a:pt x="7925" y="6761"/>
                  </a:cubicBezTo>
                  <a:cubicBezTo>
                    <a:pt x="7555" y="7449"/>
                    <a:pt x="7576" y="8533"/>
                    <a:pt x="7231" y="9207"/>
                  </a:cubicBezTo>
                  <a:cubicBezTo>
                    <a:pt x="6855" y="9947"/>
                    <a:pt x="6121" y="10271"/>
                    <a:pt x="5782" y="10985"/>
                  </a:cubicBezTo>
                  <a:cubicBezTo>
                    <a:pt x="5479" y="11617"/>
                    <a:pt x="5571" y="12681"/>
                    <a:pt x="5299" y="13288"/>
                  </a:cubicBezTo>
                  <a:cubicBezTo>
                    <a:pt x="4950" y="14064"/>
                    <a:pt x="4241" y="14372"/>
                    <a:pt x="3937" y="15091"/>
                  </a:cubicBezTo>
                  <a:cubicBezTo>
                    <a:pt x="3613" y="15862"/>
                    <a:pt x="3705" y="16839"/>
                    <a:pt x="3433" y="17527"/>
                  </a:cubicBezTo>
                  <a:cubicBezTo>
                    <a:pt x="3145" y="18262"/>
                    <a:pt x="2493" y="18708"/>
                    <a:pt x="2261" y="19341"/>
                  </a:cubicBezTo>
                  <a:cubicBezTo>
                    <a:pt x="1995" y="20065"/>
                    <a:pt x="2220" y="21191"/>
                    <a:pt x="2026" y="21761"/>
                  </a:cubicBezTo>
                  <a:cubicBezTo>
                    <a:pt x="1691" y="22738"/>
                    <a:pt x="1003" y="23010"/>
                    <a:pt x="869" y="23442"/>
                  </a:cubicBezTo>
                  <a:cubicBezTo>
                    <a:pt x="869" y="23442"/>
                    <a:pt x="0" y="26463"/>
                    <a:pt x="3809" y="27934"/>
                  </a:cubicBezTo>
                  <a:lnTo>
                    <a:pt x="9502" y="27872"/>
                  </a:lnTo>
                  <a:cubicBezTo>
                    <a:pt x="9713" y="27573"/>
                    <a:pt x="9708" y="27301"/>
                    <a:pt x="9708" y="27301"/>
                  </a:cubicBezTo>
                  <a:cubicBezTo>
                    <a:pt x="9857" y="26689"/>
                    <a:pt x="10407" y="26350"/>
                    <a:pt x="10561" y="25677"/>
                  </a:cubicBezTo>
                  <a:cubicBezTo>
                    <a:pt x="10700" y="25060"/>
                    <a:pt x="10360" y="24099"/>
                    <a:pt x="10505" y="23442"/>
                  </a:cubicBezTo>
                  <a:cubicBezTo>
                    <a:pt x="10643" y="22799"/>
                    <a:pt x="11259" y="22460"/>
                    <a:pt x="11399" y="21787"/>
                  </a:cubicBezTo>
                  <a:cubicBezTo>
                    <a:pt x="11579" y="20908"/>
                    <a:pt x="11306" y="19865"/>
                    <a:pt x="11486" y="18961"/>
                  </a:cubicBezTo>
                  <a:cubicBezTo>
                    <a:pt x="11620" y="18277"/>
                    <a:pt x="12210" y="17738"/>
                    <a:pt x="12344" y="17049"/>
                  </a:cubicBezTo>
                  <a:cubicBezTo>
                    <a:pt x="12545" y="16016"/>
                    <a:pt x="12365" y="14875"/>
                    <a:pt x="12554" y="13862"/>
                  </a:cubicBezTo>
                  <a:cubicBezTo>
                    <a:pt x="12720" y="12989"/>
                    <a:pt x="13249" y="12249"/>
                    <a:pt x="13403" y="11417"/>
                  </a:cubicBezTo>
                  <a:cubicBezTo>
                    <a:pt x="13541" y="10641"/>
                    <a:pt x="13033" y="9624"/>
                    <a:pt x="13166" y="8898"/>
                  </a:cubicBezTo>
                  <a:cubicBezTo>
                    <a:pt x="13275" y="8287"/>
                    <a:pt x="14025" y="7963"/>
                    <a:pt x="14122" y="7399"/>
                  </a:cubicBezTo>
                  <a:cubicBezTo>
                    <a:pt x="14240" y="6730"/>
                    <a:pt x="13835" y="6216"/>
                    <a:pt x="13937" y="5630"/>
                  </a:cubicBezTo>
                  <a:cubicBezTo>
                    <a:pt x="14034" y="5075"/>
                    <a:pt x="14872" y="4439"/>
                    <a:pt x="14718" y="3991"/>
                  </a:cubicBezTo>
                  <a:cubicBezTo>
                    <a:pt x="13942" y="1725"/>
                    <a:pt x="14281" y="353"/>
                    <a:pt x="13994" y="54"/>
                  </a:cubicBezTo>
                  <a:cubicBezTo>
                    <a:pt x="13957" y="17"/>
                    <a:pt x="13908" y="0"/>
                    <a:pt x="138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5"/>
            <p:cNvSpPr/>
            <p:nvPr/>
          </p:nvSpPr>
          <p:spPr>
            <a:xfrm>
              <a:off x="8773155" y="547656"/>
              <a:ext cx="255213" cy="727067"/>
            </a:xfrm>
            <a:custGeom>
              <a:rect b="b" l="l" r="r" t="t"/>
              <a:pathLst>
                <a:path extrusionOk="0" h="23543" w="8264">
                  <a:moveTo>
                    <a:pt x="8193" y="1"/>
                  </a:moveTo>
                  <a:cubicBezTo>
                    <a:pt x="8167" y="1"/>
                    <a:pt x="8143" y="16"/>
                    <a:pt x="8135" y="44"/>
                  </a:cubicBezTo>
                  <a:cubicBezTo>
                    <a:pt x="8084" y="189"/>
                    <a:pt x="3006" y="14958"/>
                    <a:pt x="10" y="23463"/>
                  </a:cubicBezTo>
                  <a:cubicBezTo>
                    <a:pt x="0" y="23494"/>
                    <a:pt x="15" y="23529"/>
                    <a:pt x="46" y="23539"/>
                  </a:cubicBezTo>
                  <a:cubicBezTo>
                    <a:pt x="54" y="23542"/>
                    <a:pt x="60" y="23543"/>
                    <a:pt x="67" y="23543"/>
                  </a:cubicBezTo>
                  <a:cubicBezTo>
                    <a:pt x="73" y="23543"/>
                    <a:pt x="80" y="23542"/>
                    <a:pt x="88" y="23539"/>
                  </a:cubicBezTo>
                  <a:cubicBezTo>
                    <a:pt x="103" y="23534"/>
                    <a:pt x="119" y="23520"/>
                    <a:pt x="129" y="23503"/>
                  </a:cubicBezTo>
                  <a:cubicBezTo>
                    <a:pt x="3124" y="14998"/>
                    <a:pt x="8202" y="229"/>
                    <a:pt x="8248" y="80"/>
                  </a:cubicBezTo>
                  <a:cubicBezTo>
                    <a:pt x="8264" y="49"/>
                    <a:pt x="8243" y="14"/>
                    <a:pt x="8212" y="4"/>
                  </a:cubicBezTo>
                  <a:cubicBezTo>
                    <a:pt x="8206" y="2"/>
                    <a:pt x="8199" y="1"/>
                    <a:pt x="81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0" name="Google Shape;550;p15"/>
          <p:cNvSpPr/>
          <p:nvPr/>
        </p:nvSpPr>
        <p:spPr>
          <a:xfrm rot="-1813586">
            <a:off x="6215763" y="30412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5"/>
          <p:cNvSpPr/>
          <p:nvPr/>
        </p:nvSpPr>
        <p:spPr>
          <a:xfrm>
            <a:off x="2210656" y="1505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2" name="Google Shape;552;p15"/>
          <p:cNvGrpSpPr/>
          <p:nvPr/>
        </p:nvGrpSpPr>
        <p:grpSpPr>
          <a:xfrm rot="276975">
            <a:off x="8570969" y="1151080"/>
            <a:ext cx="201897" cy="276167"/>
            <a:chOff x="6909034" y="627862"/>
            <a:chExt cx="279193" cy="381901"/>
          </a:xfrm>
        </p:grpSpPr>
        <p:sp>
          <p:nvSpPr>
            <p:cNvPr id="553" name="Google Shape;553;p15"/>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5"/>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5"/>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6" name="Google Shape;556;p15"/>
          <p:cNvSpPr/>
          <p:nvPr/>
        </p:nvSpPr>
        <p:spPr>
          <a:xfrm rot="-1813586">
            <a:off x="226476" y="243162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5"/>
          <p:cNvSpPr/>
          <p:nvPr/>
        </p:nvSpPr>
        <p:spPr>
          <a:xfrm>
            <a:off x="254256" y="469447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8" name="Google Shape;558;p15"/>
          <p:cNvGrpSpPr/>
          <p:nvPr/>
        </p:nvGrpSpPr>
        <p:grpSpPr>
          <a:xfrm rot="-2313649">
            <a:off x="4658522" y="4596820"/>
            <a:ext cx="201911" cy="276183"/>
            <a:chOff x="6909034" y="627862"/>
            <a:chExt cx="279193" cy="381901"/>
          </a:xfrm>
        </p:grpSpPr>
        <p:sp>
          <p:nvSpPr>
            <p:cNvPr id="559" name="Google Shape;559;p15"/>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5"/>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5"/>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2" name="Google Shape;562;p15"/>
          <p:cNvSpPr txBox="1"/>
          <p:nvPr>
            <p:ph type="ctrTitle"/>
          </p:nvPr>
        </p:nvSpPr>
        <p:spPr>
          <a:xfrm>
            <a:off x="719975" y="446650"/>
            <a:ext cx="3861900" cy="118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7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3" name="Google Shape;563;p15"/>
          <p:cNvSpPr txBox="1"/>
          <p:nvPr>
            <p:ph idx="1" type="subTitle"/>
          </p:nvPr>
        </p:nvSpPr>
        <p:spPr>
          <a:xfrm>
            <a:off x="1535525" y="1690050"/>
            <a:ext cx="2629800" cy="9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400">
                <a:latin typeface="Kaisei Decol"/>
                <a:ea typeface="Kaisei Decol"/>
                <a:cs typeface="Kaisei Decol"/>
                <a:sym typeface="Kaisei Deco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4" name="Google Shape;564;p15"/>
          <p:cNvSpPr txBox="1"/>
          <p:nvPr>
            <p:ph idx="2" type="subTitle"/>
          </p:nvPr>
        </p:nvSpPr>
        <p:spPr>
          <a:xfrm>
            <a:off x="1535525" y="2661825"/>
            <a:ext cx="2629800" cy="99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5" name="Google Shape;565;p15"/>
          <p:cNvSpPr txBox="1"/>
          <p:nvPr/>
        </p:nvSpPr>
        <p:spPr>
          <a:xfrm>
            <a:off x="1535525" y="3793175"/>
            <a:ext cx="3046500" cy="61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6"/>
                </a:solidFill>
                <a:latin typeface="League Spartan"/>
                <a:ea typeface="League Spartan"/>
                <a:cs typeface="League Spartan"/>
                <a:sym typeface="League Spartan"/>
              </a:rPr>
              <a:t>CREDITS: This presentation template was created by </a:t>
            </a:r>
            <a:r>
              <a:rPr b="1" i="0" lang="en-US" sz="1000" u="none" cap="none" strike="noStrike">
                <a:solidFill>
                  <a:schemeClr val="hlink"/>
                </a:solidFill>
                <a:uFill>
                  <a:noFill/>
                </a:uFill>
                <a:latin typeface="League Spartan"/>
                <a:ea typeface="League Spartan"/>
                <a:cs typeface="League Spartan"/>
                <a:sym typeface="League Spartan"/>
                <a:hlinkClick r:id="rId2"/>
              </a:rPr>
              <a:t>Slidesgo</a:t>
            </a:r>
            <a:r>
              <a:rPr b="0" i="0" lang="en-US" sz="1000" u="none" cap="none" strike="noStrike">
                <a:solidFill>
                  <a:schemeClr val="accent6"/>
                </a:solidFill>
                <a:latin typeface="League Spartan"/>
                <a:ea typeface="League Spartan"/>
                <a:cs typeface="League Spartan"/>
                <a:sym typeface="League Spartan"/>
              </a:rPr>
              <a:t>, including icons by </a:t>
            </a:r>
            <a:r>
              <a:rPr b="1" i="0" lang="en-US" sz="1000" u="none" cap="none" strike="noStrike">
                <a:solidFill>
                  <a:schemeClr val="hlink"/>
                </a:solidFill>
                <a:uFill>
                  <a:noFill/>
                </a:uFill>
                <a:latin typeface="League Spartan"/>
                <a:ea typeface="League Spartan"/>
                <a:cs typeface="League Spartan"/>
                <a:sym typeface="League Spartan"/>
                <a:hlinkClick r:id="rId3"/>
              </a:rPr>
              <a:t>Flaticon</a:t>
            </a:r>
            <a:r>
              <a:rPr b="0" i="0" lang="en-US" sz="1000" u="none" cap="none" strike="noStrike">
                <a:solidFill>
                  <a:schemeClr val="accent6"/>
                </a:solidFill>
                <a:latin typeface="League Spartan"/>
                <a:ea typeface="League Spartan"/>
                <a:cs typeface="League Spartan"/>
                <a:sym typeface="League Spartan"/>
              </a:rPr>
              <a:t> and infographics &amp; images by </a:t>
            </a:r>
            <a:r>
              <a:rPr b="1" i="0" lang="en-US" sz="1000" u="none" cap="none" strike="noStrike">
                <a:solidFill>
                  <a:schemeClr val="hlink"/>
                </a:solidFill>
                <a:uFill>
                  <a:noFill/>
                </a:uFill>
                <a:latin typeface="League Spartan"/>
                <a:ea typeface="League Spartan"/>
                <a:cs typeface="League Spartan"/>
                <a:sym typeface="League Spartan"/>
                <a:hlinkClick r:id="rId4"/>
              </a:rPr>
              <a:t>Freepik</a:t>
            </a:r>
            <a:endParaRPr b="1" i="0" sz="1000" u="none" cap="none" strike="noStrike">
              <a:solidFill>
                <a:schemeClr val="accent6"/>
              </a:solidFill>
              <a:latin typeface="League Spartan"/>
              <a:ea typeface="League Spartan"/>
              <a:cs typeface="League Spartan"/>
              <a:sym typeface="League Spart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6" name="Shape 56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67" name="Shape 567"/>
        <p:cNvGrpSpPr/>
        <p:nvPr/>
      </p:nvGrpSpPr>
      <p:grpSpPr>
        <a:xfrm>
          <a:off x="0" y="0"/>
          <a:ext cx="0" cy="0"/>
          <a:chOff x="0" y="0"/>
          <a:chExt cx="0" cy="0"/>
        </a:xfrm>
      </p:grpSpPr>
      <p:sp>
        <p:nvSpPr>
          <p:cNvPr id="568" name="Google Shape;568;p17"/>
          <p:cNvSpPr/>
          <p:nvPr/>
        </p:nvSpPr>
        <p:spPr>
          <a:xfrm flipH="1">
            <a:off x="-1359914" y="1110749"/>
            <a:ext cx="6731939" cy="5029774"/>
          </a:xfrm>
          <a:custGeom>
            <a:rect b="b" l="l" r="r" t="t"/>
            <a:pathLst>
              <a:path extrusionOk="0" h="143595" w="246953">
                <a:moveTo>
                  <a:pt x="171522" y="1"/>
                </a:moveTo>
                <a:cubicBezTo>
                  <a:pt x="167307" y="1"/>
                  <a:pt x="162993" y="418"/>
                  <a:pt x="158613" y="1295"/>
                </a:cubicBezTo>
                <a:cubicBezTo>
                  <a:pt x="149293" y="3162"/>
                  <a:pt x="141097" y="6935"/>
                  <a:pt x="135885" y="13720"/>
                </a:cubicBezTo>
                <a:cubicBezTo>
                  <a:pt x="115761" y="39914"/>
                  <a:pt x="132373" y="70908"/>
                  <a:pt x="105712" y="70908"/>
                </a:cubicBezTo>
                <a:cubicBezTo>
                  <a:pt x="105427" y="70908"/>
                  <a:pt x="105136" y="70905"/>
                  <a:pt x="104840" y="70898"/>
                </a:cubicBezTo>
                <a:cubicBezTo>
                  <a:pt x="104189" y="70882"/>
                  <a:pt x="103511" y="70874"/>
                  <a:pt x="102808" y="70874"/>
                </a:cubicBezTo>
                <a:cubicBezTo>
                  <a:pt x="73379" y="70874"/>
                  <a:pt x="1" y="84819"/>
                  <a:pt x="33431" y="112747"/>
                </a:cubicBezTo>
                <a:cubicBezTo>
                  <a:pt x="52693" y="128838"/>
                  <a:pt x="100269" y="143594"/>
                  <a:pt x="143460" y="143594"/>
                </a:cubicBezTo>
                <a:cubicBezTo>
                  <a:pt x="177007" y="143594"/>
                  <a:pt x="207908" y="134692"/>
                  <a:pt x="220842" y="110600"/>
                </a:cubicBezTo>
                <a:cubicBezTo>
                  <a:pt x="225572" y="101788"/>
                  <a:pt x="229159" y="93699"/>
                  <a:pt x="231795" y="86239"/>
                </a:cubicBezTo>
                <a:cubicBezTo>
                  <a:pt x="246953" y="43342"/>
                  <a:pt x="214449" y="1"/>
                  <a:pt x="171522"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569" name="Google Shape;569;p17"/>
          <p:cNvSpPr/>
          <p:nvPr/>
        </p:nvSpPr>
        <p:spPr>
          <a:xfrm>
            <a:off x="2665056" y="2264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0" name="Google Shape;570;p17"/>
          <p:cNvGrpSpPr/>
          <p:nvPr/>
        </p:nvGrpSpPr>
        <p:grpSpPr>
          <a:xfrm rot="276975">
            <a:off x="262319" y="2732080"/>
            <a:ext cx="201897" cy="276167"/>
            <a:chOff x="6909034" y="627862"/>
            <a:chExt cx="279193" cy="381901"/>
          </a:xfrm>
        </p:grpSpPr>
        <p:sp>
          <p:nvSpPr>
            <p:cNvPr id="571" name="Google Shape;571;p17"/>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7"/>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7"/>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4" name="Google Shape;574;p17"/>
          <p:cNvSpPr/>
          <p:nvPr/>
        </p:nvSpPr>
        <p:spPr>
          <a:xfrm rot="-1813586">
            <a:off x="286026" y="43392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7"/>
          <p:cNvSpPr/>
          <p:nvPr/>
        </p:nvSpPr>
        <p:spPr>
          <a:xfrm rot="5400000">
            <a:off x="6430944" y="-1012127"/>
            <a:ext cx="4271084" cy="3094266"/>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6" name="Google Shape;576;p17"/>
          <p:cNvGrpSpPr/>
          <p:nvPr/>
        </p:nvGrpSpPr>
        <p:grpSpPr>
          <a:xfrm rot="5400000">
            <a:off x="302878" y="3972800"/>
            <a:ext cx="900152" cy="1690750"/>
            <a:chOff x="8629523" y="479901"/>
            <a:chExt cx="459285" cy="862672"/>
          </a:xfrm>
        </p:grpSpPr>
        <p:sp>
          <p:nvSpPr>
            <p:cNvPr id="577" name="Google Shape;577;p17"/>
            <p:cNvSpPr/>
            <p:nvPr/>
          </p:nvSpPr>
          <p:spPr>
            <a:xfrm>
              <a:off x="8629523" y="479901"/>
              <a:ext cx="459285" cy="862672"/>
            </a:xfrm>
            <a:custGeom>
              <a:rect b="b" l="l" r="r" t="t"/>
              <a:pathLst>
                <a:path extrusionOk="0" h="27934" w="14872">
                  <a:moveTo>
                    <a:pt x="13849" y="0"/>
                  </a:moveTo>
                  <a:cubicBezTo>
                    <a:pt x="13516" y="0"/>
                    <a:pt x="12895" y="540"/>
                    <a:pt x="12730" y="784"/>
                  </a:cubicBezTo>
                  <a:cubicBezTo>
                    <a:pt x="12658" y="891"/>
                    <a:pt x="12509" y="919"/>
                    <a:pt x="12333" y="919"/>
                  </a:cubicBezTo>
                  <a:cubicBezTo>
                    <a:pt x="12142" y="919"/>
                    <a:pt x="11920" y="886"/>
                    <a:pt x="11731" y="886"/>
                  </a:cubicBezTo>
                  <a:cubicBezTo>
                    <a:pt x="11555" y="886"/>
                    <a:pt x="11407" y="914"/>
                    <a:pt x="11337" y="1021"/>
                  </a:cubicBezTo>
                  <a:cubicBezTo>
                    <a:pt x="11079" y="1422"/>
                    <a:pt x="11147" y="2229"/>
                    <a:pt x="10894" y="2629"/>
                  </a:cubicBezTo>
                  <a:cubicBezTo>
                    <a:pt x="10592" y="3118"/>
                    <a:pt x="9969" y="3194"/>
                    <a:pt x="9677" y="3678"/>
                  </a:cubicBezTo>
                  <a:cubicBezTo>
                    <a:pt x="9409" y="4124"/>
                    <a:pt x="9507" y="4987"/>
                    <a:pt x="9250" y="5435"/>
                  </a:cubicBezTo>
                  <a:cubicBezTo>
                    <a:pt x="8916" y="6021"/>
                    <a:pt x="8238" y="6185"/>
                    <a:pt x="7925" y="6761"/>
                  </a:cubicBezTo>
                  <a:cubicBezTo>
                    <a:pt x="7555" y="7449"/>
                    <a:pt x="7576" y="8533"/>
                    <a:pt x="7231" y="9207"/>
                  </a:cubicBezTo>
                  <a:cubicBezTo>
                    <a:pt x="6855" y="9947"/>
                    <a:pt x="6121" y="10271"/>
                    <a:pt x="5782" y="10985"/>
                  </a:cubicBezTo>
                  <a:cubicBezTo>
                    <a:pt x="5479" y="11617"/>
                    <a:pt x="5571" y="12681"/>
                    <a:pt x="5299" y="13288"/>
                  </a:cubicBezTo>
                  <a:cubicBezTo>
                    <a:pt x="4950" y="14064"/>
                    <a:pt x="4241" y="14372"/>
                    <a:pt x="3937" y="15091"/>
                  </a:cubicBezTo>
                  <a:cubicBezTo>
                    <a:pt x="3613" y="15862"/>
                    <a:pt x="3705" y="16839"/>
                    <a:pt x="3433" y="17527"/>
                  </a:cubicBezTo>
                  <a:cubicBezTo>
                    <a:pt x="3145" y="18262"/>
                    <a:pt x="2493" y="18708"/>
                    <a:pt x="2261" y="19341"/>
                  </a:cubicBezTo>
                  <a:cubicBezTo>
                    <a:pt x="1995" y="20065"/>
                    <a:pt x="2220" y="21191"/>
                    <a:pt x="2026" y="21761"/>
                  </a:cubicBezTo>
                  <a:cubicBezTo>
                    <a:pt x="1691" y="22738"/>
                    <a:pt x="1003" y="23010"/>
                    <a:pt x="869" y="23442"/>
                  </a:cubicBezTo>
                  <a:cubicBezTo>
                    <a:pt x="869" y="23442"/>
                    <a:pt x="0" y="26463"/>
                    <a:pt x="3809" y="27934"/>
                  </a:cubicBezTo>
                  <a:lnTo>
                    <a:pt x="9502" y="27872"/>
                  </a:lnTo>
                  <a:cubicBezTo>
                    <a:pt x="9713" y="27573"/>
                    <a:pt x="9708" y="27301"/>
                    <a:pt x="9708" y="27301"/>
                  </a:cubicBezTo>
                  <a:cubicBezTo>
                    <a:pt x="9857" y="26689"/>
                    <a:pt x="10407" y="26350"/>
                    <a:pt x="10561" y="25677"/>
                  </a:cubicBezTo>
                  <a:cubicBezTo>
                    <a:pt x="10700" y="25060"/>
                    <a:pt x="10360" y="24099"/>
                    <a:pt x="10505" y="23442"/>
                  </a:cubicBezTo>
                  <a:cubicBezTo>
                    <a:pt x="10643" y="22799"/>
                    <a:pt x="11259" y="22460"/>
                    <a:pt x="11399" y="21787"/>
                  </a:cubicBezTo>
                  <a:cubicBezTo>
                    <a:pt x="11579" y="20908"/>
                    <a:pt x="11306" y="19865"/>
                    <a:pt x="11486" y="18961"/>
                  </a:cubicBezTo>
                  <a:cubicBezTo>
                    <a:pt x="11620" y="18277"/>
                    <a:pt x="12210" y="17738"/>
                    <a:pt x="12344" y="17049"/>
                  </a:cubicBezTo>
                  <a:cubicBezTo>
                    <a:pt x="12545" y="16016"/>
                    <a:pt x="12365" y="14875"/>
                    <a:pt x="12554" y="13862"/>
                  </a:cubicBezTo>
                  <a:cubicBezTo>
                    <a:pt x="12720" y="12989"/>
                    <a:pt x="13249" y="12249"/>
                    <a:pt x="13403" y="11417"/>
                  </a:cubicBezTo>
                  <a:cubicBezTo>
                    <a:pt x="13541" y="10641"/>
                    <a:pt x="13033" y="9624"/>
                    <a:pt x="13166" y="8898"/>
                  </a:cubicBezTo>
                  <a:cubicBezTo>
                    <a:pt x="13275" y="8287"/>
                    <a:pt x="14025" y="7963"/>
                    <a:pt x="14122" y="7399"/>
                  </a:cubicBezTo>
                  <a:cubicBezTo>
                    <a:pt x="14240" y="6730"/>
                    <a:pt x="13835" y="6216"/>
                    <a:pt x="13937" y="5630"/>
                  </a:cubicBezTo>
                  <a:cubicBezTo>
                    <a:pt x="14034" y="5075"/>
                    <a:pt x="14872" y="4439"/>
                    <a:pt x="14718" y="3991"/>
                  </a:cubicBezTo>
                  <a:cubicBezTo>
                    <a:pt x="13942" y="1725"/>
                    <a:pt x="14281" y="353"/>
                    <a:pt x="13994" y="54"/>
                  </a:cubicBezTo>
                  <a:cubicBezTo>
                    <a:pt x="13957" y="17"/>
                    <a:pt x="13908" y="0"/>
                    <a:pt x="138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7"/>
            <p:cNvSpPr/>
            <p:nvPr/>
          </p:nvSpPr>
          <p:spPr>
            <a:xfrm>
              <a:off x="8773155" y="547656"/>
              <a:ext cx="255213" cy="727067"/>
            </a:xfrm>
            <a:custGeom>
              <a:rect b="b" l="l" r="r" t="t"/>
              <a:pathLst>
                <a:path extrusionOk="0" h="23543" w="8264">
                  <a:moveTo>
                    <a:pt x="8193" y="1"/>
                  </a:moveTo>
                  <a:cubicBezTo>
                    <a:pt x="8167" y="1"/>
                    <a:pt x="8143" y="16"/>
                    <a:pt x="8135" y="44"/>
                  </a:cubicBezTo>
                  <a:cubicBezTo>
                    <a:pt x="8084" y="189"/>
                    <a:pt x="3006" y="14958"/>
                    <a:pt x="10" y="23463"/>
                  </a:cubicBezTo>
                  <a:cubicBezTo>
                    <a:pt x="0" y="23494"/>
                    <a:pt x="15" y="23529"/>
                    <a:pt x="46" y="23539"/>
                  </a:cubicBezTo>
                  <a:cubicBezTo>
                    <a:pt x="54" y="23542"/>
                    <a:pt x="60" y="23543"/>
                    <a:pt x="67" y="23543"/>
                  </a:cubicBezTo>
                  <a:cubicBezTo>
                    <a:pt x="73" y="23543"/>
                    <a:pt x="80" y="23542"/>
                    <a:pt x="88" y="23539"/>
                  </a:cubicBezTo>
                  <a:cubicBezTo>
                    <a:pt x="103" y="23534"/>
                    <a:pt x="119" y="23520"/>
                    <a:pt x="129" y="23503"/>
                  </a:cubicBezTo>
                  <a:cubicBezTo>
                    <a:pt x="3124" y="14998"/>
                    <a:pt x="8202" y="229"/>
                    <a:pt x="8248" y="80"/>
                  </a:cubicBezTo>
                  <a:cubicBezTo>
                    <a:pt x="8264" y="49"/>
                    <a:pt x="8243" y="14"/>
                    <a:pt x="8212" y="4"/>
                  </a:cubicBezTo>
                  <a:cubicBezTo>
                    <a:pt x="8206" y="2"/>
                    <a:pt x="8199" y="1"/>
                    <a:pt x="81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 name="Google Shape;579;p17"/>
          <p:cNvGrpSpPr/>
          <p:nvPr/>
        </p:nvGrpSpPr>
        <p:grpSpPr>
          <a:xfrm rot="5400000">
            <a:off x="103532" y="3487902"/>
            <a:ext cx="1000368" cy="1543706"/>
            <a:chOff x="7785456" y="599414"/>
            <a:chExt cx="405796" cy="626174"/>
          </a:xfrm>
        </p:grpSpPr>
        <p:sp>
          <p:nvSpPr>
            <p:cNvPr id="580" name="Google Shape;580;p17"/>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7"/>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7"/>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7"/>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7"/>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7"/>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7"/>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 name="Google Shape;587;p17"/>
          <p:cNvGrpSpPr/>
          <p:nvPr/>
        </p:nvGrpSpPr>
        <p:grpSpPr>
          <a:xfrm flipH="1" rot="-1023354">
            <a:off x="8019863" y="3377269"/>
            <a:ext cx="505606" cy="1635686"/>
            <a:chOff x="7181250" y="1513769"/>
            <a:chExt cx="263920" cy="853807"/>
          </a:xfrm>
        </p:grpSpPr>
        <p:sp>
          <p:nvSpPr>
            <p:cNvPr id="588" name="Google Shape;588;p17"/>
            <p:cNvSpPr/>
            <p:nvPr/>
          </p:nvSpPr>
          <p:spPr>
            <a:xfrm>
              <a:off x="7207901" y="1612869"/>
              <a:ext cx="128409" cy="754707"/>
            </a:xfrm>
            <a:custGeom>
              <a:rect b="b" l="l" r="r" t="t"/>
              <a:pathLst>
                <a:path extrusionOk="0" h="24438" w="4158">
                  <a:moveTo>
                    <a:pt x="4089" y="0"/>
                  </a:moveTo>
                  <a:cubicBezTo>
                    <a:pt x="4063" y="0"/>
                    <a:pt x="4038" y="19"/>
                    <a:pt x="4030" y="44"/>
                  </a:cubicBezTo>
                  <a:cubicBezTo>
                    <a:pt x="0" y="12171"/>
                    <a:pt x="2920" y="24269"/>
                    <a:pt x="2951" y="24392"/>
                  </a:cubicBezTo>
                  <a:cubicBezTo>
                    <a:pt x="2955" y="24417"/>
                    <a:pt x="2981" y="24438"/>
                    <a:pt x="3012" y="24438"/>
                  </a:cubicBezTo>
                  <a:cubicBezTo>
                    <a:pt x="3012" y="24438"/>
                    <a:pt x="3017" y="24438"/>
                    <a:pt x="3022" y="24433"/>
                  </a:cubicBezTo>
                  <a:cubicBezTo>
                    <a:pt x="3058" y="24428"/>
                    <a:pt x="3079" y="24392"/>
                    <a:pt x="3069" y="24361"/>
                  </a:cubicBezTo>
                  <a:cubicBezTo>
                    <a:pt x="3038" y="24238"/>
                    <a:pt x="124" y="12176"/>
                    <a:pt x="4148" y="85"/>
                  </a:cubicBezTo>
                  <a:cubicBezTo>
                    <a:pt x="4158" y="49"/>
                    <a:pt x="4142" y="13"/>
                    <a:pt x="4106" y="3"/>
                  </a:cubicBezTo>
                  <a:cubicBezTo>
                    <a:pt x="4100" y="1"/>
                    <a:pt x="4095" y="0"/>
                    <a:pt x="408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7"/>
            <p:cNvSpPr/>
            <p:nvPr/>
          </p:nvSpPr>
          <p:spPr>
            <a:xfrm>
              <a:off x="7251043" y="1513769"/>
              <a:ext cx="128934" cy="111023"/>
            </a:xfrm>
            <a:custGeom>
              <a:rect b="b" l="l" r="r" t="t"/>
              <a:pathLst>
                <a:path extrusionOk="0" h="3595" w="4175">
                  <a:moveTo>
                    <a:pt x="2648" y="0"/>
                  </a:moveTo>
                  <a:cubicBezTo>
                    <a:pt x="2432" y="0"/>
                    <a:pt x="2213" y="88"/>
                    <a:pt x="2052" y="277"/>
                  </a:cubicBezTo>
                  <a:cubicBezTo>
                    <a:pt x="1106" y="1377"/>
                    <a:pt x="1" y="3134"/>
                    <a:pt x="2118" y="3540"/>
                  </a:cubicBezTo>
                  <a:cubicBezTo>
                    <a:pt x="2307" y="3577"/>
                    <a:pt x="2476" y="3594"/>
                    <a:pt x="2628" y="3594"/>
                  </a:cubicBezTo>
                  <a:cubicBezTo>
                    <a:pt x="4174" y="3594"/>
                    <a:pt x="3829" y="1789"/>
                    <a:pt x="3404" y="539"/>
                  </a:cubicBezTo>
                  <a:cubicBezTo>
                    <a:pt x="3284" y="193"/>
                    <a:pt x="2968" y="0"/>
                    <a:pt x="2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7"/>
            <p:cNvSpPr/>
            <p:nvPr/>
          </p:nvSpPr>
          <p:spPr>
            <a:xfrm>
              <a:off x="7246627" y="1654899"/>
              <a:ext cx="128904" cy="111084"/>
            </a:xfrm>
            <a:custGeom>
              <a:rect b="b" l="l" r="r" t="t"/>
              <a:pathLst>
                <a:path extrusionOk="0" h="3597" w="4174">
                  <a:moveTo>
                    <a:pt x="1547" y="1"/>
                  </a:moveTo>
                  <a:cubicBezTo>
                    <a:pt x="1" y="1"/>
                    <a:pt x="346" y="1805"/>
                    <a:pt x="772" y="3056"/>
                  </a:cubicBezTo>
                  <a:cubicBezTo>
                    <a:pt x="890" y="3405"/>
                    <a:pt x="1204" y="3596"/>
                    <a:pt x="1523" y="3596"/>
                  </a:cubicBezTo>
                  <a:cubicBezTo>
                    <a:pt x="1741" y="3596"/>
                    <a:pt x="1961" y="3507"/>
                    <a:pt x="2123" y="3318"/>
                  </a:cubicBezTo>
                  <a:cubicBezTo>
                    <a:pt x="3068" y="2219"/>
                    <a:pt x="4173" y="466"/>
                    <a:pt x="2055" y="54"/>
                  </a:cubicBezTo>
                  <a:cubicBezTo>
                    <a:pt x="1867" y="18"/>
                    <a:pt x="1698" y="1"/>
                    <a:pt x="15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7"/>
            <p:cNvSpPr/>
            <p:nvPr/>
          </p:nvSpPr>
          <p:spPr>
            <a:xfrm>
              <a:off x="7181250" y="1585909"/>
              <a:ext cx="122851" cy="88293"/>
            </a:xfrm>
            <a:custGeom>
              <a:rect b="b" l="l" r="r" t="t"/>
              <a:pathLst>
                <a:path extrusionOk="0" h="2859" w="3978">
                  <a:moveTo>
                    <a:pt x="2514" y="1"/>
                  </a:moveTo>
                  <a:cubicBezTo>
                    <a:pt x="1948" y="1"/>
                    <a:pt x="1285" y="173"/>
                    <a:pt x="730" y="362"/>
                  </a:cubicBezTo>
                  <a:cubicBezTo>
                    <a:pt x="149" y="557"/>
                    <a:pt x="0" y="1313"/>
                    <a:pt x="467" y="1714"/>
                  </a:cubicBezTo>
                  <a:cubicBezTo>
                    <a:pt x="1106" y="2259"/>
                    <a:pt x="1960" y="2858"/>
                    <a:pt x="2647" y="2858"/>
                  </a:cubicBezTo>
                  <a:cubicBezTo>
                    <a:pt x="3149" y="2858"/>
                    <a:pt x="3562" y="2538"/>
                    <a:pt x="3736" y="1641"/>
                  </a:cubicBezTo>
                  <a:cubicBezTo>
                    <a:pt x="3978" y="378"/>
                    <a:pt x="3351" y="1"/>
                    <a:pt x="2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7"/>
            <p:cNvSpPr/>
            <p:nvPr/>
          </p:nvSpPr>
          <p:spPr>
            <a:xfrm>
              <a:off x="7322350" y="1605550"/>
              <a:ext cx="122820" cy="88293"/>
            </a:xfrm>
            <a:custGeom>
              <a:rect b="b" l="l" r="r" t="t"/>
              <a:pathLst>
                <a:path extrusionOk="0" h="2859" w="3977">
                  <a:moveTo>
                    <a:pt x="1336" y="1"/>
                  </a:moveTo>
                  <a:cubicBezTo>
                    <a:pt x="834" y="1"/>
                    <a:pt x="420" y="321"/>
                    <a:pt x="246" y="1216"/>
                  </a:cubicBezTo>
                  <a:cubicBezTo>
                    <a:pt x="1" y="2481"/>
                    <a:pt x="630" y="2858"/>
                    <a:pt x="1469" y="2858"/>
                  </a:cubicBezTo>
                  <a:cubicBezTo>
                    <a:pt x="2035" y="2858"/>
                    <a:pt x="2695" y="2687"/>
                    <a:pt x="3248" y="2501"/>
                  </a:cubicBezTo>
                  <a:cubicBezTo>
                    <a:pt x="3834" y="2300"/>
                    <a:pt x="3977" y="1550"/>
                    <a:pt x="3509" y="1144"/>
                  </a:cubicBezTo>
                  <a:cubicBezTo>
                    <a:pt x="2874" y="598"/>
                    <a:pt x="2022" y="1"/>
                    <a:pt x="13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7"/>
            <p:cNvSpPr/>
            <p:nvPr/>
          </p:nvSpPr>
          <p:spPr>
            <a:xfrm>
              <a:off x="7287886" y="1554533"/>
              <a:ext cx="138817" cy="98021"/>
            </a:xfrm>
            <a:custGeom>
              <a:rect b="b" l="l" r="r" t="t"/>
              <a:pathLst>
                <a:path extrusionOk="0" h="3174" w="4495">
                  <a:moveTo>
                    <a:pt x="3534" y="0"/>
                  </a:moveTo>
                  <a:cubicBezTo>
                    <a:pt x="3504" y="0"/>
                    <a:pt x="3474" y="2"/>
                    <a:pt x="3444" y="5"/>
                  </a:cubicBezTo>
                  <a:cubicBezTo>
                    <a:pt x="2005" y="165"/>
                    <a:pt x="0" y="695"/>
                    <a:pt x="1269" y="2441"/>
                  </a:cubicBezTo>
                  <a:cubicBezTo>
                    <a:pt x="1651" y="2965"/>
                    <a:pt x="2019" y="3174"/>
                    <a:pt x="2364" y="3174"/>
                  </a:cubicBezTo>
                  <a:cubicBezTo>
                    <a:pt x="3165" y="3174"/>
                    <a:pt x="3839" y="2044"/>
                    <a:pt x="4255" y="1121"/>
                  </a:cubicBezTo>
                  <a:cubicBezTo>
                    <a:pt x="4494" y="588"/>
                    <a:pt x="4099" y="0"/>
                    <a:pt x="35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7"/>
            <p:cNvSpPr/>
            <p:nvPr/>
          </p:nvSpPr>
          <p:spPr>
            <a:xfrm>
              <a:off x="7199872" y="1627167"/>
              <a:ext cx="138817" cy="97990"/>
            </a:xfrm>
            <a:custGeom>
              <a:rect b="b" l="l" r="r" t="t"/>
              <a:pathLst>
                <a:path extrusionOk="0" h="3173" w="4495">
                  <a:moveTo>
                    <a:pt x="2129" y="1"/>
                  </a:moveTo>
                  <a:cubicBezTo>
                    <a:pt x="1329" y="1"/>
                    <a:pt x="657" y="1129"/>
                    <a:pt x="239" y="2052"/>
                  </a:cubicBezTo>
                  <a:cubicBezTo>
                    <a:pt x="0" y="2589"/>
                    <a:pt x="392" y="3172"/>
                    <a:pt x="961" y="3172"/>
                  </a:cubicBezTo>
                  <a:cubicBezTo>
                    <a:pt x="991" y="3172"/>
                    <a:pt x="1021" y="3171"/>
                    <a:pt x="1052" y="3167"/>
                  </a:cubicBezTo>
                  <a:cubicBezTo>
                    <a:pt x="2490" y="3008"/>
                    <a:pt x="4494" y="2484"/>
                    <a:pt x="3225" y="736"/>
                  </a:cubicBezTo>
                  <a:cubicBezTo>
                    <a:pt x="2843" y="210"/>
                    <a:pt x="2474" y="1"/>
                    <a:pt x="21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7"/>
            <p:cNvSpPr/>
            <p:nvPr/>
          </p:nvSpPr>
          <p:spPr>
            <a:xfrm>
              <a:off x="7226400" y="1531649"/>
              <a:ext cx="130880" cy="106946"/>
            </a:xfrm>
            <a:custGeom>
              <a:rect b="b" l="l" r="r" t="t"/>
              <a:pathLst>
                <a:path extrusionOk="0" h="3463" w="4238">
                  <a:moveTo>
                    <a:pt x="837" y="0"/>
                  </a:moveTo>
                  <a:cubicBezTo>
                    <a:pt x="391" y="0"/>
                    <a:pt x="0" y="389"/>
                    <a:pt x="54" y="881"/>
                  </a:cubicBezTo>
                  <a:cubicBezTo>
                    <a:pt x="177" y="2003"/>
                    <a:pt x="525" y="3462"/>
                    <a:pt x="1493" y="3462"/>
                  </a:cubicBezTo>
                  <a:cubicBezTo>
                    <a:pt x="1771" y="3462"/>
                    <a:pt x="2100" y="3342"/>
                    <a:pt x="2490" y="3059"/>
                  </a:cubicBezTo>
                  <a:cubicBezTo>
                    <a:pt x="4237" y="1790"/>
                    <a:pt x="2495" y="670"/>
                    <a:pt x="1169" y="74"/>
                  </a:cubicBezTo>
                  <a:cubicBezTo>
                    <a:pt x="1059" y="23"/>
                    <a:pt x="946" y="0"/>
                    <a:pt x="8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7"/>
            <p:cNvSpPr/>
            <p:nvPr/>
          </p:nvSpPr>
          <p:spPr>
            <a:xfrm>
              <a:off x="7269326" y="1641095"/>
              <a:ext cx="130818" cy="107039"/>
            </a:xfrm>
            <a:custGeom>
              <a:rect b="b" l="l" r="r" t="t"/>
              <a:pathLst>
                <a:path extrusionOk="0" h="3466" w="4236">
                  <a:moveTo>
                    <a:pt x="2744" y="1"/>
                  </a:moveTo>
                  <a:cubicBezTo>
                    <a:pt x="2466" y="1"/>
                    <a:pt x="2137" y="121"/>
                    <a:pt x="1747" y="404"/>
                  </a:cubicBezTo>
                  <a:cubicBezTo>
                    <a:pt x="1" y="1673"/>
                    <a:pt x="1742" y="2799"/>
                    <a:pt x="3063" y="3395"/>
                  </a:cubicBezTo>
                  <a:cubicBezTo>
                    <a:pt x="3172" y="3443"/>
                    <a:pt x="3284" y="3466"/>
                    <a:pt x="3392" y="3466"/>
                  </a:cubicBezTo>
                  <a:cubicBezTo>
                    <a:pt x="3842" y="3466"/>
                    <a:pt x="4236" y="3077"/>
                    <a:pt x="4178" y="2583"/>
                  </a:cubicBezTo>
                  <a:cubicBezTo>
                    <a:pt x="4058" y="1461"/>
                    <a:pt x="3712" y="1"/>
                    <a:pt x="2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7"/>
            <p:cNvSpPr/>
            <p:nvPr/>
          </p:nvSpPr>
          <p:spPr>
            <a:xfrm>
              <a:off x="7253607" y="1584921"/>
              <a:ext cx="119361" cy="110003"/>
            </a:xfrm>
            <a:custGeom>
              <a:rect b="b" l="l" r="r" t="t"/>
              <a:pathLst>
                <a:path extrusionOk="0" h="3562" w="3865">
                  <a:moveTo>
                    <a:pt x="1928" y="0"/>
                  </a:moveTo>
                  <a:cubicBezTo>
                    <a:pt x="1092" y="0"/>
                    <a:pt x="348" y="592"/>
                    <a:pt x="185" y="1442"/>
                  </a:cubicBezTo>
                  <a:cubicBezTo>
                    <a:pt x="0" y="2408"/>
                    <a:pt x="627" y="3338"/>
                    <a:pt x="1594" y="3529"/>
                  </a:cubicBezTo>
                  <a:cubicBezTo>
                    <a:pt x="1707" y="3551"/>
                    <a:pt x="1820" y="3561"/>
                    <a:pt x="1931" y="3561"/>
                  </a:cubicBezTo>
                  <a:cubicBezTo>
                    <a:pt x="2768" y="3561"/>
                    <a:pt x="3516" y="2968"/>
                    <a:pt x="3679" y="2116"/>
                  </a:cubicBezTo>
                  <a:cubicBezTo>
                    <a:pt x="3864" y="1155"/>
                    <a:pt x="3233" y="219"/>
                    <a:pt x="2272" y="34"/>
                  </a:cubicBezTo>
                  <a:cubicBezTo>
                    <a:pt x="2156" y="11"/>
                    <a:pt x="2041" y="0"/>
                    <a:pt x="19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 name="Google Shape;598;p17"/>
          <p:cNvGrpSpPr/>
          <p:nvPr/>
        </p:nvGrpSpPr>
        <p:grpSpPr>
          <a:xfrm>
            <a:off x="8066294" y="3670712"/>
            <a:ext cx="1000381" cy="1503681"/>
            <a:chOff x="8234666" y="620136"/>
            <a:chExt cx="389830" cy="585934"/>
          </a:xfrm>
        </p:grpSpPr>
        <p:sp>
          <p:nvSpPr>
            <p:cNvPr id="599" name="Google Shape;599;p17"/>
            <p:cNvSpPr/>
            <p:nvPr/>
          </p:nvSpPr>
          <p:spPr>
            <a:xfrm>
              <a:off x="8234666" y="620136"/>
              <a:ext cx="389830" cy="585316"/>
            </a:xfrm>
            <a:custGeom>
              <a:rect b="b" l="l" r="r" t="t"/>
              <a:pathLst>
                <a:path extrusionOk="0" h="18953" w="12623">
                  <a:moveTo>
                    <a:pt x="12185" y="1"/>
                  </a:moveTo>
                  <a:cubicBezTo>
                    <a:pt x="12151" y="1"/>
                    <a:pt x="12117" y="5"/>
                    <a:pt x="12082" y="15"/>
                  </a:cubicBezTo>
                  <a:cubicBezTo>
                    <a:pt x="11204" y="273"/>
                    <a:pt x="9354" y="966"/>
                    <a:pt x="7257" y="2652"/>
                  </a:cubicBezTo>
                  <a:cubicBezTo>
                    <a:pt x="7021" y="2837"/>
                    <a:pt x="7339" y="3869"/>
                    <a:pt x="7098" y="4085"/>
                  </a:cubicBezTo>
                  <a:cubicBezTo>
                    <a:pt x="7066" y="4114"/>
                    <a:pt x="7022" y="4125"/>
                    <a:pt x="6971" y="4125"/>
                  </a:cubicBezTo>
                  <a:cubicBezTo>
                    <a:pt x="6717" y="4125"/>
                    <a:pt x="6270" y="3837"/>
                    <a:pt x="6010" y="3837"/>
                  </a:cubicBezTo>
                  <a:cubicBezTo>
                    <a:pt x="5953" y="3837"/>
                    <a:pt x="5905" y="3851"/>
                    <a:pt x="5870" y="3885"/>
                  </a:cubicBezTo>
                  <a:cubicBezTo>
                    <a:pt x="5643" y="4106"/>
                    <a:pt x="5422" y="4338"/>
                    <a:pt x="5196" y="4578"/>
                  </a:cubicBezTo>
                  <a:cubicBezTo>
                    <a:pt x="5052" y="4738"/>
                    <a:pt x="5402" y="5545"/>
                    <a:pt x="5253" y="5709"/>
                  </a:cubicBezTo>
                  <a:cubicBezTo>
                    <a:pt x="5239" y="5726"/>
                    <a:pt x="5218" y="5734"/>
                    <a:pt x="5190" y="5734"/>
                  </a:cubicBezTo>
                  <a:cubicBezTo>
                    <a:pt x="5024" y="5734"/>
                    <a:pt x="4648" y="5462"/>
                    <a:pt x="4477" y="5462"/>
                  </a:cubicBezTo>
                  <a:cubicBezTo>
                    <a:pt x="4448" y="5462"/>
                    <a:pt x="4425" y="5470"/>
                    <a:pt x="4410" y="5488"/>
                  </a:cubicBezTo>
                  <a:cubicBezTo>
                    <a:pt x="3700" y="6357"/>
                    <a:pt x="2997" y="7353"/>
                    <a:pt x="2329" y="8505"/>
                  </a:cubicBezTo>
                  <a:cubicBezTo>
                    <a:pt x="2128" y="8849"/>
                    <a:pt x="2782" y="9779"/>
                    <a:pt x="2590" y="10149"/>
                  </a:cubicBezTo>
                  <a:cubicBezTo>
                    <a:pt x="2568" y="10191"/>
                    <a:pt x="2506" y="10207"/>
                    <a:pt x="2422" y="10207"/>
                  </a:cubicBezTo>
                  <a:cubicBezTo>
                    <a:pt x="2204" y="10207"/>
                    <a:pt x="1836" y="10104"/>
                    <a:pt x="1617" y="10104"/>
                  </a:cubicBezTo>
                  <a:cubicBezTo>
                    <a:pt x="1530" y="10104"/>
                    <a:pt x="1466" y="10120"/>
                    <a:pt x="1445" y="10165"/>
                  </a:cubicBezTo>
                  <a:cubicBezTo>
                    <a:pt x="1096" y="10868"/>
                    <a:pt x="761" y="11624"/>
                    <a:pt x="443" y="12431"/>
                  </a:cubicBezTo>
                  <a:cubicBezTo>
                    <a:pt x="443" y="12431"/>
                    <a:pt x="0" y="14815"/>
                    <a:pt x="2016" y="18953"/>
                  </a:cubicBezTo>
                  <a:lnTo>
                    <a:pt x="9056" y="18953"/>
                  </a:lnTo>
                  <a:cubicBezTo>
                    <a:pt x="10166" y="18361"/>
                    <a:pt x="10983" y="16043"/>
                    <a:pt x="11563" y="12934"/>
                  </a:cubicBezTo>
                  <a:cubicBezTo>
                    <a:pt x="11584" y="12817"/>
                    <a:pt x="10808" y="12281"/>
                    <a:pt x="10834" y="12158"/>
                  </a:cubicBezTo>
                  <a:cubicBezTo>
                    <a:pt x="10846" y="12087"/>
                    <a:pt x="10971" y="12073"/>
                    <a:pt x="11125" y="12073"/>
                  </a:cubicBezTo>
                  <a:cubicBezTo>
                    <a:pt x="11223" y="12073"/>
                    <a:pt x="11332" y="12078"/>
                    <a:pt x="11430" y="12078"/>
                  </a:cubicBezTo>
                  <a:cubicBezTo>
                    <a:pt x="11587" y="12078"/>
                    <a:pt x="11716" y="12064"/>
                    <a:pt x="11728" y="11989"/>
                  </a:cubicBezTo>
                  <a:cubicBezTo>
                    <a:pt x="11785" y="11645"/>
                    <a:pt x="11836" y="11295"/>
                    <a:pt x="11887" y="10941"/>
                  </a:cubicBezTo>
                  <a:cubicBezTo>
                    <a:pt x="11928" y="10658"/>
                    <a:pt x="10849" y="9907"/>
                    <a:pt x="10891" y="9620"/>
                  </a:cubicBezTo>
                  <a:cubicBezTo>
                    <a:pt x="10931" y="9276"/>
                    <a:pt x="12087" y="9388"/>
                    <a:pt x="12129" y="9039"/>
                  </a:cubicBezTo>
                  <a:cubicBezTo>
                    <a:pt x="12293" y="7580"/>
                    <a:pt x="12411" y="6069"/>
                    <a:pt x="12494" y="4573"/>
                  </a:cubicBezTo>
                  <a:cubicBezTo>
                    <a:pt x="12509" y="4301"/>
                    <a:pt x="11821" y="3937"/>
                    <a:pt x="11831" y="3669"/>
                  </a:cubicBezTo>
                  <a:cubicBezTo>
                    <a:pt x="11847" y="3376"/>
                    <a:pt x="12561" y="3171"/>
                    <a:pt x="12571" y="2882"/>
                  </a:cubicBezTo>
                  <a:cubicBezTo>
                    <a:pt x="12601" y="2066"/>
                    <a:pt x="12617" y="1269"/>
                    <a:pt x="12622" y="498"/>
                  </a:cubicBezTo>
                  <a:cubicBezTo>
                    <a:pt x="12622" y="220"/>
                    <a:pt x="12418" y="1"/>
                    <a:pt x="1218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7"/>
            <p:cNvSpPr/>
            <p:nvPr/>
          </p:nvSpPr>
          <p:spPr>
            <a:xfrm>
              <a:off x="8330060" y="626714"/>
              <a:ext cx="287423" cy="579356"/>
            </a:xfrm>
            <a:custGeom>
              <a:rect b="b" l="l" r="r" t="t"/>
              <a:pathLst>
                <a:path extrusionOk="0" h="18760" w="9307">
                  <a:moveTo>
                    <a:pt x="9239" y="1"/>
                  </a:moveTo>
                  <a:cubicBezTo>
                    <a:pt x="9220" y="1"/>
                    <a:pt x="9201" y="9"/>
                    <a:pt x="9189" y="24"/>
                  </a:cubicBezTo>
                  <a:cubicBezTo>
                    <a:pt x="4337" y="6570"/>
                    <a:pt x="1789" y="12886"/>
                    <a:pt x="504" y="17028"/>
                  </a:cubicBezTo>
                  <a:cubicBezTo>
                    <a:pt x="329" y="17593"/>
                    <a:pt x="139" y="18240"/>
                    <a:pt x="1" y="18754"/>
                  </a:cubicBezTo>
                  <a:lnTo>
                    <a:pt x="124" y="18759"/>
                  </a:lnTo>
                  <a:cubicBezTo>
                    <a:pt x="262" y="18256"/>
                    <a:pt x="447" y="17618"/>
                    <a:pt x="623" y="17063"/>
                  </a:cubicBezTo>
                  <a:cubicBezTo>
                    <a:pt x="1902" y="12932"/>
                    <a:pt x="4446" y="6632"/>
                    <a:pt x="9292" y="100"/>
                  </a:cubicBezTo>
                  <a:cubicBezTo>
                    <a:pt x="9306" y="69"/>
                    <a:pt x="9302" y="34"/>
                    <a:pt x="9276" y="13"/>
                  </a:cubicBezTo>
                  <a:cubicBezTo>
                    <a:pt x="9265" y="5"/>
                    <a:pt x="9252" y="1"/>
                    <a:pt x="92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7"/>
            <p:cNvSpPr/>
            <p:nvPr/>
          </p:nvSpPr>
          <p:spPr>
            <a:xfrm>
              <a:off x="8494322" y="671678"/>
              <a:ext cx="12106" cy="127946"/>
            </a:xfrm>
            <a:custGeom>
              <a:rect b="b" l="l" r="r" t="t"/>
              <a:pathLst>
                <a:path extrusionOk="0" h="4143" w="392">
                  <a:moveTo>
                    <a:pt x="109" y="1"/>
                  </a:moveTo>
                  <a:cubicBezTo>
                    <a:pt x="72" y="1"/>
                    <a:pt x="47" y="27"/>
                    <a:pt x="47" y="58"/>
                  </a:cubicBezTo>
                  <a:cubicBezTo>
                    <a:pt x="47" y="84"/>
                    <a:pt x="0" y="2473"/>
                    <a:pt x="263" y="4087"/>
                  </a:cubicBezTo>
                  <a:cubicBezTo>
                    <a:pt x="268" y="4118"/>
                    <a:pt x="294" y="4138"/>
                    <a:pt x="318" y="4142"/>
                  </a:cubicBezTo>
                  <a:cubicBezTo>
                    <a:pt x="324" y="4142"/>
                    <a:pt x="329" y="4142"/>
                    <a:pt x="334" y="4138"/>
                  </a:cubicBezTo>
                  <a:cubicBezTo>
                    <a:pt x="365" y="4133"/>
                    <a:pt x="391" y="4102"/>
                    <a:pt x="386" y="4071"/>
                  </a:cubicBezTo>
                  <a:cubicBezTo>
                    <a:pt x="123" y="2463"/>
                    <a:pt x="170" y="89"/>
                    <a:pt x="170" y="63"/>
                  </a:cubicBezTo>
                  <a:cubicBezTo>
                    <a:pt x="170" y="27"/>
                    <a:pt x="144"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7"/>
            <p:cNvSpPr/>
            <p:nvPr/>
          </p:nvSpPr>
          <p:spPr>
            <a:xfrm>
              <a:off x="8442903" y="834179"/>
              <a:ext cx="174579" cy="75909"/>
            </a:xfrm>
            <a:custGeom>
              <a:rect b="b" l="l" r="r" t="t"/>
              <a:pathLst>
                <a:path extrusionOk="0" h="2458" w="5653">
                  <a:moveTo>
                    <a:pt x="5581" y="0"/>
                  </a:moveTo>
                  <a:cubicBezTo>
                    <a:pt x="5572" y="0"/>
                    <a:pt x="5564" y="2"/>
                    <a:pt x="5555" y="6"/>
                  </a:cubicBezTo>
                  <a:cubicBezTo>
                    <a:pt x="5529" y="21"/>
                    <a:pt x="2950" y="1292"/>
                    <a:pt x="47" y="2334"/>
                  </a:cubicBezTo>
                  <a:cubicBezTo>
                    <a:pt x="16" y="2350"/>
                    <a:pt x="0" y="2386"/>
                    <a:pt x="10" y="2416"/>
                  </a:cubicBezTo>
                  <a:cubicBezTo>
                    <a:pt x="21" y="2442"/>
                    <a:pt x="41" y="2457"/>
                    <a:pt x="67" y="2457"/>
                  </a:cubicBezTo>
                  <a:cubicBezTo>
                    <a:pt x="78" y="2457"/>
                    <a:pt x="83" y="2457"/>
                    <a:pt x="93" y="2452"/>
                  </a:cubicBezTo>
                  <a:cubicBezTo>
                    <a:pt x="3001" y="1404"/>
                    <a:pt x="5586" y="130"/>
                    <a:pt x="5612" y="120"/>
                  </a:cubicBezTo>
                  <a:cubicBezTo>
                    <a:pt x="5643" y="104"/>
                    <a:pt x="5652" y="63"/>
                    <a:pt x="5638" y="32"/>
                  </a:cubicBezTo>
                  <a:cubicBezTo>
                    <a:pt x="5626" y="14"/>
                    <a:pt x="5604" y="0"/>
                    <a:pt x="55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7"/>
            <p:cNvSpPr/>
            <p:nvPr/>
          </p:nvSpPr>
          <p:spPr>
            <a:xfrm>
              <a:off x="8343216" y="821023"/>
              <a:ext cx="51296" cy="207036"/>
            </a:xfrm>
            <a:custGeom>
              <a:rect b="b" l="l" r="r" t="t"/>
              <a:pathLst>
                <a:path extrusionOk="0" h="6704" w="1661">
                  <a:moveTo>
                    <a:pt x="65" y="0"/>
                  </a:moveTo>
                  <a:cubicBezTo>
                    <a:pt x="62" y="0"/>
                    <a:pt x="60" y="0"/>
                    <a:pt x="57" y="1"/>
                  </a:cubicBezTo>
                  <a:cubicBezTo>
                    <a:pt x="21" y="11"/>
                    <a:pt x="0" y="42"/>
                    <a:pt x="7" y="72"/>
                  </a:cubicBezTo>
                  <a:cubicBezTo>
                    <a:pt x="12" y="114"/>
                    <a:pt x="674" y="4076"/>
                    <a:pt x="1532" y="6661"/>
                  </a:cubicBezTo>
                  <a:cubicBezTo>
                    <a:pt x="1542" y="6687"/>
                    <a:pt x="1563" y="6701"/>
                    <a:pt x="1589" y="6701"/>
                  </a:cubicBezTo>
                  <a:cubicBezTo>
                    <a:pt x="1591" y="6703"/>
                    <a:pt x="1593" y="6704"/>
                    <a:pt x="1595" y="6704"/>
                  </a:cubicBezTo>
                  <a:cubicBezTo>
                    <a:pt x="1600" y="6704"/>
                    <a:pt x="1606" y="6701"/>
                    <a:pt x="1610" y="6701"/>
                  </a:cubicBezTo>
                  <a:cubicBezTo>
                    <a:pt x="1641" y="6692"/>
                    <a:pt x="1661" y="6656"/>
                    <a:pt x="1651" y="6625"/>
                  </a:cubicBezTo>
                  <a:cubicBezTo>
                    <a:pt x="792" y="4050"/>
                    <a:pt x="135" y="93"/>
                    <a:pt x="130" y="53"/>
                  </a:cubicBezTo>
                  <a:cubicBezTo>
                    <a:pt x="124" y="24"/>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7"/>
            <p:cNvSpPr/>
            <p:nvPr/>
          </p:nvSpPr>
          <p:spPr>
            <a:xfrm>
              <a:off x="8358935" y="1057641"/>
              <a:ext cx="226678" cy="61456"/>
            </a:xfrm>
            <a:custGeom>
              <a:rect b="b" l="l" r="r" t="t"/>
              <a:pathLst>
                <a:path extrusionOk="0" h="1990" w="7340">
                  <a:moveTo>
                    <a:pt x="7272" y="0"/>
                  </a:moveTo>
                  <a:cubicBezTo>
                    <a:pt x="7264" y="0"/>
                    <a:pt x="7255" y="2"/>
                    <a:pt x="7247" y="6"/>
                  </a:cubicBezTo>
                  <a:cubicBezTo>
                    <a:pt x="7206" y="26"/>
                    <a:pt x="3234" y="1866"/>
                    <a:pt x="88" y="1866"/>
                  </a:cubicBezTo>
                  <a:cubicBezTo>
                    <a:pt x="79" y="1866"/>
                    <a:pt x="71" y="1866"/>
                    <a:pt x="62" y="1866"/>
                  </a:cubicBezTo>
                  <a:cubicBezTo>
                    <a:pt x="27" y="1866"/>
                    <a:pt x="1" y="1892"/>
                    <a:pt x="1" y="1928"/>
                  </a:cubicBezTo>
                  <a:cubicBezTo>
                    <a:pt x="1" y="1959"/>
                    <a:pt x="27" y="1985"/>
                    <a:pt x="62" y="1990"/>
                  </a:cubicBezTo>
                  <a:cubicBezTo>
                    <a:pt x="71" y="1990"/>
                    <a:pt x="79" y="1990"/>
                    <a:pt x="88" y="1990"/>
                  </a:cubicBezTo>
                  <a:cubicBezTo>
                    <a:pt x="3259" y="1990"/>
                    <a:pt x="7257" y="135"/>
                    <a:pt x="7298" y="119"/>
                  </a:cubicBezTo>
                  <a:cubicBezTo>
                    <a:pt x="7329" y="104"/>
                    <a:pt x="7339" y="68"/>
                    <a:pt x="7329" y="37"/>
                  </a:cubicBezTo>
                  <a:cubicBezTo>
                    <a:pt x="7318" y="15"/>
                    <a:pt x="7295" y="0"/>
                    <a:pt x="72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7"/>
            <p:cNvSpPr/>
            <p:nvPr/>
          </p:nvSpPr>
          <p:spPr>
            <a:xfrm>
              <a:off x="8267370" y="952735"/>
              <a:ext cx="69208" cy="246659"/>
            </a:xfrm>
            <a:custGeom>
              <a:rect b="b" l="l" r="r" t="t"/>
              <a:pathLst>
                <a:path extrusionOk="0" h="7987" w="2241">
                  <a:moveTo>
                    <a:pt x="65" y="0"/>
                  </a:moveTo>
                  <a:cubicBezTo>
                    <a:pt x="63" y="0"/>
                    <a:pt x="60" y="0"/>
                    <a:pt x="58" y="1"/>
                  </a:cubicBezTo>
                  <a:cubicBezTo>
                    <a:pt x="21" y="6"/>
                    <a:pt x="1" y="43"/>
                    <a:pt x="6" y="73"/>
                  </a:cubicBezTo>
                  <a:cubicBezTo>
                    <a:pt x="16" y="129"/>
                    <a:pt x="874" y="5448"/>
                    <a:pt x="2112" y="7951"/>
                  </a:cubicBezTo>
                  <a:cubicBezTo>
                    <a:pt x="2123" y="7972"/>
                    <a:pt x="2143" y="7982"/>
                    <a:pt x="2169" y="7986"/>
                  </a:cubicBezTo>
                  <a:cubicBezTo>
                    <a:pt x="2179" y="7986"/>
                    <a:pt x="2190" y="7982"/>
                    <a:pt x="2195" y="7977"/>
                  </a:cubicBezTo>
                  <a:cubicBezTo>
                    <a:pt x="2226" y="7961"/>
                    <a:pt x="2241" y="7925"/>
                    <a:pt x="2226" y="7894"/>
                  </a:cubicBezTo>
                  <a:cubicBezTo>
                    <a:pt x="993" y="5408"/>
                    <a:pt x="134" y="109"/>
                    <a:pt x="129" y="52"/>
                  </a:cubicBezTo>
                  <a:cubicBezTo>
                    <a:pt x="125" y="24"/>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 name="Google Shape;606;p17"/>
          <p:cNvGrpSpPr/>
          <p:nvPr/>
        </p:nvGrpSpPr>
        <p:grpSpPr>
          <a:xfrm rot="276975">
            <a:off x="8668644" y="1065980"/>
            <a:ext cx="201897" cy="276167"/>
            <a:chOff x="6909034" y="627862"/>
            <a:chExt cx="279193" cy="381901"/>
          </a:xfrm>
        </p:grpSpPr>
        <p:sp>
          <p:nvSpPr>
            <p:cNvPr id="607" name="Google Shape;607;p17"/>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7"/>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7"/>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0" name="Google Shape;610;p17"/>
          <p:cNvSpPr/>
          <p:nvPr/>
        </p:nvSpPr>
        <p:spPr>
          <a:xfrm rot="-1813586">
            <a:off x="6344626" y="472542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7"/>
          <p:cNvSpPr/>
          <p:nvPr/>
        </p:nvSpPr>
        <p:spPr>
          <a:xfrm>
            <a:off x="6085631" y="18857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7"/>
          <p:cNvSpPr/>
          <p:nvPr/>
        </p:nvSpPr>
        <p:spPr>
          <a:xfrm>
            <a:off x="2122306" y="458107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13" name="Shape 613"/>
        <p:cNvGrpSpPr/>
        <p:nvPr/>
      </p:nvGrpSpPr>
      <p:grpSpPr>
        <a:xfrm>
          <a:off x="0" y="0"/>
          <a:ext cx="0" cy="0"/>
          <a:chOff x="0" y="0"/>
          <a:chExt cx="0" cy="0"/>
        </a:xfrm>
      </p:grpSpPr>
      <p:sp>
        <p:nvSpPr>
          <p:cNvPr id="614" name="Google Shape;614;p18"/>
          <p:cNvSpPr/>
          <p:nvPr/>
        </p:nvSpPr>
        <p:spPr>
          <a:xfrm rot="8100000">
            <a:off x="3955241" y="3203184"/>
            <a:ext cx="5885840" cy="4744207"/>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8"/>
          <p:cNvSpPr/>
          <p:nvPr/>
        </p:nvSpPr>
        <p:spPr>
          <a:xfrm rot="8100000">
            <a:off x="-1672275" y="-2417254"/>
            <a:ext cx="7325363" cy="5904516"/>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6" name="Google Shape;616;p18"/>
          <p:cNvGrpSpPr/>
          <p:nvPr/>
        </p:nvGrpSpPr>
        <p:grpSpPr>
          <a:xfrm rot="-327072">
            <a:off x="308517" y="2744927"/>
            <a:ext cx="1354205" cy="2396559"/>
            <a:chOff x="38019" y="2750486"/>
            <a:chExt cx="1354174" cy="2396504"/>
          </a:xfrm>
        </p:grpSpPr>
        <p:sp>
          <p:nvSpPr>
            <p:cNvPr id="617" name="Google Shape;617;p18"/>
            <p:cNvSpPr/>
            <p:nvPr/>
          </p:nvSpPr>
          <p:spPr>
            <a:xfrm flipH="1" rot="-598001">
              <a:off x="226343" y="2818015"/>
              <a:ext cx="977525" cy="2261447"/>
            </a:xfrm>
            <a:custGeom>
              <a:rect b="b" l="l" r="r" t="t"/>
              <a:pathLst>
                <a:path extrusionOk="0" h="34424" w="14880">
                  <a:moveTo>
                    <a:pt x="437" y="0"/>
                  </a:moveTo>
                  <a:cubicBezTo>
                    <a:pt x="215" y="0"/>
                    <a:pt x="1" y="191"/>
                    <a:pt x="49" y="453"/>
                  </a:cubicBezTo>
                  <a:cubicBezTo>
                    <a:pt x="117" y="802"/>
                    <a:pt x="189" y="1209"/>
                    <a:pt x="271" y="1665"/>
                  </a:cubicBezTo>
                  <a:cubicBezTo>
                    <a:pt x="353" y="2108"/>
                    <a:pt x="1154" y="2817"/>
                    <a:pt x="1258" y="3346"/>
                  </a:cubicBezTo>
                  <a:cubicBezTo>
                    <a:pt x="1360" y="3906"/>
                    <a:pt x="765" y="4297"/>
                    <a:pt x="888" y="4940"/>
                  </a:cubicBezTo>
                  <a:cubicBezTo>
                    <a:pt x="990" y="5479"/>
                    <a:pt x="2013" y="5941"/>
                    <a:pt x="2126" y="6527"/>
                  </a:cubicBezTo>
                  <a:cubicBezTo>
                    <a:pt x="2259" y="7226"/>
                    <a:pt x="1493" y="8059"/>
                    <a:pt x="1643" y="8804"/>
                  </a:cubicBezTo>
                  <a:cubicBezTo>
                    <a:pt x="1802" y="9601"/>
                    <a:pt x="2491" y="10402"/>
                    <a:pt x="2660" y="11240"/>
                  </a:cubicBezTo>
                  <a:cubicBezTo>
                    <a:pt x="2861" y="12210"/>
                    <a:pt x="2547" y="13228"/>
                    <a:pt x="2758" y="14226"/>
                  </a:cubicBezTo>
                  <a:cubicBezTo>
                    <a:pt x="2902" y="14888"/>
                    <a:pt x="3688" y="15509"/>
                    <a:pt x="3837" y="16173"/>
                  </a:cubicBezTo>
                  <a:cubicBezTo>
                    <a:pt x="4027" y="17046"/>
                    <a:pt x="3580" y="17951"/>
                    <a:pt x="3780" y="18799"/>
                  </a:cubicBezTo>
                  <a:cubicBezTo>
                    <a:pt x="3929" y="19446"/>
                    <a:pt x="4767" y="19894"/>
                    <a:pt x="4921" y="20520"/>
                  </a:cubicBezTo>
                  <a:cubicBezTo>
                    <a:pt x="5075" y="21152"/>
                    <a:pt x="4546" y="21970"/>
                    <a:pt x="4705" y="22565"/>
                  </a:cubicBezTo>
                  <a:cubicBezTo>
                    <a:pt x="4875" y="23224"/>
                    <a:pt x="5615" y="23649"/>
                    <a:pt x="5784" y="24246"/>
                  </a:cubicBezTo>
                  <a:cubicBezTo>
                    <a:pt x="5919" y="24735"/>
                    <a:pt x="5487" y="25402"/>
                    <a:pt x="5620" y="25839"/>
                  </a:cubicBezTo>
                  <a:cubicBezTo>
                    <a:pt x="5969" y="26995"/>
                    <a:pt x="6314" y="27972"/>
                    <a:pt x="6638" y="28717"/>
                  </a:cubicBezTo>
                  <a:cubicBezTo>
                    <a:pt x="6638" y="28717"/>
                    <a:pt x="8575" y="31641"/>
                    <a:pt x="11474" y="34040"/>
                  </a:cubicBezTo>
                  <a:cubicBezTo>
                    <a:pt x="11791" y="34304"/>
                    <a:pt x="12159" y="34423"/>
                    <a:pt x="12520" y="34423"/>
                  </a:cubicBezTo>
                  <a:cubicBezTo>
                    <a:pt x="13330" y="34423"/>
                    <a:pt x="14102" y="33824"/>
                    <a:pt x="14177" y="32899"/>
                  </a:cubicBezTo>
                  <a:cubicBezTo>
                    <a:pt x="14346" y="30880"/>
                    <a:pt x="14588" y="28008"/>
                    <a:pt x="14855" y="24996"/>
                  </a:cubicBezTo>
                  <a:cubicBezTo>
                    <a:pt x="14880" y="24698"/>
                    <a:pt x="14839" y="24396"/>
                    <a:pt x="14737" y="24112"/>
                  </a:cubicBezTo>
                  <a:cubicBezTo>
                    <a:pt x="14583" y="23686"/>
                    <a:pt x="13642" y="23290"/>
                    <a:pt x="13241" y="22319"/>
                  </a:cubicBezTo>
                  <a:cubicBezTo>
                    <a:pt x="13005" y="21749"/>
                    <a:pt x="13390" y="20762"/>
                    <a:pt x="13061" y="20032"/>
                  </a:cubicBezTo>
                  <a:cubicBezTo>
                    <a:pt x="12778" y="19401"/>
                    <a:pt x="11900" y="18851"/>
                    <a:pt x="11545" y="18111"/>
                  </a:cubicBezTo>
                  <a:cubicBezTo>
                    <a:pt x="11206" y="17416"/>
                    <a:pt x="11396" y="16533"/>
                    <a:pt x="10995" y="15756"/>
                  </a:cubicBezTo>
                  <a:cubicBezTo>
                    <a:pt x="10620" y="15027"/>
                    <a:pt x="9654" y="14591"/>
                    <a:pt x="9218" y="13804"/>
                  </a:cubicBezTo>
                  <a:cubicBezTo>
                    <a:pt x="8874" y="13182"/>
                    <a:pt x="9069" y="12221"/>
                    <a:pt x="8689" y="11574"/>
                  </a:cubicBezTo>
                  <a:cubicBezTo>
                    <a:pt x="8262" y="10844"/>
                    <a:pt x="7254" y="10381"/>
                    <a:pt x="6777" y="9620"/>
                  </a:cubicBezTo>
                  <a:cubicBezTo>
                    <a:pt x="6345" y="8927"/>
                    <a:pt x="6443" y="7936"/>
                    <a:pt x="5969" y="7221"/>
                  </a:cubicBezTo>
                  <a:cubicBezTo>
                    <a:pt x="5568" y="6620"/>
                    <a:pt x="4633" y="6321"/>
                    <a:pt x="4207" y="5711"/>
                  </a:cubicBezTo>
                  <a:cubicBezTo>
                    <a:pt x="3879" y="5248"/>
                    <a:pt x="4064" y="4471"/>
                    <a:pt x="3725" y="3999"/>
                  </a:cubicBezTo>
                  <a:cubicBezTo>
                    <a:pt x="3348" y="3491"/>
                    <a:pt x="2491" y="3290"/>
                    <a:pt x="2095" y="2770"/>
                  </a:cubicBezTo>
                  <a:cubicBezTo>
                    <a:pt x="1771" y="2350"/>
                    <a:pt x="1915" y="1620"/>
                    <a:pt x="1576" y="1193"/>
                  </a:cubicBezTo>
                  <a:cubicBezTo>
                    <a:pt x="1299" y="844"/>
                    <a:pt x="1016" y="494"/>
                    <a:pt x="728" y="140"/>
                  </a:cubicBezTo>
                  <a:cubicBezTo>
                    <a:pt x="647" y="43"/>
                    <a:pt x="541" y="0"/>
                    <a:pt x="4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8"/>
            <p:cNvSpPr/>
            <p:nvPr/>
          </p:nvSpPr>
          <p:spPr>
            <a:xfrm flipH="1" rot="-598001">
              <a:off x="443528" y="3436582"/>
              <a:ext cx="528113" cy="1538749"/>
            </a:xfrm>
            <a:custGeom>
              <a:rect b="b" l="l" r="r" t="t"/>
              <a:pathLst>
                <a:path extrusionOk="0" h="23423" w="8039">
                  <a:moveTo>
                    <a:pt x="82" y="0"/>
                  </a:moveTo>
                  <a:cubicBezTo>
                    <a:pt x="72" y="0"/>
                    <a:pt x="62" y="2"/>
                    <a:pt x="52" y="6"/>
                  </a:cubicBezTo>
                  <a:cubicBezTo>
                    <a:pt x="17" y="22"/>
                    <a:pt x="1" y="67"/>
                    <a:pt x="17" y="104"/>
                  </a:cubicBezTo>
                  <a:cubicBezTo>
                    <a:pt x="6209" y="14046"/>
                    <a:pt x="7874" y="23270"/>
                    <a:pt x="7889" y="23363"/>
                  </a:cubicBezTo>
                  <a:cubicBezTo>
                    <a:pt x="7894" y="23393"/>
                    <a:pt x="7915" y="23414"/>
                    <a:pt x="7946" y="23419"/>
                  </a:cubicBezTo>
                  <a:cubicBezTo>
                    <a:pt x="7951" y="23422"/>
                    <a:pt x="7955" y="23423"/>
                    <a:pt x="7959" y="23423"/>
                  </a:cubicBezTo>
                  <a:cubicBezTo>
                    <a:pt x="7963" y="23423"/>
                    <a:pt x="7967" y="23422"/>
                    <a:pt x="7972" y="23419"/>
                  </a:cubicBezTo>
                  <a:cubicBezTo>
                    <a:pt x="8012" y="23414"/>
                    <a:pt x="8038" y="23377"/>
                    <a:pt x="8033" y="23337"/>
                  </a:cubicBezTo>
                  <a:cubicBezTo>
                    <a:pt x="8017" y="23244"/>
                    <a:pt x="6347" y="14004"/>
                    <a:pt x="150" y="43"/>
                  </a:cubicBezTo>
                  <a:cubicBezTo>
                    <a:pt x="139" y="15"/>
                    <a:pt x="110" y="0"/>
                    <a:pt x="8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9" name="Google Shape;619;p18"/>
          <p:cNvGrpSpPr/>
          <p:nvPr/>
        </p:nvGrpSpPr>
        <p:grpSpPr>
          <a:xfrm rot="-326985">
            <a:off x="225460" y="3479649"/>
            <a:ext cx="765071" cy="1846574"/>
            <a:chOff x="-1769012" y="2607624"/>
            <a:chExt cx="414258" cy="999852"/>
          </a:xfrm>
        </p:grpSpPr>
        <p:sp>
          <p:nvSpPr>
            <p:cNvPr id="620" name="Google Shape;620;p18"/>
            <p:cNvSpPr/>
            <p:nvPr/>
          </p:nvSpPr>
          <p:spPr>
            <a:xfrm>
              <a:off x="-1769012" y="2607624"/>
              <a:ext cx="414258" cy="999852"/>
            </a:xfrm>
            <a:custGeom>
              <a:rect b="b" l="l" r="r" t="t"/>
              <a:pathLst>
                <a:path extrusionOk="0" h="32376" w="13414">
                  <a:moveTo>
                    <a:pt x="3637" y="1"/>
                  </a:moveTo>
                  <a:cubicBezTo>
                    <a:pt x="3634" y="1"/>
                    <a:pt x="3632" y="1"/>
                    <a:pt x="3629" y="1"/>
                  </a:cubicBezTo>
                  <a:cubicBezTo>
                    <a:pt x="3245" y="12"/>
                    <a:pt x="2683" y="1229"/>
                    <a:pt x="2612" y="1604"/>
                  </a:cubicBezTo>
                  <a:cubicBezTo>
                    <a:pt x="2529" y="2041"/>
                    <a:pt x="1291" y="2514"/>
                    <a:pt x="1219" y="2946"/>
                  </a:cubicBezTo>
                  <a:cubicBezTo>
                    <a:pt x="1127" y="3465"/>
                    <a:pt x="1594" y="4025"/>
                    <a:pt x="1518" y="4533"/>
                  </a:cubicBezTo>
                  <a:cubicBezTo>
                    <a:pt x="1425" y="5161"/>
                    <a:pt x="788" y="5736"/>
                    <a:pt x="705" y="6343"/>
                  </a:cubicBezTo>
                  <a:cubicBezTo>
                    <a:pt x="634" y="6908"/>
                    <a:pt x="1158" y="7483"/>
                    <a:pt x="1096" y="8034"/>
                  </a:cubicBezTo>
                  <a:cubicBezTo>
                    <a:pt x="1018" y="8753"/>
                    <a:pt x="361" y="9447"/>
                    <a:pt x="299" y="10145"/>
                  </a:cubicBezTo>
                  <a:cubicBezTo>
                    <a:pt x="233" y="10977"/>
                    <a:pt x="783" y="11779"/>
                    <a:pt x="736" y="12576"/>
                  </a:cubicBezTo>
                  <a:cubicBezTo>
                    <a:pt x="690" y="13449"/>
                    <a:pt x="48" y="14307"/>
                    <a:pt x="22" y="15135"/>
                  </a:cubicBezTo>
                  <a:cubicBezTo>
                    <a:pt x="7" y="15865"/>
                    <a:pt x="624" y="16594"/>
                    <a:pt x="618" y="17283"/>
                  </a:cubicBezTo>
                  <a:cubicBezTo>
                    <a:pt x="618" y="18157"/>
                    <a:pt x="1" y="18984"/>
                    <a:pt x="22" y="19786"/>
                  </a:cubicBezTo>
                  <a:cubicBezTo>
                    <a:pt x="43" y="20633"/>
                    <a:pt x="618" y="21297"/>
                    <a:pt x="660" y="22052"/>
                  </a:cubicBezTo>
                  <a:cubicBezTo>
                    <a:pt x="700" y="22848"/>
                    <a:pt x="207" y="23728"/>
                    <a:pt x="264" y="24401"/>
                  </a:cubicBezTo>
                  <a:cubicBezTo>
                    <a:pt x="325" y="25177"/>
                    <a:pt x="1117" y="25834"/>
                    <a:pt x="1184" y="26436"/>
                  </a:cubicBezTo>
                  <a:cubicBezTo>
                    <a:pt x="1296" y="27453"/>
                    <a:pt x="679" y="28234"/>
                    <a:pt x="747" y="28671"/>
                  </a:cubicBezTo>
                  <a:cubicBezTo>
                    <a:pt x="793" y="28958"/>
                    <a:pt x="901" y="29231"/>
                    <a:pt x="1065" y="29472"/>
                  </a:cubicBezTo>
                  <a:cubicBezTo>
                    <a:pt x="2704" y="31918"/>
                    <a:pt x="5942" y="30013"/>
                    <a:pt x="7037" y="31657"/>
                  </a:cubicBezTo>
                  <a:cubicBezTo>
                    <a:pt x="7360" y="32143"/>
                    <a:pt x="7867" y="32376"/>
                    <a:pt x="8372" y="32376"/>
                  </a:cubicBezTo>
                  <a:cubicBezTo>
                    <a:pt x="8993" y="32376"/>
                    <a:pt x="9610" y="32024"/>
                    <a:pt x="9874" y="31358"/>
                  </a:cubicBezTo>
                  <a:cubicBezTo>
                    <a:pt x="10413" y="29992"/>
                    <a:pt x="11117" y="29252"/>
                    <a:pt x="11764" y="28856"/>
                  </a:cubicBezTo>
                  <a:cubicBezTo>
                    <a:pt x="12839" y="28198"/>
                    <a:pt x="13413" y="26965"/>
                    <a:pt x="13157" y="25732"/>
                  </a:cubicBezTo>
                  <a:cubicBezTo>
                    <a:pt x="13142" y="25654"/>
                    <a:pt x="13126" y="25583"/>
                    <a:pt x="13111" y="25505"/>
                  </a:cubicBezTo>
                  <a:cubicBezTo>
                    <a:pt x="13019" y="25063"/>
                    <a:pt x="12334" y="24703"/>
                    <a:pt x="12222" y="24226"/>
                  </a:cubicBezTo>
                  <a:cubicBezTo>
                    <a:pt x="12088" y="23635"/>
                    <a:pt x="12519" y="22921"/>
                    <a:pt x="12355" y="22283"/>
                  </a:cubicBezTo>
                  <a:cubicBezTo>
                    <a:pt x="12206" y="21698"/>
                    <a:pt x="11373" y="21250"/>
                    <a:pt x="11209" y="20639"/>
                  </a:cubicBezTo>
                  <a:cubicBezTo>
                    <a:pt x="11045" y="20033"/>
                    <a:pt x="11554" y="19262"/>
                    <a:pt x="11373" y="18635"/>
                  </a:cubicBezTo>
                  <a:cubicBezTo>
                    <a:pt x="11148" y="17818"/>
                    <a:pt x="10341" y="17258"/>
                    <a:pt x="10095" y="16425"/>
                  </a:cubicBezTo>
                  <a:cubicBezTo>
                    <a:pt x="9910" y="15787"/>
                    <a:pt x="10289" y="14888"/>
                    <a:pt x="10099" y="14257"/>
                  </a:cubicBezTo>
                  <a:cubicBezTo>
                    <a:pt x="9817" y="13306"/>
                    <a:pt x="9066" y="12586"/>
                    <a:pt x="8783" y="11661"/>
                  </a:cubicBezTo>
                  <a:cubicBezTo>
                    <a:pt x="8537" y="10870"/>
                    <a:pt x="8748" y="9863"/>
                    <a:pt x="8511" y="9108"/>
                  </a:cubicBezTo>
                  <a:cubicBezTo>
                    <a:pt x="8285" y="8399"/>
                    <a:pt x="7242" y="8053"/>
                    <a:pt x="7031" y="7396"/>
                  </a:cubicBezTo>
                  <a:cubicBezTo>
                    <a:pt x="6852" y="6841"/>
                    <a:pt x="7505" y="5968"/>
                    <a:pt x="7339" y="5458"/>
                  </a:cubicBezTo>
                  <a:cubicBezTo>
                    <a:pt x="7144" y="4853"/>
                    <a:pt x="6451" y="4801"/>
                    <a:pt x="6281" y="4272"/>
                  </a:cubicBezTo>
                  <a:cubicBezTo>
                    <a:pt x="6117" y="3774"/>
                    <a:pt x="6713" y="2591"/>
                    <a:pt x="6328" y="2380"/>
                  </a:cubicBezTo>
                  <a:cubicBezTo>
                    <a:pt x="4396" y="1318"/>
                    <a:pt x="4090" y="1"/>
                    <a:pt x="36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8"/>
            <p:cNvSpPr/>
            <p:nvPr/>
          </p:nvSpPr>
          <p:spPr>
            <a:xfrm>
              <a:off x="-1655984" y="2691129"/>
              <a:ext cx="82549" cy="708970"/>
            </a:xfrm>
            <a:custGeom>
              <a:rect b="b" l="l" r="r" t="t"/>
              <a:pathLst>
                <a:path extrusionOk="0" h="22957" w="2673">
                  <a:moveTo>
                    <a:pt x="52" y="0"/>
                  </a:moveTo>
                  <a:cubicBezTo>
                    <a:pt x="21" y="5"/>
                    <a:pt x="0" y="36"/>
                    <a:pt x="5" y="67"/>
                  </a:cubicBezTo>
                  <a:cubicBezTo>
                    <a:pt x="21" y="211"/>
                    <a:pt x="1670" y="14594"/>
                    <a:pt x="2554" y="22909"/>
                  </a:cubicBezTo>
                  <a:cubicBezTo>
                    <a:pt x="2559" y="22937"/>
                    <a:pt x="2579" y="22956"/>
                    <a:pt x="2605" y="22956"/>
                  </a:cubicBezTo>
                  <a:cubicBezTo>
                    <a:pt x="2609" y="22956"/>
                    <a:pt x="2612" y="22956"/>
                    <a:pt x="2616" y="22955"/>
                  </a:cubicBezTo>
                  <a:cubicBezTo>
                    <a:pt x="2631" y="22955"/>
                    <a:pt x="2642" y="22950"/>
                    <a:pt x="2652" y="22945"/>
                  </a:cubicBezTo>
                  <a:cubicBezTo>
                    <a:pt x="2662" y="22930"/>
                    <a:pt x="2673" y="22914"/>
                    <a:pt x="2668" y="22893"/>
                  </a:cubicBezTo>
                  <a:cubicBezTo>
                    <a:pt x="1784" y="14584"/>
                    <a:pt x="133" y="195"/>
                    <a:pt x="119" y="52"/>
                  </a:cubicBezTo>
                  <a:cubicBezTo>
                    <a:pt x="114" y="21"/>
                    <a:pt x="83" y="0"/>
                    <a:pt x="5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2" name="Google Shape;622;p18"/>
          <p:cNvGrpSpPr/>
          <p:nvPr/>
        </p:nvGrpSpPr>
        <p:grpSpPr>
          <a:xfrm flipH="1">
            <a:off x="7925122" y="2185791"/>
            <a:ext cx="856122" cy="3014600"/>
            <a:chOff x="6793218" y="1399907"/>
            <a:chExt cx="276767" cy="974495"/>
          </a:xfrm>
        </p:grpSpPr>
        <p:sp>
          <p:nvSpPr>
            <p:cNvPr id="623" name="Google Shape;623;p18"/>
            <p:cNvSpPr/>
            <p:nvPr/>
          </p:nvSpPr>
          <p:spPr>
            <a:xfrm>
              <a:off x="6849578" y="1540976"/>
              <a:ext cx="83970" cy="833426"/>
            </a:xfrm>
            <a:custGeom>
              <a:rect b="b" l="l" r="r" t="t"/>
              <a:pathLst>
                <a:path extrusionOk="0" h="26987" w="2719">
                  <a:moveTo>
                    <a:pt x="2651" y="0"/>
                  </a:moveTo>
                  <a:cubicBezTo>
                    <a:pt x="2622" y="0"/>
                    <a:pt x="2599" y="23"/>
                    <a:pt x="2595" y="49"/>
                  </a:cubicBezTo>
                  <a:cubicBezTo>
                    <a:pt x="0" y="13524"/>
                    <a:pt x="2569" y="26806"/>
                    <a:pt x="2595" y="26941"/>
                  </a:cubicBezTo>
                  <a:cubicBezTo>
                    <a:pt x="2600" y="26967"/>
                    <a:pt x="2626" y="26987"/>
                    <a:pt x="2652" y="26987"/>
                  </a:cubicBezTo>
                  <a:lnTo>
                    <a:pt x="2667" y="26987"/>
                  </a:lnTo>
                  <a:cubicBezTo>
                    <a:pt x="2698" y="26982"/>
                    <a:pt x="2718" y="26951"/>
                    <a:pt x="2714" y="26915"/>
                  </a:cubicBezTo>
                  <a:cubicBezTo>
                    <a:pt x="2688" y="26782"/>
                    <a:pt x="128" y="13524"/>
                    <a:pt x="2714" y="74"/>
                  </a:cubicBezTo>
                  <a:cubicBezTo>
                    <a:pt x="2718" y="38"/>
                    <a:pt x="2698" y="8"/>
                    <a:pt x="2667" y="3"/>
                  </a:cubicBezTo>
                  <a:cubicBezTo>
                    <a:pt x="2661" y="1"/>
                    <a:pt x="2656" y="0"/>
                    <a:pt x="265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8"/>
            <p:cNvSpPr/>
            <p:nvPr/>
          </p:nvSpPr>
          <p:spPr>
            <a:xfrm>
              <a:off x="6938919" y="1444500"/>
              <a:ext cx="129398" cy="89374"/>
            </a:xfrm>
            <a:custGeom>
              <a:rect b="b" l="l" r="r" t="t"/>
              <a:pathLst>
                <a:path extrusionOk="0" h="2894" w="4190">
                  <a:moveTo>
                    <a:pt x="2476" y="1"/>
                  </a:moveTo>
                  <a:cubicBezTo>
                    <a:pt x="1753" y="1"/>
                    <a:pt x="943" y="834"/>
                    <a:pt x="380" y="1554"/>
                  </a:cubicBezTo>
                  <a:cubicBezTo>
                    <a:pt x="1" y="2038"/>
                    <a:pt x="288" y="2742"/>
                    <a:pt x="895" y="2818"/>
                  </a:cubicBezTo>
                  <a:cubicBezTo>
                    <a:pt x="1218" y="2861"/>
                    <a:pt x="1575" y="2893"/>
                    <a:pt x="1923" y="2893"/>
                  </a:cubicBezTo>
                  <a:cubicBezTo>
                    <a:pt x="3105" y="2893"/>
                    <a:pt x="4189" y="2526"/>
                    <a:pt x="3566" y="994"/>
                  </a:cubicBezTo>
                  <a:cubicBezTo>
                    <a:pt x="3273" y="273"/>
                    <a:pt x="2889" y="1"/>
                    <a:pt x="24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8"/>
            <p:cNvSpPr/>
            <p:nvPr/>
          </p:nvSpPr>
          <p:spPr>
            <a:xfrm>
              <a:off x="6794700" y="1512224"/>
              <a:ext cx="129490" cy="89467"/>
            </a:xfrm>
            <a:custGeom>
              <a:rect b="b" l="l" r="r" t="t"/>
              <a:pathLst>
                <a:path extrusionOk="0" h="2897" w="4193">
                  <a:moveTo>
                    <a:pt x="2275" y="1"/>
                  </a:moveTo>
                  <a:cubicBezTo>
                    <a:pt x="1089" y="1"/>
                    <a:pt x="1" y="369"/>
                    <a:pt x="625" y="1905"/>
                  </a:cubicBezTo>
                  <a:cubicBezTo>
                    <a:pt x="919" y="2624"/>
                    <a:pt x="1303" y="2896"/>
                    <a:pt x="1716" y="2896"/>
                  </a:cubicBezTo>
                  <a:cubicBezTo>
                    <a:pt x="2439" y="2896"/>
                    <a:pt x="3249" y="2062"/>
                    <a:pt x="3812" y="1339"/>
                  </a:cubicBezTo>
                  <a:cubicBezTo>
                    <a:pt x="4192" y="862"/>
                    <a:pt x="3905" y="158"/>
                    <a:pt x="3298" y="75"/>
                  </a:cubicBezTo>
                  <a:cubicBezTo>
                    <a:pt x="2975" y="32"/>
                    <a:pt x="2621"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8"/>
            <p:cNvSpPr/>
            <p:nvPr/>
          </p:nvSpPr>
          <p:spPr>
            <a:xfrm>
              <a:off x="6822401" y="1399907"/>
              <a:ext cx="122604" cy="109386"/>
            </a:xfrm>
            <a:custGeom>
              <a:rect b="b" l="l" r="r" t="t"/>
              <a:pathLst>
                <a:path extrusionOk="0" h="3542" w="3970">
                  <a:moveTo>
                    <a:pt x="2775" y="1"/>
                  </a:moveTo>
                  <a:cubicBezTo>
                    <a:pt x="2554" y="1"/>
                    <a:pt x="2293" y="57"/>
                    <a:pt x="1985" y="182"/>
                  </a:cubicBezTo>
                  <a:cubicBezTo>
                    <a:pt x="1" y="989"/>
                    <a:pt x="1414" y="2484"/>
                    <a:pt x="2545" y="3373"/>
                  </a:cubicBezTo>
                  <a:cubicBezTo>
                    <a:pt x="2694" y="3488"/>
                    <a:pt x="2863" y="3541"/>
                    <a:pt x="3028" y="3541"/>
                  </a:cubicBezTo>
                  <a:cubicBezTo>
                    <a:pt x="3401" y="3541"/>
                    <a:pt x="3756" y="3274"/>
                    <a:pt x="3809" y="2854"/>
                  </a:cubicBezTo>
                  <a:cubicBezTo>
                    <a:pt x="3970" y="1652"/>
                    <a:pt x="3969" y="1"/>
                    <a:pt x="27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8"/>
            <p:cNvSpPr/>
            <p:nvPr/>
          </p:nvSpPr>
          <p:spPr>
            <a:xfrm>
              <a:off x="6918105" y="1536868"/>
              <a:ext cx="122542" cy="109386"/>
            </a:xfrm>
            <a:custGeom>
              <a:rect b="b" l="l" r="r" t="t"/>
              <a:pathLst>
                <a:path extrusionOk="0" h="3542" w="3968">
                  <a:moveTo>
                    <a:pt x="937" y="0"/>
                  </a:moveTo>
                  <a:cubicBezTo>
                    <a:pt x="565" y="0"/>
                    <a:pt x="213" y="267"/>
                    <a:pt x="160" y="686"/>
                  </a:cubicBezTo>
                  <a:cubicBezTo>
                    <a:pt x="0" y="1890"/>
                    <a:pt x="0" y="3542"/>
                    <a:pt x="1192" y="3542"/>
                  </a:cubicBezTo>
                  <a:cubicBezTo>
                    <a:pt x="1413" y="3542"/>
                    <a:pt x="1675" y="3485"/>
                    <a:pt x="1984" y="3358"/>
                  </a:cubicBezTo>
                  <a:cubicBezTo>
                    <a:pt x="3968" y="2550"/>
                    <a:pt x="2555" y="1061"/>
                    <a:pt x="1424" y="171"/>
                  </a:cubicBezTo>
                  <a:cubicBezTo>
                    <a:pt x="1275" y="54"/>
                    <a:pt x="1104" y="0"/>
                    <a:pt x="9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8"/>
            <p:cNvSpPr/>
            <p:nvPr/>
          </p:nvSpPr>
          <p:spPr>
            <a:xfrm>
              <a:off x="6921471" y="1401080"/>
              <a:ext cx="123345" cy="108953"/>
            </a:xfrm>
            <a:custGeom>
              <a:rect b="b" l="l" r="r" t="t"/>
              <a:pathLst>
                <a:path extrusionOk="0" h="3528" w="3994">
                  <a:moveTo>
                    <a:pt x="1208" y="1"/>
                  </a:moveTo>
                  <a:cubicBezTo>
                    <a:pt x="68" y="1"/>
                    <a:pt x="1" y="1616"/>
                    <a:pt x="103" y="2806"/>
                  </a:cubicBezTo>
                  <a:cubicBezTo>
                    <a:pt x="139" y="3241"/>
                    <a:pt x="498" y="3528"/>
                    <a:pt x="882" y="3528"/>
                  </a:cubicBezTo>
                  <a:cubicBezTo>
                    <a:pt x="1038" y="3528"/>
                    <a:pt x="1198" y="3481"/>
                    <a:pt x="1341" y="3377"/>
                  </a:cubicBezTo>
                  <a:cubicBezTo>
                    <a:pt x="2513" y="2544"/>
                    <a:pt x="3993" y="1115"/>
                    <a:pt x="2051" y="221"/>
                  </a:cubicBezTo>
                  <a:cubicBezTo>
                    <a:pt x="1720" y="68"/>
                    <a:pt x="1442" y="1"/>
                    <a:pt x="12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8"/>
            <p:cNvSpPr/>
            <p:nvPr/>
          </p:nvSpPr>
          <p:spPr>
            <a:xfrm>
              <a:off x="6818294" y="1536158"/>
              <a:ext cx="123314" cy="108984"/>
            </a:xfrm>
            <a:custGeom>
              <a:rect b="b" l="l" r="r" t="t"/>
              <a:pathLst>
                <a:path extrusionOk="0" h="3529" w="3993">
                  <a:moveTo>
                    <a:pt x="3109" y="0"/>
                  </a:moveTo>
                  <a:cubicBezTo>
                    <a:pt x="2954" y="0"/>
                    <a:pt x="2795" y="47"/>
                    <a:pt x="2652" y="149"/>
                  </a:cubicBezTo>
                  <a:cubicBezTo>
                    <a:pt x="1481" y="986"/>
                    <a:pt x="1" y="2409"/>
                    <a:pt x="1943" y="3309"/>
                  </a:cubicBezTo>
                  <a:cubicBezTo>
                    <a:pt x="2273" y="3461"/>
                    <a:pt x="2551" y="3529"/>
                    <a:pt x="2784" y="3529"/>
                  </a:cubicBezTo>
                  <a:cubicBezTo>
                    <a:pt x="3925" y="3529"/>
                    <a:pt x="3993" y="1910"/>
                    <a:pt x="3891" y="719"/>
                  </a:cubicBezTo>
                  <a:cubicBezTo>
                    <a:pt x="3854" y="287"/>
                    <a:pt x="3493" y="0"/>
                    <a:pt x="31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8"/>
            <p:cNvSpPr/>
            <p:nvPr/>
          </p:nvSpPr>
          <p:spPr>
            <a:xfrm>
              <a:off x="6793218" y="1440733"/>
              <a:ext cx="131621" cy="90331"/>
            </a:xfrm>
            <a:custGeom>
              <a:rect b="b" l="l" r="r" t="t"/>
              <a:pathLst>
                <a:path extrusionOk="0" h="2925" w="4262">
                  <a:moveTo>
                    <a:pt x="1841" y="1"/>
                  </a:moveTo>
                  <a:cubicBezTo>
                    <a:pt x="1443" y="1"/>
                    <a:pt x="1062" y="262"/>
                    <a:pt x="746" y="946"/>
                  </a:cubicBezTo>
                  <a:cubicBezTo>
                    <a:pt x="1" y="2565"/>
                    <a:pt x="1300" y="2924"/>
                    <a:pt x="2584" y="2924"/>
                  </a:cubicBezTo>
                  <a:cubicBezTo>
                    <a:pt x="2841" y="2924"/>
                    <a:pt x="3097" y="2910"/>
                    <a:pt x="3336" y="2888"/>
                  </a:cubicBezTo>
                  <a:cubicBezTo>
                    <a:pt x="3942" y="2838"/>
                    <a:pt x="4261" y="2148"/>
                    <a:pt x="3906" y="1650"/>
                  </a:cubicBezTo>
                  <a:cubicBezTo>
                    <a:pt x="3366" y="890"/>
                    <a:pt x="2575" y="1"/>
                    <a:pt x="1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8"/>
            <p:cNvSpPr/>
            <p:nvPr/>
          </p:nvSpPr>
          <p:spPr>
            <a:xfrm>
              <a:off x="6938271" y="1515096"/>
              <a:ext cx="131714" cy="90300"/>
            </a:xfrm>
            <a:custGeom>
              <a:rect b="b" l="l" r="r" t="t"/>
              <a:pathLst>
                <a:path extrusionOk="0" h="2924" w="4265">
                  <a:moveTo>
                    <a:pt x="1659" y="1"/>
                  </a:moveTo>
                  <a:cubicBezTo>
                    <a:pt x="1409" y="1"/>
                    <a:pt x="1159" y="14"/>
                    <a:pt x="926" y="34"/>
                  </a:cubicBezTo>
                  <a:cubicBezTo>
                    <a:pt x="319" y="86"/>
                    <a:pt x="1" y="779"/>
                    <a:pt x="355" y="1277"/>
                  </a:cubicBezTo>
                  <a:cubicBezTo>
                    <a:pt x="895" y="2034"/>
                    <a:pt x="1687" y="2923"/>
                    <a:pt x="2421" y="2923"/>
                  </a:cubicBezTo>
                  <a:cubicBezTo>
                    <a:pt x="2819" y="2923"/>
                    <a:pt x="3200" y="2663"/>
                    <a:pt x="3516" y="1981"/>
                  </a:cubicBezTo>
                  <a:cubicBezTo>
                    <a:pt x="4264" y="355"/>
                    <a:pt x="2949" y="1"/>
                    <a:pt x="1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8"/>
            <p:cNvSpPr/>
            <p:nvPr/>
          </p:nvSpPr>
          <p:spPr>
            <a:xfrm>
              <a:off x="6869404" y="1468526"/>
              <a:ext cx="124271" cy="109108"/>
            </a:xfrm>
            <a:custGeom>
              <a:rect b="b" l="l" r="r" t="t"/>
              <a:pathLst>
                <a:path extrusionOk="0" h="3533" w="4024">
                  <a:moveTo>
                    <a:pt x="2013" y="1"/>
                  </a:moveTo>
                  <a:cubicBezTo>
                    <a:pt x="1346" y="1"/>
                    <a:pt x="708" y="383"/>
                    <a:pt x="411" y="1028"/>
                  </a:cubicBezTo>
                  <a:cubicBezTo>
                    <a:pt x="1" y="1912"/>
                    <a:pt x="386" y="2960"/>
                    <a:pt x="1270" y="3371"/>
                  </a:cubicBezTo>
                  <a:cubicBezTo>
                    <a:pt x="1510" y="3481"/>
                    <a:pt x="1762" y="3533"/>
                    <a:pt x="2009" y="3533"/>
                  </a:cubicBezTo>
                  <a:cubicBezTo>
                    <a:pt x="2678" y="3533"/>
                    <a:pt x="3317" y="3153"/>
                    <a:pt x="3613" y="2508"/>
                  </a:cubicBezTo>
                  <a:cubicBezTo>
                    <a:pt x="4024" y="1618"/>
                    <a:pt x="3639" y="570"/>
                    <a:pt x="2750" y="164"/>
                  </a:cubicBezTo>
                  <a:cubicBezTo>
                    <a:pt x="2511" y="53"/>
                    <a:pt x="2260" y="1"/>
                    <a:pt x="2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 name="Google Shape;633;p18"/>
          <p:cNvGrpSpPr/>
          <p:nvPr/>
        </p:nvGrpSpPr>
        <p:grpSpPr>
          <a:xfrm>
            <a:off x="7495011" y="4472397"/>
            <a:ext cx="1716354" cy="740076"/>
            <a:chOff x="7439936" y="4390197"/>
            <a:chExt cx="1716354" cy="740076"/>
          </a:xfrm>
        </p:grpSpPr>
        <p:sp>
          <p:nvSpPr>
            <p:cNvPr id="634" name="Google Shape;634;p18"/>
            <p:cNvSpPr/>
            <p:nvPr/>
          </p:nvSpPr>
          <p:spPr>
            <a:xfrm>
              <a:off x="7439936" y="4396015"/>
              <a:ext cx="1716354" cy="729896"/>
            </a:xfrm>
            <a:custGeom>
              <a:rect b="b" l="l" r="r" t="t"/>
              <a:pathLst>
                <a:path extrusionOk="0" h="6021" w="14159">
                  <a:moveTo>
                    <a:pt x="3942" y="0"/>
                  </a:moveTo>
                  <a:cubicBezTo>
                    <a:pt x="2199" y="0"/>
                    <a:pt x="919" y="334"/>
                    <a:pt x="299" y="537"/>
                  </a:cubicBezTo>
                  <a:cubicBezTo>
                    <a:pt x="88" y="604"/>
                    <a:pt x="1" y="855"/>
                    <a:pt x="129" y="1040"/>
                  </a:cubicBezTo>
                  <a:cubicBezTo>
                    <a:pt x="428" y="1483"/>
                    <a:pt x="746" y="1935"/>
                    <a:pt x="1080" y="2392"/>
                  </a:cubicBezTo>
                  <a:cubicBezTo>
                    <a:pt x="1125" y="2455"/>
                    <a:pt x="1233" y="2467"/>
                    <a:pt x="1356" y="2467"/>
                  </a:cubicBezTo>
                  <a:cubicBezTo>
                    <a:pt x="1435" y="2467"/>
                    <a:pt x="1519" y="2462"/>
                    <a:pt x="1597" y="2462"/>
                  </a:cubicBezTo>
                  <a:cubicBezTo>
                    <a:pt x="1720" y="2462"/>
                    <a:pt x="1827" y="2474"/>
                    <a:pt x="1872" y="2536"/>
                  </a:cubicBezTo>
                  <a:cubicBezTo>
                    <a:pt x="1984" y="2686"/>
                    <a:pt x="1666" y="3184"/>
                    <a:pt x="1779" y="3338"/>
                  </a:cubicBezTo>
                  <a:cubicBezTo>
                    <a:pt x="2411" y="4166"/>
                    <a:pt x="3074" y="4987"/>
                    <a:pt x="3742" y="5758"/>
                  </a:cubicBezTo>
                  <a:cubicBezTo>
                    <a:pt x="3765" y="5785"/>
                    <a:pt x="3800" y="5796"/>
                    <a:pt x="3845" y="5796"/>
                  </a:cubicBezTo>
                  <a:cubicBezTo>
                    <a:pt x="4058" y="5796"/>
                    <a:pt x="4474" y="5535"/>
                    <a:pt x="4690" y="5535"/>
                  </a:cubicBezTo>
                  <a:cubicBezTo>
                    <a:pt x="4735" y="5535"/>
                    <a:pt x="4771" y="5546"/>
                    <a:pt x="4795" y="5573"/>
                  </a:cubicBezTo>
                  <a:cubicBezTo>
                    <a:pt x="4847" y="5630"/>
                    <a:pt x="4811" y="5815"/>
                    <a:pt x="4754" y="6021"/>
                  </a:cubicBezTo>
                  <a:lnTo>
                    <a:pt x="14158" y="6021"/>
                  </a:lnTo>
                  <a:cubicBezTo>
                    <a:pt x="13757" y="3672"/>
                    <a:pt x="12842" y="2778"/>
                    <a:pt x="12842" y="2778"/>
                  </a:cubicBezTo>
                  <a:cubicBezTo>
                    <a:pt x="12324" y="2444"/>
                    <a:pt x="11810" y="2150"/>
                    <a:pt x="11307" y="1889"/>
                  </a:cubicBezTo>
                  <a:cubicBezTo>
                    <a:pt x="11299" y="1885"/>
                    <a:pt x="11290" y="1883"/>
                    <a:pt x="11280" y="1883"/>
                  </a:cubicBezTo>
                  <a:cubicBezTo>
                    <a:pt x="11119" y="1883"/>
                    <a:pt x="10715" y="2371"/>
                    <a:pt x="10560" y="2371"/>
                  </a:cubicBezTo>
                  <a:cubicBezTo>
                    <a:pt x="10551" y="2371"/>
                    <a:pt x="10543" y="2370"/>
                    <a:pt x="10536" y="2366"/>
                  </a:cubicBezTo>
                  <a:cubicBezTo>
                    <a:pt x="10263" y="2233"/>
                    <a:pt x="10340" y="1421"/>
                    <a:pt x="10078" y="1308"/>
                  </a:cubicBezTo>
                  <a:cubicBezTo>
                    <a:pt x="9189" y="928"/>
                    <a:pt x="8336" y="646"/>
                    <a:pt x="7524" y="445"/>
                  </a:cubicBezTo>
                  <a:cubicBezTo>
                    <a:pt x="7521" y="444"/>
                    <a:pt x="7517" y="443"/>
                    <a:pt x="7513" y="443"/>
                  </a:cubicBezTo>
                  <a:cubicBezTo>
                    <a:pt x="7388" y="443"/>
                    <a:pt x="7188" y="934"/>
                    <a:pt x="7057" y="934"/>
                  </a:cubicBezTo>
                  <a:cubicBezTo>
                    <a:pt x="7053" y="934"/>
                    <a:pt x="7049" y="934"/>
                    <a:pt x="7046" y="933"/>
                  </a:cubicBezTo>
                  <a:cubicBezTo>
                    <a:pt x="6887" y="897"/>
                    <a:pt x="6810" y="286"/>
                    <a:pt x="6656" y="255"/>
                  </a:cubicBezTo>
                  <a:cubicBezTo>
                    <a:pt x="6409" y="208"/>
                    <a:pt x="6168" y="172"/>
                    <a:pt x="5936" y="136"/>
                  </a:cubicBezTo>
                  <a:cubicBezTo>
                    <a:pt x="5930" y="136"/>
                    <a:pt x="5925" y="135"/>
                    <a:pt x="5920" y="135"/>
                  </a:cubicBezTo>
                  <a:cubicBezTo>
                    <a:pt x="5691" y="135"/>
                    <a:pt x="5421" y="774"/>
                    <a:pt x="5205" y="774"/>
                  </a:cubicBezTo>
                  <a:cubicBezTo>
                    <a:pt x="5202" y="774"/>
                    <a:pt x="5199" y="774"/>
                    <a:pt x="5196" y="774"/>
                  </a:cubicBezTo>
                  <a:cubicBezTo>
                    <a:pt x="4949" y="753"/>
                    <a:pt x="4764" y="23"/>
                    <a:pt x="4533" y="13"/>
                  </a:cubicBezTo>
                  <a:cubicBezTo>
                    <a:pt x="4331" y="4"/>
                    <a:pt x="4134" y="0"/>
                    <a:pt x="39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8"/>
            <p:cNvSpPr/>
            <p:nvPr/>
          </p:nvSpPr>
          <p:spPr>
            <a:xfrm>
              <a:off x="7460422" y="4483780"/>
              <a:ext cx="1368089" cy="646493"/>
            </a:xfrm>
            <a:custGeom>
              <a:rect b="b" l="l" r="r" t="t"/>
              <a:pathLst>
                <a:path extrusionOk="0" h="5333" w="11286">
                  <a:moveTo>
                    <a:pt x="67" y="1"/>
                  </a:moveTo>
                  <a:cubicBezTo>
                    <a:pt x="41" y="1"/>
                    <a:pt x="15" y="19"/>
                    <a:pt x="7" y="45"/>
                  </a:cubicBezTo>
                  <a:cubicBezTo>
                    <a:pt x="1" y="81"/>
                    <a:pt x="17" y="112"/>
                    <a:pt x="48" y="122"/>
                  </a:cubicBezTo>
                  <a:cubicBezTo>
                    <a:pt x="4884" y="1571"/>
                    <a:pt x="8568" y="3611"/>
                    <a:pt x="11070" y="5318"/>
                  </a:cubicBezTo>
                  <a:lnTo>
                    <a:pt x="11286" y="5332"/>
                  </a:lnTo>
                  <a:cubicBezTo>
                    <a:pt x="8629" y="3487"/>
                    <a:pt x="4909" y="1447"/>
                    <a:pt x="83" y="3"/>
                  </a:cubicBezTo>
                  <a:cubicBezTo>
                    <a:pt x="78" y="1"/>
                    <a:pt x="73" y="1"/>
                    <a:pt x="67"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8"/>
            <p:cNvSpPr/>
            <p:nvPr/>
          </p:nvSpPr>
          <p:spPr>
            <a:xfrm>
              <a:off x="7836808" y="4390197"/>
              <a:ext cx="186921" cy="307063"/>
            </a:xfrm>
            <a:custGeom>
              <a:rect b="b" l="l" r="r" t="t"/>
              <a:pathLst>
                <a:path extrusionOk="0" h="2533" w="1542">
                  <a:moveTo>
                    <a:pt x="66" y="1"/>
                  </a:moveTo>
                  <a:cubicBezTo>
                    <a:pt x="55" y="1"/>
                    <a:pt x="42" y="4"/>
                    <a:pt x="31" y="9"/>
                  </a:cubicBezTo>
                  <a:cubicBezTo>
                    <a:pt x="5" y="30"/>
                    <a:pt x="0" y="71"/>
                    <a:pt x="16" y="97"/>
                  </a:cubicBezTo>
                  <a:cubicBezTo>
                    <a:pt x="26" y="113"/>
                    <a:pt x="972" y="1458"/>
                    <a:pt x="1414" y="2497"/>
                  </a:cubicBezTo>
                  <a:cubicBezTo>
                    <a:pt x="1423" y="2523"/>
                    <a:pt x="1449" y="2533"/>
                    <a:pt x="1475" y="2533"/>
                  </a:cubicBezTo>
                  <a:cubicBezTo>
                    <a:pt x="1480" y="2533"/>
                    <a:pt x="1485" y="2533"/>
                    <a:pt x="1496" y="2528"/>
                  </a:cubicBezTo>
                  <a:cubicBezTo>
                    <a:pt x="1527" y="2518"/>
                    <a:pt x="1542" y="2476"/>
                    <a:pt x="1527" y="2445"/>
                  </a:cubicBezTo>
                  <a:cubicBezTo>
                    <a:pt x="1079" y="1403"/>
                    <a:pt x="128" y="40"/>
                    <a:pt x="119" y="25"/>
                  </a:cubicBezTo>
                  <a:cubicBezTo>
                    <a:pt x="105" y="9"/>
                    <a:pt x="86" y="1"/>
                    <a:pt x="66"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8"/>
            <p:cNvSpPr/>
            <p:nvPr/>
          </p:nvSpPr>
          <p:spPr>
            <a:xfrm>
              <a:off x="7773774" y="4834110"/>
              <a:ext cx="571431" cy="134802"/>
            </a:xfrm>
            <a:custGeom>
              <a:rect b="b" l="l" r="r" t="t"/>
              <a:pathLst>
                <a:path extrusionOk="0" h="1112" w="4714">
                  <a:moveTo>
                    <a:pt x="4643" y="1"/>
                  </a:moveTo>
                  <a:cubicBezTo>
                    <a:pt x="4639" y="1"/>
                    <a:pt x="4635" y="1"/>
                    <a:pt x="4631" y="2"/>
                  </a:cubicBezTo>
                  <a:cubicBezTo>
                    <a:pt x="2287" y="628"/>
                    <a:pt x="79" y="983"/>
                    <a:pt x="58" y="988"/>
                  </a:cubicBezTo>
                  <a:cubicBezTo>
                    <a:pt x="27" y="993"/>
                    <a:pt x="1" y="1024"/>
                    <a:pt x="6" y="1060"/>
                  </a:cubicBezTo>
                  <a:cubicBezTo>
                    <a:pt x="12" y="1091"/>
                    <a:pt x="43" y="1112"/>
                    <a:pt x="74" y="1112"/>
                  </a:cubicBezTo>
                  <a:lnTo>
                    <a:pt x="79" y="1112"/>
                  </a:lnTo>
                  <a:cubicBezTo>
                    <a:pt x="98" y="1107"/>
                    <a:pt x="2313" y="747"/>
                    <a:pt x="4662" y="125"/>
                  </a:cubicBezTo>
                  <a:cubicBezTo>
                    <a:pt x="4692" y="115"/>
                    <a:pt x="4713" y="78"/>
                    <a:pt x="4704" y="47"/>
                  </a:cubicBezTo>
                  <a:cubicBezTo>
                    <a:pt x="4699" y="16"/>
                    <a:pt x="4670" y="1"/>
                    <a:pt x="4643"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8"/>
            <p:cNvSpPr/>
            <p:nvPr/>
          </p:nvSpPr>
          <p:spPr>
            <a:xfrm>
              <a:off x="8460965" y="4475900"/>
              <a:ext cx="200740" cy="552907"/>
            </a:xfrm>
            <a:custGeom>
              <a:rect b="b" l="l" r="r" t="t"/>
              <a:pathLst>
                <a:path extrusionOk="0" h="4561" w="1656">
                  <a:moveTo>
                    <a:pt x="72" y="1"/>
                  </a:moveTo>
                  <a:cubicBezTo>
                    <a:pt x="64" y="1"/>
                    <a:pt x="55" y="3"/>
                    <a:pt x="47" y="6"/>
                  </a:cubicBezTo>
                  <a:cubicBezTo>
                    <a:pt x="16" y="18"/>
                    <a:pt x="0" y="53"/>
                    <a:pt x="16" y="84"/>
                  </a:cubicBezTo>
                  <a:cubicBezTo>
                    <a:pt x="26" y="110"/>
                    <a:pt x="1105" y="2669"/>
                    <a:pt x="1527" y="4513"/>
                  </a:cubicBezTo>
                  <a:cubicBezTo>
                    <a:pt x="1532" y="4541"/>
                    <a:pt x="1553" y="4561"/>
                    <a:pt x="1580" y="4561"/>
                  </a:cubicBezTo>
                  <a:cubicBezTo>
                    <a:pt x="1583" y="4561"/>
                    <a:pt x="1586" y="4560"/>
                    <a:pt x="1589" y="4560"/>
                  </a:cubicBezTo>
                  <a:lnTo>
                    <a:pt x="1599" y="4560"/>
                  </a:lnTo>
                  <a:cubicBezTo>
                    <a:pt x="1634" y="4555"/>
                    <a:pt x="1655" y="4519"/>
                    <a:pt x="1644" y="4488"/>
                  </a:cubicBezTo>
                  <a:cubicBezTo>
                    <a:pt x="1224" y="2627"/>
                    <a:pt x="140" y="63"/>
                    <a:pt x="129" y="37"/>
                  </a:cubicBezTo>
                  <a:cubicBezTo>
                    <a:pt x="118" y="15"/>
                    <a:pt x="96" y="1"/>
                    <a:pt x="72"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8"/>
            <p:cNvSpPr/>
            <p:nvPr/>
          </p:nvSpPr>
          <p:spPr>
            <a:xfrm>
              <a:off x="8859048" y="4648156"/>
              <a:ext cx="177587" cy="473384"/>
            </a:xfrm>
            <a:custGeom>
              <a:rect b="b" l="l" r="r" t="t"/>
              <a:pathLst>
                <a:path extrusionOk="0" h="3905" w="1465">
                  <a:moveTo>
                    <a:pt x="70" y="0"/>
                  </a:moveTo>
                  <a:cubicBezTo>
                    <a:pt x="62" y="0"/>
                    <a:pt x="54" y="1"/>
                    <a:pt x="46" y="4"/>
                  </a:cubicBezTo>
                  <a:cubicBezTo>
                    <a:pt x="11" y="20"/>
                    <a:pt x="1" y="56"/>
                    <a:pt x="11" y="86"/>
                  </a:cubicBezTo>
                  <a:cubicBezTo>
                    <a:pt x="20" y="112"/>
                    <a:pt x="874" y="2096"/>
                    <a:pt x="1341" y="3905"/>
                  </a:cubicBezTo>
                  <a:lnTo>
                    <a:pt x="1465" y="3905"/>
                  </a:lnTo>
                  <a:cubicBezTo>
                    <a:pt x="997" y="2075"/>
                    <a:pt x="134" y="65"/>
                    <a:pt x="124" y="35"/>
                  </a:cubicBezTo>
                  <a:cubicBezTo>
                    <a:pt x="116" y="11"/>
                    <a:pt x="93" y="0"/>
                    <a:pt x="70"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18"/>
          <p:cNvSpPr/>
          <p:nvPr/>
        </p:nvSpPr>
        <p:spPr>
          <a:xfrm>
            <a:off x="8597431" y="95850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8"/>
          <p:cNvSpPr/>
          <p:nvPr/>
        </p:nvSpPr>
        <p:spPr>
          <a:xfrm rot="-1813586">
            <a:off x="1987551" y="465547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2" name="Google Shape;642;p18"/>
          <p:cNvGrpSpPr/>
          <p:nvPr/>
        </p:nvGrpSpPr>
        <p:grpSpPr>
          <a:xfrm rot="276975">
            <a:off x="300194" y="396917"/>
            <a:ext cx="201897" cy="276167"/>
            <a:chOff x="6909034" y="627862"/>
            <a:chExt cx="279193" cy="381901"/>
          </a:xfrm>
        </p:grpSpPr>
        <p:sp>
          <p:nvSpPr>
            <p:cNvPr id="643" name="Google Shape;643;p18"/>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8"/>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8"/>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6" name="Google Shape;646;p18"/>
          <p:cNvSpPr/>
          <p:nvPr/>
        </p:nvSpPr>
        <p:spPr>
          <a:xfrm rot="-1813586">
            <a:off x="4095451" y="161999"/>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8"/>
          <p:cNvSpPr/>
          <p:nvPr/>
        </p:nvSpPr>
        <p:spPr>
          <a:xfrm>
            <a:off x="6514781" y="461890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8"/>
          <p:cNvSpPr/>
          <p:nvPr/>
        </p:nvSpPr>
        <p:spPr>
          <a:xfrm rot="-1813586">
            <a:off x="8689876" y="3898149"/>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8"/>
          <p:cNvSpPr/>
          <p:nvPr/>
        </p:nvSpPr>
        <p:spPr>
          <a:xfrm>
            <a:off x="254231" y="259937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3"/>
          <p:cNvSpPr/>
          <p:nvPr/>
        </p:nvSpPr>
        <p:spPr>
          <a:xfrm flipH="1">
            <a:off x="-1030498" y="2044773"/>
            <a:ext cx="6330023" cy="3680699"/>
          </a:xfrm>
          <a:custGeom>
            <a:rect b="b" l="l" r="r" t="t"/>
            <a:pathLst>
              <a:path extrusionOk="0" h="143595" w="246953">
                <a:moveTo>
                  <a:pt x="171522" y="1"/>
                </a:moveTo>
                <a:cubicBezTo>
                  <a:pt x="167307" y="1"/>
                  <a:pt x="162993" y="418"/>
                  <a:pt x="158613" y="1295"/>
                </a:cubicBezTo>
                <a:cubicBezTo>
                  <a:pt x="149293" y="3162"/>
                  <a:pt x="141097" y="6935"/>
                  <a:pt x="135885" y="13720"/>
                </a:cubicBezTo>
                <a:cubicBezTo>
                  <a:pt x="115761" y="39914"/>
                  <a:pt x="132373" y="70908"/>
                  <a:pt x="105712" y="70908"/>
                </a:cubicBezTo>
                <a:cubicBezTo>
                  <a:pt x="105427" y="70908"/>
                  <a:pt x="105136" y="70905"/>
                  <a:pt x="104840" y="70898"/>
                </a:cubicBezTo>
                <a:cubicBezTo>
                  <a:pt x="104189" y="70882"/>
                  <a:pt x="103511" y="70874"/>
                  <a:pt x="102808" y="70874"/>
                </a:cubicBezTo>
                <a:cubicBezTo>
                  <a:pt x="73379" y="70874"/>
                  <a:pt x="1" y="84819"/>
                  <a:pt x="33431" y="112747"/>
                </a:cubicBezTo>
                <a:cubicBezTo>
                  <a:pt x="52693" y="128838"/>
                  <a:pt x="100269" y="143594"/>
                  <a:pt x="143460" y="143594"/>
                </a:cubicBezTo>
                <a:cubicBezTo>
                  <a:pt x="177007" y="143594"/>
                  <a:pt x="207908" y="134692"/>
                  <a:pt x="220842" y="110600"/>
                </a:cubicBezTo>
                <a:cubicBezTo>
                  <a:pt x="225572" y="101788"/>
                  <a:pt x="229159" y="93699"/>
                  <a:pt x="231795" y="86239"/>
                </a:cubicBezTo>
                <a:cubicBezTo>
                  <a:pt x="246953" y="43342"/>
                  <a:pt x="214449" y="1"/>
                  <a:pt x="171522"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9" name="Google Shape;39;p3"/>
          <p:cNvSpPr/>
          <p:nvPr/>
        </p:nvSpPr>
        <p:spPr>
          <a:xfrm rot="4063934">
            <a:off x="6939738" y="-686477"/>
            <a:ext cx="2853379" cy="2067458"/>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 name="Google Shape;40;p3"/>
          <p:cNvGrpSpPr/>
          <p:nvPr/>
        </p:nvGrpSpPr>
        <p:grpSpPr>
          <a:xfrm>
            <a:off x="8209165" y="3685149"/>
            <a:ext cx="720969" cy="1740210"/>
            <a:chOff x="8209165" y="3685149"/>
            <a:chExt cx="720969" cy="1740210"/>
          </a:xfrm>
        </p:grpSpPr>
        <p:sp>
          <p:nvSpPr>
            <p:cNvPr id="41" name="Google Shape;41;p3"/>
            <p:cNvSpPr/>
            <p:nvPr/>
          </p:nvSpPr>
          <p:spPr>
            <a:xfrm flipH="1">
              <a:off x="8209165" y="3685149"/>
              <a:ext cx="720969" cy="1740210"/>
            </a:xfrm>
            <a:custGeom>
              <a:rect b="b" l="l" r="r" t="t"/>
              <a:pathLst>
                <a:path extrusionOk="0" h="32376" w="13414">
                  <a:moveTo>
                    <a:pt x="3637" y="1"/>
                  </a:moveTo>
                  <a:cubicBezTo>
                    <a:pt x="3634" y="1"/>
                    <a:pt x="3632" y="1"/>
                    <a:pt x="3629" y="1"/>
                  </a:cubicBezTo>
                  <a:cubicBezTo>
                    <a:pt x="3245" y="12"/>
                    <a:pt x="2683" y="1229"/>
                    <a:pt x="2612" y="1604"/>
                  </a:cubicBezTo>
                  <a:cubicBezTo>
                    <a:pt x="2529" y="2041"/>
                    <a:pt x="1291" y="2514"/>
                    <a:pt x="1219" y="2946"/>
                  </a:cubicBezTo>
                  <a:cubicBezTo>
                    <a:pt x="1127" y="3465"/>
                    <a:pt x="1594" y="4025"/>
                    <a:pt x="1518" y="4533"/>
                  </a:cubicBezTo>
                  <a:cubicBezTo>
                    <a:pt x="1425" y="5161"/>
                    <a:pt x="788" y="5736"/>
                    <a:pt x="705" y="6343"/>
                  </a:cubicBezTo>
                  <a:cubicBezTo>
                    <a:pt x="634" y="6908"/>
                    <a:pt x="1158" y="7483"/>
                    <a:pt x="1096" y="8034"/>
                  </a:cubicBezTo>
                  <a:cubicBezTo>
                    <a:pt x="1018" y="8753"/>
                    <a:pt x="361" y="9447"/>
                    <a:pt x="299" y="10145"/>
                  </a:cubicBezTo>
                  <a:cubicBezTo>
                    <a:pt x="233" y="10977"/>
                    <a:pt x="783" y="11779"/>
                    <a:pt x="736" y="12576"/>
                  </a:cubicBezTo>
                  <a:cubicBezTo>
                    <a:pt x="690" y="13449"/>
                    <a:pt x="48" y="14307"/>
                    <a:pt x="22" y="15135"/>
                  </a:cubicBezTo>
                  <a:cubicBezTo>
                    <a:pt x="7" y="15865"/>
                    <a:pt x="624" y="16594"/>
                    <a:pt x="618" y="17283"/>
                  </a:cubicBezTo>
                  <a:cubicBezTo>
                    <a:pt x="618" y="18157"/>
                    <a:pt x="1" y="18984"/>
                    <a:pt x="22" y="19786"/>
                  </a:cubicBezTo>
                  <a:cubicBezTo>
                    <a:pt x="43" y="20633"/>
                    <a:pt x="618" y="21297"/>
                    <a:pt x="660" y="22052"/>
                  </a:cubicBezTo>
                  <a:cubicBezTo>
                    <a:pt x="700" y="22848"/>
                    <a:pt x="207" y="23728"/>
                    <a:pt x="264" y="24401"/>
                  </a:cubicBezTo>
                  <a:cubicBezTo>
                    <a:pt x="325" y="25177"/>
                    <a:pt x="1117" y="25834"/>
                    <a:pt x="1184" y="26436"/>
                  </a:cubicBezTo>
                  <a:cubicBezTo>
                    <a:pt x="1296" y="27453"/>
                    <a:pt x="679" y="28234"/>
                    <a:pt x="747" y="28671"/>
                  </a:cubicBezTo>
                  <a:cubicBezTo>
                    <a:pt x="793" y="28958"/>
                    <a:pt x="901" y="29231"/>
                    <a:pt x="1065" y="29472"/>
                  </a:cubicBezTo>
                  <a:cubicBezTo>
                    <a:pt x="2704" y="31918"/>
                    <a:pt x="5942" y="30013"/>
                    <a:pt x="7037" y="31657"/>
                  </a:cubicBezTo>
                  <a:cubicBezTo>
                    <a:pt x="7360" y="32143"/>
                    <a:pt x="7867" y="32376"/>
                    <a:pt x="8372" y="32376"/>
                  </a:cubicBezTo>
                  <a:cubicBezTo>
                    <a:pt x="8993" y="32376"/>
                    <a:pt x="9610" y="32024"/>
                    <a:pt x="9874" y="31358"/>
                  </a:cubicBezTo>
                  <a:cubicBezTo>
                    <a:pt x="10413" y="29992"/>
                    <a:pt x="11117" y="29252"/>
                    <a:pt x="11764" y="28856"/>
                  </a:cubicBezTo>
                  <a:cubicBezTo>
                    <a:pt x="12839" y="28198"/>
                    <a:pt x="13413" y="26965"/>
                    <a:pt x="13157" y="25732"/>
                  </a:cubicBezTo>
                  <a:cubicBezTo>
                    <a:pt x="13142" y="25654"/>
                    <a:pt x="13126" y="25583"/>
                    <a:pt x="13111" y="25505"/>
                  </a:cubicBezTo>
                  <a:cubicBezTo>
                    <a:pt x="13019" y="25063"/>
                    <a:pt x="12334" y="24703"/>
                    <a:pt x="12222" y="24226"/>
                  </a:cubicBezTo>
                  <a:cubicBezTo>
                    <a:pt x="12088" y="23635"/>
                    <a:pt x="12519" y="22921"/>
                    <a:pt x="12355" y="22283"/>
                  </a:cubicBezTo>
                  <a:cubicBezTo>
                    <a:pt x="12206" y="21698"/>
                    <a:pt x="11373" y="21250"/>
                    <a:pt x="11209" y="20639"/>
                  </a:cubicBezTo>
                  <a:cubicBezTo>
                    <a:pt x="11045" y="20033"/>
                    <a:pt x="11554" y="19262"/>
                    <a:pt x="11373" y="18635"/>
                  </a:cubicBezTo>
                  <a:cubicBezTo>
                    <a:pt x="11148" y="17818"/>
                    <a:pt x="10341" y="17258"/>
                    <a:pt x="10095" y="16425"/>
                  </a:cubicBezTo>
                  <a:cubicBezTo>
                    <a:pt x="9910" y="15787"/>
                    <a:pt x="10289" y="14888"/>
                    <a:pt x="10099" y="14257"/>
                  </a:cubicBezTo>
                  <a:cubicBezTo>
                    <a:pt x="9817" y="13306"/>
                    <a:pt x="9066" y="12586"/>
                    <a:pt x="8783" y="11661"/>
                  </a:cubicBezTo>
                  <a:cubicBezTo>
                    <a:pt x="8537" y="10870"/>
                    <a:pt x="8748" y="9863"/>
                    <a:pt x="8511" y="9108"/>
                  </a:cubicBezTo>
                  <a:cubicBezTo>
                    <a:pt x="8285" y="8399"/>
                    <a:pt x="7242" y="8053"/>
                    <a:pt x="7031" y="7396"/>
                  </a:cubicBezTo>
                  <a:cubicBezTo>
                    <a:pt x="6852" y="6841"/>
                    <a:pt x="7505" y="5968"/>
                    <a:pt x="7339" y="5458"/>
                  </a:cubicBezTo>
                  <a:cubicBezTo>
                    <a:pt x="7144" y="4853"/>
                    <a:pt x="6451" y="4801"/>
                    <a:pt x="6281" y="4272"/>
                  </a:cubicBezTo>
                  <a:cubicBezTo>
                    <a:pt x="6117" y="3774"/>
                    <a:pt x="6713" y="2591"/>
                    <a:pt x="6328" y="2380"/>
                  </a:cubicBezTo>
                  <a:cubicBezTo>
                    <a:pt x="4396" y="1318"/>
                    <a:pt x="4090" y="1"/>
                    <a:pt x="36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
            <p:cNvSpPr/>
            <p:nvPr/>
          </p:nvSpPr>
          <p:spPr>
            <a:xfrm flipH="1">
              <a:off x="8589753" y="3830484"/>
              <a:ext cx="143667" cy="1233939"/>
            </a:xfrm>
            <a:custGeom>
              <a:rect b="b" l="l" r="r" t="t"/>
              <a:pathLst>
                <a:path extrusionOk="0" h="22957" w="2673">
                  <a:moveTo>
                    <a:pt x="52" y="0"/>
                  </a:moveTo>
                  <a:cubicBezTo>
                    <a:pt x="21" y="5"/>
                    <a:pt x="0" y="36"/>
                    <a:pt x="5" y="67"/>
                  </a:cubicBezTo>
                  <a:cubicBezTo>
                    <a:pt x="21" y="211"/>
                    <a:pt x="1670" y="14594"/>
                    <a:pt x="2554" y="22909"/>
                  </a:cubicBezTo>
                  <a:cubicBezTo>
                    <a:pt x="2559" y="22937"/>
                    <a:pt x="2579" y="22956"/>
                    <a:pt x="2605" y="22956"/>
                  </a:cubicBezTo>
                  <a:cubicBezTo>
                    <a:pt x="2609" y="22956"/>
                    <a:pt x="2612" y="22956"/>
                    <a:pt x="2616" y="22955"/>
                  </a:cubicBezTo>
                  <a:cubicBezTo>
                    <a:pt x="2631" y="22955"/>
                    <a:pt x="2642" y="22950"/>
                    <a:pt x="2652" y="22945"/>
                  </a:cubicBezTo>
                  <a:cubicBezTo>
                    <a:pt x="2662" y="22930"/>
                    <a:pt x="2673" y="22914"/>
                    <a:pt x="2668" y="22893"/>
                  </a:cubicBezTo>
                  <a:cubicBezTo>
                    <a:pt x="1784" y="14584"/>
                    <a:pt x="133" y="195"/>
                    <a:pt x="119" y="52"/>
                  </a:cubicBezTo>
                  <a:cubicBezTo>
                    <a:pt x="114" y="21"/>
                    <a:pt x="83" y="0"/>
                    <a:pt x="5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 name="Google Shape;43;p3"/>
          <p:cNvGrpSpPr/>
          <p:nvPr/>
        </p:nvGrpSpPr>
        <p:grpSpPr>
          <a:xfrm>
            <a:off x="151557" y="4016511"/>
            <a:ext cx="973302" cy="1925224"/>
            <a:chOff x="151557" y="4016511"/>
            <a:chExt cx="973302" cy="1925224"/>
          </a:xfrm>
        </p:grpSpPr>
        <p:sp>
          <p:nvSpPr>
            <p:cNvPr id="44" name="Google Shape;44;p3"/>
            <p:cNvSpPr/>
            <p:nvPr/>
          </p:nvSpPr>
          <p:spPr>
            <a:xfrm flipH="1" rot="-907763">
              <a:off x="613859" y="4216855"/>
              <a:ext cx="292056" cy="1716515"/>
            </a:xfrm>
            <a:custGeom>
              <a:rect b="b" l="l" r="r" t="t"/>
              <a:pathLst>
                <a:path extrusionOk="0" h="24438" w="4158">
                  <a:moveTo>
                    <a:pt x="4089" y="0"/>
                  </a:moveTo>
                  <a:cubicBezTo>
                    <a:pt x="4063" y="0"/>
                    <a:pt x="4038" y="19"/>
                    <a:pt x="4030" y="44"/>
                  </a:cubicBezTo>
                  <a:cubicBezTo>
                    <a:pt x="0" y="12171"/>
                    <a:pt x="2920" y="24269"/>
                    <a:pt x="2951" y="24392"/>
                  </a:cubicBezTo>
                  <a:cubicBezTo>
                    <a:pt x="2955" y="24417"/>
                    <a:pt x="2981" y="24438"/>
                    <a:pt x="3012" y="24438"/>
                  </a:cubicBezTo>
                  <a:cubicBezTo>
                    <a:pt x="3012" y="24438"/>
                    <a:pt x="3017" y="24438"/>
                    <a:pt x="3022" y="24433"/>
                  </a:cubicBezTo>
                  <a:cubicBezTo>
                    <a:pt x="3058" y="24428"/>
                    <a:pt x="3079" y="24392"/>
                    <a:pt x="3069" y="24361"/>
                  </a:cubicBezTo>
                  <a:cubicBezTo>
                    <a:pt x="3038" y="24238"/>
                    <a:pt x="124" y="12176"/>
                    <a:pt x="4148" y="85"/>
                  </a:cubicBezTo>
                  <a:cubicBezTo>
                    <a:pt x="4158" y="49"/>
                    <a:pt x="4142" y="13"/>
                    <a:pt x="4106" y="3"/>
                  </a:cubicBezTo>
                  <a:cubicBezTo>
                    <a:pt x="4100" y="1"/>
                    <a:pt x="4095" y="0"/>
                    <a:pt x="408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
            <p:cNvSpPr/>
            <p:nvPr/>
          </p:nvSpPr>
          <p:spPr>
            <a:xfrm flipH="1" rot="-907763">
              <a:off x="268083" y="4050404"/>
              <a:ext cx="293250" cy="252511"/>
            </a:xfrm>
            <a:custGeom>
              <a:rect b="b" l="l" r="r" t="t"/>
              <a:pathLst>
                <a:path extrusionOk="0" h="3595" w="4175">
                  <a:moveTo>
                    <a:pt x="2648" y="0"/>
                  </a:moveTo>
                  <a:cubicBezTo>
                    <a:pt x="2432" y="0"/>
                    <a:pt x="2213" y="88"/>
                    <a:pt x="2052" y="277"/>
                  </a:cubicBezTo>
                  <a:cubicBezTo>
                    <a:pt x="1106" y="1377"/>
                    <a:pt x="1" y="3134"/>
                    <a:pt x="2118" y="3540"/>
                  </a:cubicBezTo>
                  <a:cubicBezTo>
                    <a:pt x="2307" y="3577"/>
                    <a:pt x="2476" y="3594"/>
                    <a:pt x="2628" y="3594"/>
                  </a:cubicBezTo>
                  <a:cubicBezTo>
                    <a:pt x="4174" y="3594"/>
                    <a:pt x="3829" y="1789"/>
                    <a:pt x="3404" y="539"/>
                  </a:cubicBezTo>
                  <a:cubicBezTo>
                    <a:pt x="3284" y="193"/>
                    <a:pt x="2968" y="0"/>
                    <a:pt x="2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
            <p:cNvSpPr/>
            <p:nvPr/>
          </p:nvSpPr>
          <p:spPr>
            <a:xfrm flipH="1" rot="-907763">
              <a:off x="361642" y="4357643"/>
              <a:ext cx="293180" cy="252652"/>
            </a:xfrm>
            <a:custGeom>
              <a:rect b="b" l="l" r="r" t="t"/>
              <a:pathLst>
                <a:path extrusionOk="0" h="3597" w="4174">
                  <a:moveTo>
                    <a:pt x="1547" y="1"/>
                  </a:moveTo>
                  <a:cubicBezTo>
                    <a:pt x="1" y="1"/>
                    <a:pt x="346" y="1805"/>
                    <a:pt x="772" y="3056"/>
                  </a:cubicBezTo>
                  <a:cubicBezTo>
                    <a:pt x="890" y="3405"/>
                    <a:pt x="1204" y="3596"/>
                    <a:pt x="1523" y="3596"/>
                  </a:cubicBezTo>
                  <a:cubicBezTo>
                    <a:pt x="1741" y="3596"/>
                    <a:pt x="1961" y="3507"/>
                    <a:pt x="2123" y="3318"/>
                  </a:cubicBezTo>
                  <a:cubicBezTo>
                    <a:pt x="3068" y="2219"/>
                    <a:pt x="4173" y="466"/>
                    <a:pt x="2055" y="54"/>
                  </a:cubicBezTo>
                  <a:cubicBezTo>
                    <a:pt x="1867" y="18"/>
                    <a:pt x="1698" y="1"/>
                    <a:pt x="15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
            <p:cNvSpPr/>
            <p:nvPr/>
          </p:nvSpPr>
          <p:spPr>
            <a:xfrm flipH="1" rot="-907763">
              <a:off x="470997" y="4166459"/>
              <a:ext cx="279413" cy="200815"/>
            </a:xfrm>
            <a:custGeom>
              <a:rect b="b" l="l" r="r" t="t"/>
              <a:pathLst>
                <a:path extrusionOk="0" h="2859" w="3978">
                  <a:moveTo>
                    <a:pt x="2514" y="1"/>
                  </a:moveTo>
                  <a:cubicBezTo>
                    <a:pt x="1948" y="1"/>
                    <a:pt x="1285" y="173"/>
                    <a:pt x="730" y="362"/>
                  </a:cubicBezTo>
                  <a:cubicBezTo>
                    <a:pt x="149" y="557"/>
                    <a:pt x="0" y="1313"/>
                    <a:pt x="467" y="1714"/>
                  </a:cubicBezTo>
                  <a:cubicBezTo>
                    <a:pt x="1106" y="2259"/>
                    <a:pt x="1960" y="2858"/>
                    <a:pt x="2647" y="2858"/>
                  </a:cubicBezTo>
                  <a:cubicBezTo>
                    <a:pt x="3149" y="2858"/>
                    <a:pt x="3562" y="2538"/>
                    <a:pt x="3736" y="1641"/>
                  </a:cubicBezTo>
                  <a:cubicBezTo>
                    <a:pt x="3978" y="378"/>
                    <a:pt x="3351" y="1"/>
                    <a:pt x="2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flipH="1" rot="-907763">
              <a:off x="172922" y="4293331"/>
              <a:ext cx="279343" cy="200815"/>
            </a:xfrm>
            <a:custGeom>
              <a:rect b="b" l="l" r="r" t="t"/>
              <a:pathLst>
                <a:path extrusionOk="0" h="2859" w="3977">
                  <a:moveTo>
                    <a:pt x="1336" y="1"/>
                  </a:moveTo>
                  <a:cubicBezTo>
                    <a:pt x="834" y="1"/>
                    <a:pt x="420" y="321"/>
                    <a:pt x="246" y="1216"/>
                  </a:cubicBezTo>
                  <a:cubicBezTo>
                    <a:pt x="1" y="2481"/>
                    <a:pt x="630" y="2858"/>
                    <a:pt x="1469" y="2858"/>
                  </a:cubicBezTo>
                  <a:cubicBezTo>
                    <a:pt x="2035" y="2858"/>
                    <a:pt x="2695" y="2687"/>
                    <a:pt x="3248" y="2501"/>
                  </a:cubicBezTo>
                  <a:cubicBezTo>
                    <a:pt x="3834" y="2300"/>
                    <a:pt x="3977" y="1550"/>
                    <a:pt x="3509" y="1144"/>
                  </a:cubicBezTo>
                  <a:cubicBezTo>
                    <a:pt x="2874" y="598"/>
                    <a:pt x="2022" y="1"/>
                    <a:pt x="13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flipH="1" rot="-907763">
              <a:off x="185443" y="4165223"/>
              <a:ext cx="315727" cy="222940"/>
            </a:xfrm>
            <a:custGeom>
              <a:rect b="b" l="l" r="r" t="t"/>
              <a:pathLst>
                <a:path extrusionOk="0" h="3174" w="4495">
                  <a:moveTo>
                    <a:pt x="3534" y="0"/>
                  </a:moveTo>
                  <a:cubicBezTo>
                    <a:pt x="3504" y="0"/>
                    <a:pt x="3474" y="2"/>
                    <a:pt x="3444" y="5"/>
                  </a:cubicBezTo>
                  <a:cubicBezTo>
                    <a:pt x="2005" y="165"/>
                    <a:pt x="0" y="695"/>
                    <a:pt x="1269" y="2441"/>
                  </a:cubicBezTo>
                  <a:cubicBezTo>
                    <a:pt x="1651" y="2965"/>
                    <a:pt x="2019" y="3174"/>
                    <a:pt x="2364" y="3174"/>
                  </a:cubicBezTo>
                  <a:cubicBezTo>
                    <a:pt x="3165" y="3174"/>
                    <a:pt x="3839" y="2044"/>
                    <a:pt x="4255" y="1121"/>
                  </a:cubicBezTo>
                  <a:cubicBezTo>
                    <a:pt x="4494" y="588"/>
                    <a:pt x="4099" y="0"/>
                    <a:pt x="35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
            <p:cNvSpPr/>
            <p:nvPr/>
          </p:nvSpPr>
          <p:spPr>
            <a:xfrm flipH="1" rot="-907763">
              <a:off x="421796" y="4272458"/>
              <a:ext cx="315727" cy="222870"/>
            </a:xfrm>
            <a:custGeom>
              <a:rect b="b" l="l" r="r" t="t"/>
              <a:pathLst>
                <a:path extrusionOk="0" h="3173" w="4495">
                  <a:moveTo>
                    <a:pt x="2129" y="1"/>
                  </a:moveTo>
                  <a:cubicBezTo>
                    <a:pt x="1329" y="1"/>
                    <a:pt x="657" y="1129"/>
                    <a:pt x="239" y="2052"/>
                  </a:cubicBezTo>
                  <a:cubicBezTo>
                    <a:pt x="0" y="2589"/>
                    <a:pt x="392" y="3172"/>
                    <a:pt x="961" y="3172"/>
                  </a:cubicBezTo>
                  <a:cubicBezTo>
                    <a:pt x="991" y="3172"/>
                    <a:pt x="1021" y="3171"/>
                    <a:pt x="1052" y="3167"/>
                  </a:cubicBezTo>
                  <a:cubicBezTo>
                    <a:pt x="2490" y="3008"/>
                    <a:pt x="4494" y="2484"/>
                    <a:pt x="3225" y="736"/>
                  </a:cubicBezTo>
                  <a:cubicBezTo>
                    <a:pt x="2843" y="210"/>
                    <a:pt x="2474" y="1"/>
                    <a:pt x="21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
            <p:cNvSpPr/>
            <p:nvPr/>
          </p:nvSpPr>
          <p:spPr>
            <a:xfrm flipH="1" rot="-907763">
              <a:off x="327247" y="4075773"/>
              <a:ext cx="297675" cy="243240"/>
            </a:xfrm>
            <a:custGeom>
              <a:rect b="b" l="l" r="r" t="t"/>
              <a:pathLst>
                <a:path extrusionOk="0" h="3463" w="4238">
                  <a:moveTo>
                    <a:pt x="837" y="0"/>
                  </a:moveTo>
                  <a:cubicBezTo>
                    <a:pt x="391" y="0"/>
                    <a:pt x="0" y="389"/>
                    <a:pt x="54" y="881"/>
                  </a:cubicBezTo>
                  <a:cubicBezTo>
                    <a:pt x="177" y="2003"/>
                    <a:pt x="525" y="3462"/>
                    <a:pt x="1493" y="3462"/>
                  </a:cubicBezTo>
                  <a:cubicBezTo>
                    <a:pt x="1771" y="3462"/>
                    <a:pt x="2100" y="3342"/>
                    <a:pt x="2490" y="3059"/>
                  </a:cubicBezTo>
                  <a:cubicBezTo>
                    <a:pt x="4237" y="1790"/>
                    <a:pt x="2495" y="670"/>
                    <a:pt x="1169" y="74"/>
                  </a:cubicBezTo>
                  <a:cubicBezTo>
                    <a:pt x="1059" y="23"/>
                    <a:pt x="946" y="0"/>
                    <a:pt x="8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
            <p:cNvSpPr/>
            <p:nvPr/>
          </p:nvSpPr>
          <p:spPr>
            <a:xfrm flipH="1" rot="-907763">
              <a:off x="298131" y="4341535"/>
              <a:ext cx="297535" cy="243450"/>
            </a:xfrm>
            <a:custGeom>
              <a:rect b="b" l="l" r="r" t="t"/>
              <a:pathLst>
                <a:path extrusionOk="0" h="3466" w="4236">
                  <a:moveTo>
                    <a:pt x="2744" y="1"/>
                  </a:moveTo>
                  <a:cubicBezTo>
                    <a:pt x="2466" y="1"/>
                    <a:pt x="2137" y="121"/>
                    <a:pt x="1747" y="404"/>
                  </a:cubicBezTo>
                  <a:cubicBezTo>
                    <a:pt x="1" y="1673"/>
                    <a:pt x="1742" y="2799"/>
                    <a:pt x="3063" y="3395"/>
                  </a:cubicBezTo>
                  <a:cubicBezTo>
                    <a:pt x="3172" y="3443"/>
                    <a:pt x="3284" y="3466"/>
                    <a:pt x="3392" y="3466"/>
                  </a:cubicBezTo>
                  <a:cubicBezTo>
                    <a:pt x="3842" y="3466"/>
                    <a:pt x="4236" y="3077"/>
                    <a:pt x="4178" y="2583"/>
                  </a:cubicBezTo>
                  <a:cubicBezTo>
                    <a:pt x="4058" y="1461"/>
                    <a:pt x="3712" y="1"/>
                    <a:pt x="2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
            <p:cNvSpPr/>
            <p:nvPr/>
          </p:nvSpPr>
          <p:spPr>
            <a:xfrm flipH="1" rot="-907763">
              <a:off x="325786" y="4205349"/>
              <a:ext cx="271476" cy="250193"/>
            </a:xfrm>
            <a:custGeom>
              <a:rect b="b" l="l" r="r" t="t"/>
              <a:pathLst>
                <a:path extrusionOk="0" h="3562" w="3865">
                  <a:moveTo>
                    <a:pt x="1928" y="0"/>
                  </a:moveTo>
                  <a:cubicBezTo>
                    <a:pt x="1092" y="0"/>
                    <a:pt x="348" y="592"/>
                    <a:pt x="185" y="1442"/>
                  </a:cubicBezTo>
                  <a:cubicBezTo>
                    <a:pt x="0" y="2408"/>
                    <a:pt x="627" y="3338"/>
                    <a:pt x="1594" y="3529"/>
                  </a:cubicBezTo>
                  <a:cubicBezTo>
                    <a:pt x="1707" y="3551"/>
                    <a:pt x="1820" y="3561"/>
                    <a:pt x="1931" y="3561"/>
                  </a:cubicBezTo>
                  <a:cubicBezTo>
                    <a:pt x="2768" y="3561"/>
                    <a:pt x="3516" y="2968"/>
                    <a:pt x="3679" y="2116"/>
                  </a:cubicBezTo>
                  <a:cubicBezTo>
                    <a:pt x="3864" y="1155"/>
                    <a:pt x="3233" y="219"/>
                    <a:pt x="2272" y="34"/>
                  </a:cubicBezTo>
                  <a:cubicBezTo>
                    <a:pt x="2156" y="11"/>
                    <a:pt x="2041" y="0"/>
                    <a:pt x="1928"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 name="Google Shape;54;p3"/>
          <p:cNvGrpSpPr/>
          <p:nvPr/>
        </p:nvGrpSpPr>
        <p:grpSpPr>
          <a:xfrm>
            <a:off x="715099" y="4214125"/>
            <a:ext cx="553422" cy="952849"/>
            <a:chOff x="715099" y="4214125"/>
            <a:chExt cx="553422" cy="952849"/>
          </a:xfrm>
        </p:grpSpPr>
        <p:sp>
          <p:nvSpPr>
            <p:cNvPr id="55" name="Google Shape;55;p3"/>
            <p:cNvSpPr/>
            <p:nvPr/>
          </p:nvSpPr>
          <p:spPr>
            <a:xfrm>
              <a:off x="894061" y="4527645"/>
              <a:ext cx="142523" cy="639329"/>
            </a:xfrm>
            <a:custGeom>
              <a:rect b="b" l="l" r="r" t="t"/>
              <a:pathLst>
                <a:path extrusionOk="0" h="9474" w="2112">
                  <a:moveTo>
                    <a:pt x="1220" y="0"/>
                  </a:moveTo>
                  <a:cubicBezTo>
                    <a:pt x="1193" y="0"/>
                    <a:pt x="1170" y="19"/>
                    <a:pt x="1161" y="50"/>
                  </a:cubicBezTo>
                  <a:cubicBezTo>
                    <a:pt x="0" y="4685"/>
                    <a:pt x="1969" y="9386"/>
                    <a:pt x="1988" y="9433"/>
                  </a:cubicBezTo>
                  <a:cubicBezTo>
                    <a:pt x="1999" y="9459"/>
                    <a:pt x="2019" y="9474"/>
                    <a:pt x="2045" y="9474"/>
                  </a:cubicBezTo>
                  <a:cubicBezTo>
                    <a:pt x="2050" y="9474"/>
                    <a:pt x="2061" y="9469"/>
                    <a:pt x="2066" y="9469"/>
                  </a:cubicBezTo>
                  <a:cubicBezTo>
                    <a:pt x="2097" y="9454"/>
                    <a:pt x="2112" y="9417"/>
                    <a:pt x="2102" y="9386"/>
                  </a:cubicBezTo>
                  <a:cubicBezTo>
                    <a:pt x="2081" y="9340"/>
                    <a:pt x="129" y="4675"/>
                    <a:pt x="1279" y="75"/>
                  </a:cubicBezTo>
                  <a:cubicBezTo>
                    <a:pt x="1290" y="44"/>
                    <a:pt x="1269" y="13"/>
                    <a:pt x="1239" y="3"/>
                  </a:cubicBezTo>
                  <a:cubicBezTo>
                    <a:pt x="1232" y="1"/>
                    <a:pt x="1226" y="0"/>
                    <a:pt x="12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a:off x="934348" y="4214125"/>
              <a:ext cx="314131" cy="273979"/>
            </a:xfrm>
            <a:custGeom>
              <a:rect b="b" l="l" r="r" t="t"/>
              <a:pathLst>
                <a:path extrusionOk="0" h="4060" w="4655">
                  <a:moveTo>
                    <a:pt x="1434" y="1"/>
                  </a:moveTo>
                  <a:cubicBezTo>
                    <a:pt x="195" y="1"/>
                    <a:pt x="1" y="1813"/>
                    <a:pt x="30" y="3164"/>
                  </a:cubicBezTo>
                  <a:cubicBezTo>
                    <a:pt x="37" y="3691"/>
                    <a:pt x="468" y="4059"/>
                    <a:pt x="936" y="4059"/>
                  </a:cubicBezTo>
                  <a:cubicBezTo>
                    <a:pt x="1097" y="4059"/>
                    <a:pt x="1263" y="4015"/>
                    <a:pt x="1417" y="3919"/>
                  </a:cubicBezTo>
                  <a:cubicBezTo>
                    <a:pt x="2836" y="3046"/>
                    <a:pt x="4655" y="1509"/>
                    <a:pt x="2475" y="322"/>
                  </a:cubicBezTo>
                  <a:cubicBezTo>
                    <a:pt x="2065" y="99"/>
                    <a:pt x="1721" y="1"/>
                    <a:pt x="14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a:off x="742497" y="4381885"/>
              <a:ext cx="314131" cy="274046"/>
            </a:xfrm>
            <a:custGeom>
              <a:rect b="b" l="l" r="r" t="t"/>
              <a:pathLst>
                <a:path extrusionOk="0" h="4061" w="4655">
                  <a:moveTo>
                    <a:pt x="3714" y="1"/>
                  </a:moveTo>
                  <a:cubicBezTo>
                    <a:pt x="3554" y="1"/>
                    <a:pt x="3391" y="44"/>
                    <a:pt x="3238" y="138"/>
                  </a:cubicBezTo>
                  <a:cubicBezTo>
                    <a:pt x="1820" y="1017"/>
                    <a:pt x="0" y="2554"/>
                    <a:pt x="2180" y="3740"/>
                  </a:cubicBezTo>
                  <a:cubicBezTo>
                    <a:pt x="2589" y="3963"/>
                    <a:pt x="2933" y="4060"/>
                    <a:pt x="3220" y="4060"/>
                  </a:cubicBezTo>
                  <a:cubicBezTo>
                    <a:pt x="4460" y="4060"/>
                    <a:pt x="4654" y="2251"/>
                    <a:pt x="4625" y="899"/>
                  </a:cubicBezTo>
                  <a:cubicBezTo>
                    <a:pt x="4613" y="370"/>
                    <a:pt x="4182" y="1"/>
                    <a:pt x="371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a:off x="715099" y="4267638"/>
              <a:ext cx="344026" cy="233354"/>
            </a:xfrm>
            <a:custGeom>
              <a:rect b="b" l="l" r="r" t="t"/>
              <a:pathLst>
                <a:path extrusionOk="0" h="3458" w="5098">
                  <a:moveTo>
                    <a:pt x="2395" y="0"/>
                  </a:moveTo>
                  <a:cubicBezTo>
                    <a:pt x="1959" y="0"/>
                    <a:pt x="1525" y="282"/>
                    <a:pt x="1130" y="1009"/>
                  </a:cubicBezTo>
                  <a:cubicBezTo>
                    <a:pt x="0" y="3084"/>
                    <a:pt x="2086" y="3458"/>
                    <a:pt x="3730" y="3458"/>
                  </a:cubicBezTo>
                  <a:cubicBezTo>
                    <a:pt x="3812" y="3458"/>
                    <a:pt x="3894" y="3457"/>
                    <a:pt x="3973" y="3455"/>
                  </a:cubicBezTo>
                  <a:cubicBezTo>
                    <a:pt x="4676" y="3440"/>
                    <a:pt x="5098" y="2670"/>
                    <a:pt x="4728" y="2068"/>
                  </a:cubicBezTo>
                  <a:cubicBezTo>
                    <a:pt x="4143" y="1123"/>
                    <a:pt x="3266"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a:off x="924158" y="4383032"/>
              <a:ext cx="344363" cy="233422"/>
            </a:xfrm>
            <a:custGeom>
              <a:rect b="b" l="l" r="r" t="t"/>
              <a:pathLst>
                <a:path extrusionOk="0" h="3459" w="5103">
                  <a:moveTo>
                    <a:pt x="1381" y="1"/>
                  </a:moveTo>
                  <a:cubicBezTo>
                    <a:pt x="1296" y="1"/>
                    <a:pt x="1213" y="2"/>
                    <a:pt x="1132" y="4"/>
                  </a:cubicBezTo>
                  <a:cubicBezTo>
                    <a:pt x="423" y="18"/>
                    <a:pt x="1" y="789"/>
                    <a:pt x="376" y="1391"/>
                  </a:cubicBezTo>
                  <a:cubicBezTo>
                    <a:pt x="958" y="2336"/>
                    <a:pt x="1835" y="3459"/>
                    <a:pt x="2706" y="3459"/>
                  </a:cubicBezTo>
                  <a:cubicBezTo>
                    <a:pt x="3142" y="3459"/>
                    <a:pt x="3577" y="3177"/>
                    <a:pt x="3973" y="2449"/>
                  </a:cubicBezTo>
                  <a:cubicBezTo>
                    <a:pt x="5103" y="377"/>
                    <a:pt x="3020" y="1"/>
                    <a:pt x="13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875976" y="4333973"/>
              <a:ext cx="240035" cy="210208"/>
            </a:xfrm>
            <a:custGeom>
              <a:rect b="b" l="l" r="r" t="t"/>
              <a:pathLst>
                <a:path extrusionOk="0" h="3115" w="3557">
                  <a:moveTo>
                    <a:pt x="1780" y="1"/>
                  </a:moveTo>
                  <a:cubicBezTo>
                    <a:pt x="1228" y="1"/>
                    <a:pt x="694" y="294"/>
                    <a:pt x="411" y="812"/>
                  </a:cubicBezTo>
                  <a:cubicBezTo>
                    <a:pt x="1" y="1568"/>
                    <a:pt x="278" y="2513"/>
                    <a:pt x="1034" y="2925"/>
                  </a:cubicBezTo>
                  <a:cubicBezTo>
                    <a:pt x="1271" y="3054"/>
                    <a:pt x="1526" y="3115"/>
                    <a:pt x="1778" y="3115"/>
                  </a:cubicBezTo>
                  <a:cubicBezTo>
                    <a:pt x="2329" y="3115"/>
                    <a:pt x="2864" y="2821"/>
                    <a:pt x="3146" y="2303"/>
                  </a:cubicBezTo>
                  <a:cubicBezTo>
                    <a:pt x="3556" y="1547"/>
                    <a:pt x="3279" y="601"/>
                    <a:pt x="2524" y="191"/>
                  </a:cubicBezTo>
                  <a:cubicBezTo>
                    <a:pt x="2287" y="62"/>
                    <a:pt x="2032" y="1"/>
                    <a:pt x="17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3"/>
          <p:cNvGrpSpPr/>
          <p:nvPr/>
        </p:nvGrpSpPr>
        <p:grpSpPr>
          <a:xfrm>
            <a:off x="8039020" y="-272121"/>
            <a:ext cx="943868" cy="1238733"/>
            <a:chOff x="8039020" y="-272121"/>
            <a:chExt cx="943868" cy="1238733"/>
          </a:xfrm>
        </p:grpSpPr>
        <p:sp>
          <p:nvSpPr>
            <p:cNvPr id="62" name="Google Shape;62;p3"/>
            <p:cNvSpPr/>
            <p:nvPr/>
          </p:nvSpPr>
          <p:spPr>
            <a:xfrm rot="10800000">
              <a:off x="8039020" y="-56210"/>
              <a:ext cx="943868" cy="1022822"/>
            </a:xfrm>
            <a:custGeom>
              <a:rect b="b" l="l" r="r" t="t"/>
              <a:pathLst>
                <a:path extrusionOk="0" h="12890" w="11895">
                  <a:moveTo>
                    <a:pt x="11528" y="0"/>
                  </a:moveTo>
                  <a:cubicBezTo>
                    <a:pt x="11518" y="0"/>
                    <a:pt x="11507" y="1"/>
                    <a:pt x="11496" y="2"/>
                  </a:cubicBezTo>
                  <a:cubicBezTo>
                    <a:pt x="10776" y="58"/>
                    <a:pt x="9245" y="294"/>
                    <a:pt x="7395" y="1168"/>
                  </a:cubicBezTo>
                  <a:cubicBezTo>
                    <a:pt x="7184" y="1266"/>
                    <a:pt x="7296" y="2011"/>
                    <a:pt x="7081" y="2129"/>
                  </a:cubicBezTo>
                  <a:cubicBezTo>
                    <a:pt x="7062" y="2139"/>
                    <a:pt x="7041" y="2144"/>
                    <a:pt x="7018" y="2144"/>
                  </a:cubicBezTo>
                  <a:cubicBezTo>
                    <a:pt x="6817" y="2144"/>
                    <a:pt x="6440" y="1812"/>
                    <a:pt x="6226" y="1812"/>
                  </a:cubicBezTo>
                  <a:cubicBezTo>
                    <a:pt x="6198" y="1812"/>
                    <a:pt x="6172" y="1818"/>
                    <a:pt x="6151" y="1831"/>
                  </a:cubicBezTo>
                  <a:cubicBezTo>
                    <a:pt x="5951" y="1954"/>
                    <a:pt x="5745" y="2083"/>
                    <a:pt x="5539" y="2222"/>
                  </a:cubicBezTo>
                  <a:cubicBezTo>
                    <a:pt x="5406" y="2308"/>
                    <a:pt x="5576" y="2900"/>
                    <a:pt x="5437" y="2998"/>
                  </a:cubicBezTo>
                  <a:cubicBezTo>
                    <a:pt x="5428" y="3004"/>
                    <a:pt x="5416" y="3007"/>
                    <a:pt x="5403" y="3007"/>
                  </a:cubicBezTo>
                  <a:cubicBezTo>
                    <a:pt x="5276" y="3007"/>
                    <a:pt x="4975" y="2725"/>
                    <a:pt x="4845" y="2725"/>
                  </a:cubicBezTo>
                  <a:cubicBezTo>
                    <a:pt x="4831" y="2725"/>
                    <a:pt x="4820" y="2728"/>
                    <a:pt x="4810" y="2735"/>
                  </a:cubicBezTo>
                  <a:cubicBezTo>
                    <a:pt x="4142" y="3239"/>
                    <a:pt x="3468" y="3830"/>
                    <a:pt x="2795" y="4523"/>
                  </a:cubicBezTo>
                  <a:cubicBezTo>
                    <a:pt x="2600" y="4734"/>
                    <a:pt x="2986" y="5453"/>
                    <a:pt x="2785" y="5680"/>
                  </a:cubicBezTo>
                  <a:cubicBezTo>
                    <a:pt x="2771" y="5697"/>
                    <a:pt x="2746" y="5703"/>
                    <a:pt x="2712" y="5703"/>
                  </a:cubicBezTo>
                  <a:cubicBezTo>
                    <a:pt x="2538" y="5703"/>
                    <a:pt x="2144" y="5516"/>
                    <a:pt x="1967" y="5516"/>
                  </a:cubicBezTo>
                  <a:cubicBezTo>
                    <a:pt x="1932" y="5516"/>
                    <a:pt x="1905" y="5523"/>
                    <a:pt x="1891" y="5541"/>
                  </a:cubicBezTo>
                  <a:cubicBezTo>
                    <a:pt x="1531" y="5977"/>
                    <a:pt x="1172" y="6446"/>
                    <a:pt x="821" y="6954"/>
                  </a:cubicBezTo>
                  <a:cubicBezTo>
                    <a:pt x="821" y="6954"/>
                    <a:pt x="0" y="8928"/>
                    <a:pt x="1660" y="12787"/>
                  </a:cubicBezTo>
                  <a:cubicBezTo>
                    <a:pt x="1660" y="12787"/>
                    <a:pt x="2510" y="12890"/>
                    <a:pt x="3626" y="12890"/>
                  </a:cubicBezTo>
                  <a:cubicBezTo>
                    <a:pt x="4569" y="12890"/>
                    <a:pt x="5703" y="12816"/>
                    <a:pt x="6675" y="12545"/>
                  </a:cubicBezTo>
                  <a:cubicBezTo>
                    <a:pt x="7616" y="12283"/>
                    <a:pt x="8567" y="10773"/>
                    <a:pt x="9419" y="8733"/>
                  </a:cubicBezTo>
                  <a:cubicBezTo>
                    <a:pt x="9455" y="8655"/>
                    <a:pt x="8921" y="8193"/>
                    <a:pt x="8952" y="8111"/>
                  </a:cubicBezTo>
                  <a:cubicBezTo>
                    <a:pt x="8962" y="8084"/>
                    <a:pt x="8999" y="8074"/>
                    <a:pt x="9050" y="8074"/>
                  </a:cubicBezTo>
                  <a:cubicBezTo>
                    <a:pt x="9190" y="8074"/>
                    <a:pt x="9439" y="8148"/>
                    <a:pt x="9576" y="8148"/>
                  </a:cubicBezTo>
                  <a:cubicBezTo>
                    <a:pt x="9626" y="8148"/>
                    <a:pt x="9661" y="8138"/>
                    <a:pt x="9671" y="8111"/>
                  </a:cubicBezTo>
                  <a:cubicBezTo>
                    <a:pt x="9763" y="7884"/>
                    <a:pt x="9846" y="7654"/>
                    <a:pt x="9933" y="7417"/>
                  </a:cubicBezTo>
                  <a:cubicBezTo>
                    <a:pt x="10000" y="7227"/>
                    <a:pt x="9260" y="6579"/>
                    <a:pt x="9322" y="6389"/>
                  </a:cubicBezTo>
                  <a:cubicBezTo>
                    <a:pt x="9404" y="6158"/>
                    <a:pt x="10293" y="6384"/>
                    <a:pt x="10365" y="6153"/>
                  </a:cubicBezTo>
                  <a:cubicBezTo>
                    <a:pt x="10683" y="5176"/>
                    <a:pt x="10972" y="4164"/>
                    <a:pt x="11228" y="3157"/>
                  </a:cubicBezTo>
                  <a:cubicBezTo>
                    <a:pt x="11274" y="2972"/>
                    <a:pt x="10781" y="2638"/>
                    <a:pt x="10827" y="2453"/>
                  </a:cubicBezTo>
                  <a:cubicBezTo>
                    <a:pt x="10879" y="2258"/>
                    <a:pt x="11459" y="2206"/>
                    <a:pt x="11506" y="2011"/>
                  </a:cubicBezTo>
                  <a:cubicBezTo>
                    <a:pt x="11634" y="1461"/>
                    <a:pt x="11747" y="921"/>
                    <a:pt x="11855" y="397"/>
                  </a:cubicBezTo>
                  <a:cubicBezTo>
                    <a:pt x="11895" y="187"/>
                    <a:pt x="11734" y="0"/>
                    <a:pt x="115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rot="10800000">
              <a:off x="8052748" y="-272121"/>
              <a:ext cx="899670" cy="1227386"/>
            </a:xfrm>
            <a:custGeom>
              <a:rect b="b" l="l" r="r" t="t"/>
              <a:pathLst>
                <a:path extrusionOk="0" h="15468" w="11338">
                  <a:moveTo>
                    <a:pt x="11271" y="1"/>
                  </a:moveTo>
                  <a:cubicBezTo>
                    <a:pt x="11256" y="1"/>
                    <a:pt x="11241" y="6"/>
                    <a:pt x="11229" y="18"/>
                  </a:cubicBezTo>
                  <a:cubicBezTo>
                    <a:pt x="2370" y="7361"/>
                    <a:pt x="32" y="15311"/>
                    <a:pt x="12" y="15388"/>
                  </a:cubicBezTo>
                  <a:cubicBezTo>
                    <a:pt x="1" y="15419"/>
                    <a:pt x="22" y="15454"/>
                    <a:pt x="53" y="15466"/>
                  </a:cubicBezTo>
                  <a:cubicBezTo>
                    <a:pt x="56" y="15467"/>
                    <a:pt x="60" y="15468"/>
                    <a:pt x="64" y="15468"/>
                  </a:cubicBezTo>
                  <a:cubicBezTo>
                    <a:pt x="72" y="15468"/>
                    <a:pt x="82" y="15466"/>
                    <a:pt x="88" y="15466"/>
                  </a:cubicBezTo>
                  <a:cubicBezTo>
                    <a:pt x="109" y="15454"/>
                    <a:pt x="124" y="15440"/>
                    <a:pt x="129" y="15424"/>
                  </a:cubicBezTo>
                  <a:cubicBezTo>
                    <a:pt x="135" y="15404"/>
                    <a:pt x="710" y="13414"/>
                    <a:pt x="2365" y="10547"/>
                  </a:cubicBezTo>
                  <a:cubicBezTo>
                    <a:pt x="3897" y="7895"/>
                    <a:pt x="6692" y="3934"/>
                    <a:pt x="11307" y="111"/>
                  </a:cubicBezTo>
                  <a:cubicBezTo>
                    <a:pt x="11333" y="90"/>
                    <a:pt x="11338" y="49"/>
                    <a:pt x="11317" y="23"/>
                  </a:cubicBezTo>
                  <a:cubicBezTo>
                    <a:pt x="11306" y="9"/>
                    <a:pt x="11288" y="1"/>
                    <a:pt x="11271"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rot="10800000">
              <a:off x="8303584" y="686348"/>
              <a:ext cx="37929" cy="229322"/>
            </a:xfrm>
            <a:custGeom>
              <a:rect b="b" l="l" r="r" t="t"/>
              <a:pathLst>
                <a:path extrusionOk="0" h="2890" w="478">
                  <a:moveTo>
                    <a:pt x="413" y="1"/>
                  </a:moveTo>
                  <a:cubicBezTo>
                    <a:pt x="384" y="1"/>
                    <a:pt x="354" y="21"/>
                    <a:pt x="349" y="53"/>
                  </a:cubicBezTo>
                  <a:cubicBezTo>
                    <a:pt x="344" y="69"/>
                    <a:pt x="0" y="1692"/>
                    <a:pt x="0" y="2828"/>
                  </a:cubicBezTo>
                  <a:cubicBezTo>
                    <a:pt x="0" y="2864"/>
                    <a:pt x="26" y="2890"/>
                    <a:pt x="57" y="2890"/>
                  </a:cubicBezTo>
                  <a:cubicBezTo>
                    <a:pt x="67" y="2890"/>
                    <a:pt x="72" y="2890"/>
                    <a:pt x="83" y="2885"/>
                  </a:cubicBezTo>
                  <a:cubicBezTo>
                    <a:pt x="103" y="2880"/>
                    <a:pt x="124" y="2854"/>
                    <a:pt x="124" y="2828"/>
                  </a:cubicBezTo>
                  <a:cubicBezTo>
                    <a:pt x="124" y="1703"/>
                    <a:pt x="468" y="94"/>
                    <a:pt x="468" y="79"/>
                  </a:cubicBezTo>
                  <a:cubicBezTo>
                    <a:pt x="478" y="43"/>
                    <a:pt x="458" y="12"/>
                    <a:pt x="422" y="1"/>
                  </a:cubicBezTo>
                  <a:cubicBezTo>
                    <a:pt x="419" y="1"/>
                    <a:pt x="416" y="1"/>
                    <a:pt x="413"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rot="10800000">
              <a:off x="8121631" y="512573"/>
              <a:ext cx="375722" cy="79429"/>
            </a:xfrm>
            <a:custGeom>
              <a:rect b="b" l="l" r="r" t="t"/>
              <a:pathLst>
                <a:path extrusionOk="0" h="1001" w="4735">
                  <a:moveTo>
                    <a:pt x="4669" y="0"/>
                  </a:moveTo>
                  <a:cubicBezTo>
                    <a:pt x="4663" y="0"/>
                    <a:pt x="4657" y="1"/>
                    <a:pt x="4652" y="3"/>
                  </a:cubicBezTo>
                  <a:cubicBezTo>
                    <a:pt x="4631" y="8"/>
                    <a:pt x="2458" y="542"/>
                    <a:pt x="58" y="882"/>
                  </a:cubicBezTo>
                  <a:cubicBezTo>
                    <a:pt x="27" y="882"/>
                    <a:pt x="1" y="912"/>
                    <a:pt x="6" y="948"/>
                  </a:cubicBezTo>
                  <a:cubicBezTo>
                    <a:pt x="11" y="981"/>
                    <a:pt x="37" y="1001"/>
                    <a:pt x="64" y="1001"/>
                  </a:cubicBezTo>
                  <a:cubicBezTo>
                    <a:pt x="67" y="1001"/>
                    <a:pt x="70" y="1000"/>
                    <a:pt x="74" y="1000"/>
                  </a:cubicBezTo>
                  <a:cubicBezTo>
                    <a:pt x="2479" y="661"/>
                    <a:pt x="4657" y="127"/>
                    <a:pt x="4682" y="122"/>
                  </a:cubicBezTo>
                  <a:lnTo>
                    <a:pt x="4687" y="122"/>
                  </a:lnTo>
                  <a:cubicBezTo>
                    <a:pt x="4718" y="111"/>
                    <a:pt x="4734" y="80"/>
                    <a:pt x="4723" y="49"/>
                  </a:cubicBezTo>
                  <a:cubicBezTo>
                    <a:pt x="4719" y="20"/>
                    <a:pt x="4694" y="0"/>
                    <a:pt x="4669"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rot="10800000">
              <a:off x="8631452" y="323323"/>
              <a:ext cx="37136" cy="380959"/>
            </a:xfrm>
            <a:custGeom>
              <a:rect b="b" l="l" r="r" t="t"/>
              <a:pathLst>
                <a:path extrusionOk="0" h="4801" w="468">
                  <a:moveTo>
                    <a:pt x="62" y="0"/>
                  </a:moveTo>
                  <a:cubicBezTo>
                    <a:pt x="26" y="0"/>
                    <a:pt x="0" y="26"/>
                    <a:pt x="0" y="62"/>
                  </a:cubicBezTo>
                  <a:cubicBezTo>
                    <a:pt x="0" y="88"/>
                    <a:pt x="0" y="2877"/>
                    <a:pt x="340" y="4748"/>
                  </a:cubicBezTo>
                  <a:cubicBezTo>
                    <a:pt x="344" y="4780"/>
                    <a:pt x="369" y="4800"/>
                    <a:pt x="400" y="4800"/>
                  </a:cubicBezTo>
                  <a:cubicBezTo>
                    <a:pt x="404" y="4800"/>
                    <a:pt x="408" y="4800"/>
                    <a:pt x="412" y="4799"/>
                  </a:cubicBezTo>
                  <a:lnTo>
                    <a:pt x="422" y="4799"/>
                  </a:lnTo>
                  <a:cubicBezTo>
                    <a:pt x="448" y="4789"/>
                    <a:pt x="468" y="4758"/>
                    <a:pt x="463" y="4727"/>
                  </a:cubicBezTo>
                  <a:cubicBezTo>
                    <a:pt x="124" y="2868"/>
                    <a:pt x="124" y="88"/>
                    <a:pt x="124" y="62"/>
                  </a:cubicBezTo>
                  <a:cubicBezTo>
                    <a:pt x="124" y="26"/>
                    <a:pt x="98" y="0"/>
                    <a:pt x="6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rot="10800000">
              <a:off x="8259538" y="164626"/>
              <a:ext cx="475862" cy="46816"/>
            </a:xfrm>
            <a:custGeom>
              <a:rect b="b" l="l" r="r" t="t"/>
              <a:pathLst>
                <a:path extrusionOk="0" h="590" w="5997">
                  <a:moveTo>
                    <a:pt x="5924" y="1"/>
                  </a:moveTo>
                  <a:cubicBezTo>
                    <a:pt x="5921" y="1"/>
                    <a:pt x="5918" y="1"/>
                    <a:pt x="5915" y="1"/>
                  </a:cubicBezTo>
                  <a:cubicBezTo>
                    <a:pt x="5887" y="10"/>
                    <a:pt x="3833" y="467"/>
                    <a:pt x="1767" y="467"/>
                  </a:cubicBezTo>
                  <a:cubicBezTo>
                    <a:pt x="1190" y="467"/>
                    <a:pt x="612" y="432"/>
                    <a:pt x="77" y="341"/>
                  </a:cubicBezTo>
                  <a:cubicBezTo>
                    <a:pt x="74" y="340"/>
                    <a:pt x="71" y="340"/>
                    <a:pt x="69" y="340"/>
                  </a:cubicBezTo>
                  <a:cubicBezTo>
                    <a:pt x="41" y="340"/>
                    <a:pt x="14" y="364"/>
                    <a:pt x="5" y="392"/>
                  </a:cubicBezTo>
                  <a:cubicBezTo>
                    <a:pt x="0" y="428"/>
                    <a:pt x="26" y="459"/>
                    <a:pt x="57" y="464"/>
                  </a:cubicBezTo>
                  <a:cubicBezTo>
                    <a:pt x="594" y="554"/>
                    <a:pt x="1174" y="590"/>
                    <a:pt x="1753" y="590"/>
                  </a:cubicBezTo>
                  <a:cubicBezTo>
                    <a:pt x="3842" y="590"/>
                    <a:pt x="5917" y="129"/>
                    <a:pt x="5941" y="125"/>
                  </a:cubicBezTo>
                  <a:cubicBezTo>
                    <a:pt x="5946" y="120"/>
                    <a:pt x="5946" y="120"/>
                    <a:pt x="5951" y="120"/>
                  </a:cubicBezTo>
                  <a:cubicBezTo>
                    <a:pt x="5977" y="110"/>
                    <a:pt x="5997" y="79"/>
                    <a:pt x="5987" y="48"/>
                  </a:cubicBezTo>
                  <a:cubicBezTo>
                    <a:pt x="5982" y="20"/>
                    <a:pt x="5953" y="1"/>
                    <a:pt x="5924"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rot="10800000">
              <a:off x="8804273" y="42663"/>
              <a:ext cx="61258" cy="456104"/>
            </a:xfrm>
            <a:custGeom>
              <a:rect b="b" l="l" r="r" t="t"/>
              <a:pathLst>
                <a:path extrusionOk="0" h="5748" w="772">
                  <a:moveTo>
                    <a:pt x="77" y="0"/>
                  </a:moveTo>
                  <a:cubicBezTo>
                    <a:pt x="47" y="0"/>
                    <a:pt x="16" y="26"/>
                    <a:pt x="16" y="62"/>
                  </a:cubicBezTo>
                  <a:cubicBezTo>
                    <a:pt x="16" y="98"/>
                    <a:pt x="1" y="3833"/>
                    <a:pt x="648" y="5704"/>
                  </a:cubicBezTo>
                  <a:cubicBezTo>
                    <a:pt x="656" y="5733"/>
                    <a:pt x="681" y="5748"/>
                    <a:pt x="706" y="5748"/>
                  </a:cubicBezTo>
                  <a:cubicBezTo>
                    <a:pt x="712" y="5748"/>
                    <a:pt x="719" y="5747"/>
                    <a:pt x="725" y="5745"/>
                  </a:cubicBezTo>
                  <a:cubicBezTo>
                    <a:pt x="756" y="5730"/>
                    <a:pt x="772" y="5699"/>
                    <a:pt x="761" y="5662"/>
                  </a:cubicBezTo>
                  <a:cubicBezTo>
                    <a:pt x="124" y="3812"/>
                    <a:pt x="139" y="98"/>
                    <a:pt x="139" y="62"/>
                  </a:cubicBezTo>
                  <a:cubicBezTo>
                    <a:pt x="139" y="26"/>
                    <a:pt x="113" y="0"/>
                    <a:pt x="77"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3"/>
          <p:cNvGrpSpPr/>
          <p:nvPr/>
        </p:nvGrpSpPr>
        <p:grpSpPr>
          <a:xfrm>
            <a:off x="249045" y="166626"/>
            <a:ext cx="8715549" cy="4788880"/>
            <a:chOff x="249045" y="166626"/>
            <a:chExt cx="8715549" cy="4788880"/>
          </a:xfrm>
        </p:grpSpPr>
        <p:sp>
          <p:nvSpPr>
            <p:cNvPr id="70" name="Google Shape;70;p3"/>
            <p:cNvSpPr/>
            <p:nvPr/>
          </p:nvSpPr>
          <p:spPr>
            <a:xfrm>
              <a:off x="2987531" y="216583"/>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rot="-1813586">
              <a:off x="6635663" y="213608"/>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305331" y="3100733"/>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5025981" y="4848883"/>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3"/>
            <p:cNvGrpSpPr/>
            <p:nvPr/>
          </p:nvGrpSpPr>
          <p:grpSpPr>
            <a:xfrm rot="-1733626">
              <a:off x="8708549" y="2134817"/>
              <a:ext cx="201889" cy="276177"/>
              <a:chOff x="6909034" y="627862"/>
              <a:chExt cx="279193" cy="381901"/>
            </a:xfrm>
          </p:grpSpPr>
          <p:sp>
            <p:nvSpPr>
              <p:cNvPr id="75" name="Google Shape;75;p3"/>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3"/>
            <p:cNvGrpSpPr/>
            <p:nvPr/>
          </p:nvGrpSpPr>
          <p:grpSpPr>
            <a:xfrm rot="276975">
              <a:off x="259831" y="895987"/>
              <a:ext cx="201897" cy="276167"/>
              <a:chOff x="6909034" y="627862"/>
              <a:chExt cx="279193" cy="381901"/>
            </a:xfrm>
          </p:grpSpPr>
          <p:sp>
            <p:nvSpPr>
              <p:cNvPr id="79" name="Google Shape;79;p3"/>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2" name="Google Shape;82;p3"/>
          <p:cNvSpPr txBox="1"/>
          <p:nvPr>
            <p:ph type="title"/>
          </p:nvPr>
        </p:nvSpPr>
        <p:spPr>
          <a:xfrm>
            <a:off x="720000" y="375625"/>
            <a:ext cx="7704000" cy="6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3" name="Google Shape;83;p3"/>
          <p:cNvSpPr txBox="1"/>
          <p:nvPr>
            <p:ph idx="1" type="body"/>
          </p:nvPr>
        </p:nvSpPr>
        <p:spPr>
          <a:xfrm>
            <a:off x="720000" y="1092575"/>
            <a:ext cx="7704000" cy="614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Char char="●"/>
              <a:defRPr sz="14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4"/>
          <p:cNvSpPr txBox="1"/>
          <p:nvPr>
            <p:ph type="title"/>
          </p:nvPr>
        </p:nvSpPr>
        <p:spPr>
          <a:xfrm>
            <a:off x="4238800" y="1106850"/>
            <a:ext cx="3089700" cy="127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6" name="Google Shape;86;p4"/>
          <p:cNvSpPr/>
          <p:nvPr/>
        </p:nvSpPr>
        <p:spPr>
          <a:xfrm rot="6259154">
            <a:off x="5925608" y="1807663"/>
            <a:ext cx="5612810" cy="4801643"/>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rot="7388794">
            <a:off x="-775021" y="-1152620"/>
            <a:ext cx="3634595" cy="3066160"/>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4"/>
          <p:cNvGrpSpPr/>
          <p:nvPr/>
        </p:nvGrpSpPr>
        <p:grpSpPr>
          <a:xfrm>
            <a:off x="342766" y="3695026"/>
            <a:ext cx="988886" cy="1486344"/>
            <a:chOff x="349066" y="3657151"/>
            <a:chExt cx="988886" cy="1486344"/>
          </a:xfrm>
        </p:grpSpPr>
        <p:sp>
          <p:nvSpPr>
            <p:cNvPr id="89" name="Google Shape;89;p4"/>
            <p:cNvSpPr/>
            <p:nvPr/>
          </p:nvSpPr>
          <p:spPr>
            <a:xfrm flipH="1">
              <a:off x="349066" y="3657151"/>
              <a:ext cx="988886" cy="1484778"/>
            </a:xfrm>
            <a:custGeom>
              <a:rect b="b" l="l" r="r" t="t"/>
              <a:pathLst>
                <a:path extrusionOk="0" h="18953" w="12623">
                  <a:moveTo>
                    <a:pt x="12185" y="1"/>
                  </a:moveTo>
                  <a:cubicBezTo>
                    <a:pt x="12151" y="1"/>
                    <a:pt x="12117" y="5"/>
                    <a:pt x="12082" y="15"/>
                  </a:cubicBezTo>
                  <a:cubicBezTo>
                    <a:pt x="11204" y="273"/>
                    <a:pt x="9354" y="966"/>
                    <a:pt x="7257" y="2652"/>
                  </a:cubicBezTo>
                  <a:cubicBezTo>
                    <a:pt x="7021" y="2837"/>
                    <a:pt x="7339" y="3869"/>
                    <a:pt x="7098" y="4085"/>
                  </a:cubicBezTo>
                  <a:cubicBezTo>
                    <a:pt x="7066" y="4114"/>
                    <a:pt x="7022" y="4125"/>
                    <a:pt x="6971" y="4125"/>
                  </a:cubicBezTo>
                  <a:cubicBezTo>
                    <a:pt x="6717" y="4125"/>
                    <a:pt x="6270" y="3837"/>
                    <a:pt x="6010" y="3837"/>
                  </a:cubicBezTo>
                  <a:cubicBezTo>
                    <a:pt x="5953" y="3837"/>
                    <a:pt x="5905" y="3851"/>
                    <a:pt x="5870" y="3885"/>
                  </a:cubicBezTo>
                  <a:cubicBezTo>
                    <a:pt x="5643" y="4106"/>
                    <a:pt x="5422" y="4338"/>
                    <a:pt x="5196" y="4578"/>
                  </a:cubicBezTo>
                  <a:cubicBezTo>
                    <a:pt x="5052" y="4738"/>
                    <a:pt x="5402" y="5545"/>
                    <a:pt x="5253" y="5709"/>
                  </a:cubicBezTo>
                  <a:cubicBezTo>
                    <a:pt x="5239" y="5726"/>
                    <a:pt x="5218" y="5734"/>
                    <a:pt x="5190" y="5734"/>
                  </a:cubicBezTo>
                  <a:cubicBezTo>
                    <a:pt x="5024" y="5734"/>
                    <a:pt x="4648" y="5462"/>
                    <a:pt x="4477" y="5462"/>
                  </a:cubicBezTo>
                  <a:cubicBezTo>
                    <a:pt x="4448" y="5462"/>
                    <a:pt x="4425" y="5470"/>
                    <a:pt x="4410" y="5488"/>
                  </a:cubicBezTo>
                  <a:cubicBezTo>
                    <a:pt x="3700" y="6357"/>
                    <a:pt x="2997" y="7353"/>
                    <a:pt x="2329" y="8505"/>
                  </a:cubicBezTo>
                  <a:cubicBezTo>
                    <a:pt x="2128" y="8849"/>
                    <a:pt x="2782" y="9779"/>
                    <a:pt x="2590" y="10149"/>
                  </a:cubicBezTo>
                  <a:cubicBezTo>
                    <a:pt x="2568" y="10191"/>
                    <a:pt x="2506" y="10207"/>
                    <a:pt x="2422" y="10207"/>
                  </a:cubicBezTo>
                  <a:cubicBezTo>
                    <a:pt x="2204" y="10207"/>
                    <a:pt x="1836" y="10104"/>
                    <a:pt x="1617" y="10104"/>
                  </a:cubicBezTo>
                  <a:cubicBezTo>
                    <a:pt x="1530" y="10104"/>
                    <a:pt x="1466" y="10120"/>
                    <a:pt x="1445" y="10165"/>
                  </a:cubicBezTo>
                  <a:cubicBezTo>
                    <a:pt x="1096" y="10868"/>
                    <a:pt x="761" y="11624"/>
                    <a:pt x="443" y="12431"/>
                  </a:cubicBezTo>
                  <a:cubicBezTo>
                    <a:pt x="443" y="12431"/>
                    <a:pt x="0" y="14815"/>
                    <a:pt x="2016" y="18953"/>
                  </a:cubicBezTo>
                  <a:lnTo>
                    <a:pt x="9056" y="18953"/>
                  </a:lnTo>
                  <a:cubicBezTo>
                    <a:pt x="10166" y="18361"/>
                    <a:pt x="10983" y="16043"/>
                    <a:pt x="11563" y="12934"/>
                  </a:cubicBezTo>
                  <a:cubicBezTo>
                    <a:pt x="11584" y="12817"/>
                    <a:pt x="10808" y="12281"/>
                    <a:pt x="10834" y="12158"/>
                  </a:cubicBezTo>
                  <a:cubicBezTo>
                    <a:pt x="10846" y="12087"/>
                    <a:pt x="10971" y="12073"/>
                    <a:pt x="11125" y="12073"/>
                  </a:cubicBezTo>
                  <a:cubicBezTo>
                    <a:pt x="11223" y="12073"/>
                    <a:pt x="11332" y="12078"/>
                    <a:pt x="11430" y="12078"/>
                  </a:cubicBezTo>
                  <a:cubicBezTo>
                    <a:pt x="11587" y="12078"/>
                    <a:pt x="11716" y="12064"/>
                    <a:pt x="11728" y="11989"/>
                  </a:cubicBezTo>
                  <a:cubicBezTo>
                    <a:pt x="11785" y="11645"/>
                    <a:pt x="11836" y="11295"/>
                    <a:pt x="11887" y="10941"/>
                  </a:cubicBezTo>
                  <a:cubicBezTo>
                    <a:pt x="11928" y="10658"/>
                    <a:pt x="10849" y="9907"/>
                    <a:pt x="10891" y="9620"/>
                  </a:cubicBezTo>
                  <a:cubicBezTo>
                    <a:pt x="10931" y="9276"/>
                    <a:pt x="12087" y="9388"/>
                    <a:pt x="12129" y="9039"/>
                  </a:cubicBezTo>
                  <a:cubicBezTo>
                    <a:pt x="12293" y="7580"/>
                    <a:pt x="12411" y="6069"/>
                    <a:pt x="12494" y="4573"/>
                  </a:cubicBezTo>
                  <a:cubicBezTo>
                    <a:pt x="12509" y="4301"/>
                    <a:pt x="11821" y="3937"/>
                    <a:pt x="11831" y="3669"/>
                  </a:cubicBezTo>
                  <a:cubicBezTo>
                    <a:pt x="11847" y="3376"/>
                    <a:pt x="12561" y="3171"/>
                    <a:pt x="12571" y="2882"/>
                  </a:cubicBezTo>
                  <a:cubicBezTo>
                    <a:pt x="12601" y="2066"/>
                    <a:pt x="12617" y="1269"/>
                    <a:pt x="12622" y="498"/>
                  </a:cubicBezTo>
                  <a:cubicBezTo>
                    <a:pt x="12622" y="220"/>
                    <a:pt x="12418" y="1"/>
                    <a:pt x="121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flipH="1">
              <a:off x="366849" y="3673837"/>
              <a:ext cx="729110" cy="1469658"/>
            </a:xfrm>
            <a:custGeom>
              <a:rect b="b" l="l" r="r" t="t"/>
              <a:pathLst>
                <a:path extrusionOk="0" h="18760" w="9307">
                  <a:moveTo>
                    <a:pt x="9239" y="1"/>
                  </a:moveTo>
                  <a:cubicBezTo>
                    <a:pt x="9220" y="1"/>
                    <a:pt x="9201" y="9"/>
                    <a:pt x="9189" y="24"/>
                  </a:cubicBezTo>
                  <a:cubicBezTo>
                    <a:pt x="4337" y="6570"/>
                    <a:pt x="1789" y="12886"/>
                    <a:pt x="504" y="17028"/>
                  </a:cubicBezTo>
                  <a:cubicBezTo>
                    <a:pt x="329" y="17593"/>
                    <a:pt x="139" y="18240"/>
                    <a:pt x="1" y="18754"/>
                  </a:cubicBezTo>
                  <a:lnTo>
                    <a:pt x="124" y="18759"/>
                  </a:lnTo>
                  <a:cubicBezTo>
                    <a:pt x="262" y="18256"/>
                    <a:pt x="447" y="17618"/>
                    <a:pt x="623" y="17063"/>
                  </a:cubicBezTo>
                  <a:cubicBezTo>
                    <a:pt x="1902" y="12932"/>
                    <a:pt x="4446" y="6632"/>
                    <a:pt x="9292" y="100"/>
                  </a:cubicBezTo>
                  <a:cubicBezTo>
                    <a:pt x="9306" y="69"/>
                    <a:pt x="9302" y="34"/>
                    <a:pt x="9276" y="13"/>
                  </a:cubicBezTo>
                  <a:cubicBezTo>
                    <a:pt x="9265" y="5"/>
                    <a:pt x="9252" y="1"/>
                    <a:pt x="9239"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
            <p:cNvSpPr/>
            <p:nvPr/>
          </p:nvSpPr>
          <p:spPr>
            <a:xfrm flipH="1">
              <a:off x="648560" y="3787899"/>
              <a:ext cx="30709" cy="324563"/>
            </a:xfrm>
            <a:custGeom>
              <a:rect b="b" l="l" r="r" t="t"/>
              <a:pathLst>
                <a:path extrusionOk="0" h="4143" w="392">
                  <a:moveTo>
                    <a:pt x="109" y="1"/>
                  </a:moveTo>
                  <a:cubicBezTo>
                    <a:pt x="72" y="1"/>
                    <a:pt x="47" y="27"/>
                    <a:pt x="47" y="58"/>
                  </a:cubicBezTo>
                  <a:cubicBezTo>
                    <a:pt x="47" y="84"/>
                    <a:pt x="0" y="2473"/>
                    <a:pt x="263" y="4087"/>
                  </a:cubicBezTo>
                  <a:cubicBezTo>
                    <a:pt x="268" y="4118"/>
                    <a:pt x="294" y="4138"/>
                    <a:pt x="318" y="4142"/>
                  </a:cubicBezTo>
                  <a:cubicBezTo>
                    <a:pt x="324" y="4142"/>
                    <a:pt x="329" y="4142"/>
                    <a:pt x="334" y="4138"/>
                  </a:cubicBezTo>
                  <a:cubicBezTo>
                    <a:pt x="365" y="4133"/>
                    <a:pt x="391" y="4102"/>
                    <a:pt x="386" y="4071"/>
                  </a:cubicBezTo>
                  <a:cubicBezTo>
                    <a:pt x="123" y="2463"/>
                    <a:pt x="170" y="89"/>
                    <a:pt x="170" y="63"/>
                  </a:cubicBezTo>
                  <a:cubicBezTo>
                    <a:pt x="170" y="27"/>
                    <a:pt x="144" y="1"/>
                    <a:pt x="109"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flipH="1">
              <a:off x="366850" y="4200121"/>
              <a:ext cx="442856" cy="192560"/>
            </a:xfrm>
            <a:custGeom>
              <a:rect b="b" l="l" r="r" t="t"/>
              <a:pathLst>
                <a:path extrusionOk="0" h="2458" w="5653">
                  <a:moveTo>
                    <a:pt x="5581" y="0"/>
                  </a:moveTo>
                  <a:cubicBezTo>
                    <a:pt x="5572" y="0"/>
                    <a:pt x="5564" y="2"/>
                    <a:pt x="5555" y="6"/>
                  </a:cubicBezTo>
                  <a:cubicBezTo>
                    <a:pt x="5529" y="21"/>
                    <a:pt x="2950" y="1292"/>
                    <a:pt x="47" y="2334"/>
                  </a:cubicBezTo>
                  <a:cubicBezTo>
                    <a:pt x="16" y="2350"/>
                    <a:pt x="0" y="2386"/>
                    <a:pt x="10" y="2416"/>
                  </a:cubicBezTo>
                  <a:cubicBezTo>
                    <a:pt x="21" y="2442"/>
                    <a:pt x="41" y="2457"/>
                    <a:pt x="67" y="2457"/>
                  </a:cubicBezTo>
                  <a:cubicBezTo>
                    <a:pt x="78" y="2457"/>
                    <a:pt x="83" y="2457"/>
                    <a:pt x="93" y="2452"/>
                  </a:cubicBezTo>
                  <a:cubicBezTo>
                    <a:pt x="3001" y="1404"/>
                    <a:pt x="5586" y="130"/>
                    <a:pt x="5612" y="120"/>
                  </a:cubicBezTo>
                  <a:cubicBezTo>
                    <a:pt x="5643" y="104"/>
                    <a:pt x="5652" y="63"/>
                    <a:pt x="5638" y="32"/>
                  </a:cubicBezTo>
                  <a:cubicBezTo>
                    <a:pt x="5626" y="14"/>
                    <a:pt x="5604" y="0"/>
                    <a:pt x="5581"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flipH="1">
              <a:off x="932464" y="4166748"/>
              <a:ext cx="130123" cy="525191"/>
            </a:xfrm>
            <a:custGeom>
              <a:rect b="b" l="l" r="r" t="t"/>
              <a:pathLst>
                <a:path extrusionOk="0" h="6704" w="1661">
                  <a:moveTo>
                    <a:pt x="65" y="0"/>
                  </a:moveTo>
                  <a:cubicBezTo>
                    <a:pt x="62" y="0"/>
                    <a:pt x="60" y="0"/>
                    <a:pt x="57" y="1"/>
                  </a:cubicBezTo>
                  <a:cubicBezTo>
                    <a:pt x="21" y="11"/>
                    <a:pt x="0" y="42"/>
                    <a:pt x="7" y="72"/>
                  </a:cubicBezTo>
                  <a:cubicBezTo>
                    <a:pt x="12" y="114"/>
                    <a:pt x="674" y="4076"/>
                    <a:pt x="1532" y="6661"/>
                  </a:cubicBezTo>
                  <a:cubicBezTo>
                    <a:pt x="1542" y="6687"/>
                    <a:pt x="1563" y="6701"/>
                    <a:pt x="1589" y="6701"/>
                  </a:cubicBezTo>
                  <a:cubicBezTo>
                    <a:pt x="1591" y="6703"/>
                    <a:pt x="1593" y="6704"/>
                    <a:pt x="1595" y="6704"/>
                  </a:cubicBezTo>
                  <a:cubicBezTo>
                    <a:pt x="1600" y="6704"/>
                    <a:pt x="1606" y="6701"/>
                    <a:pt x="1610" y="6701"/>
                  </a:cubicBezTo>
                  <a:cubicBezTo>
                    <a:pt x="1641" y="6692"/>
                    <a:pt x="1661" y="6656"/>
                    <a:pt x="1651" y="6625"/>
                  </a:cubicBezTo>
                  <a:cubicBezTo>
                    <a:pt x="792" y="4050"/>
                    <a:pt x="135" y="93"/>
                    <a:pt x="130" y="53"/>
                  </a:cubicBezTo>
                  <a:cubicBezTo>
                    <a:pt x="124" y="24"/>
                    <a:pt x="94" y="0"/>
                    <a:pt x="65"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flipH="1">
              <a:off x="447696" y="4766985"/>
              <a:ext cx="575016" cy="155897"/>
            </a:xfrm>
            <a:custGeom>
              <a:rect b="b" l="l" r="r" t="t"/>
              <a:pathLst>
                <a:path extrusionOk="0" h="1990" w="7340">
                  <a:moveTo>
                    <a:pt x="7272" y="0"/>
                  </a:moveTo>
                  <a:cubicBezTo>
                    <a:pt x="7264" y="0"/>
                    <a:pt x="7255" y="2"/>
                    <a:pt x="7247" y="6"/>
                  </a:cubicBezTo>
                  <a:cubicBezTo>
                    <a:pt x="7206" y="26"/>
                    <a:pt x="3234" y="1866"/>
                    <a:pt x="88" y="1866"/>
                  </a:cubicBezTo>
                  <a:cubicBezTo>
                    <a:pt x="79" y="1866"/>
                    <a:pt x="71" y="1866"/>
                    <a:pt x="62" y="1866"/>
                  </a:cubicBezTo>
                  <a:cubicBezTo>
                    <a:pt x="27" y="1866"/>
                    <a:pt x="1" y="1892"/>
                    <a:pt x="1" y="1928"/>
                  </a:cubicBezTo>
                  <a:cubicBezTo>
                    <a:pt x="1" y="1959"/>
                    <a:pt x="27" y="1985"/>
                    <a:pt x="62" y="1990"/>
                  </a:cubicBezTo>
                  <a:cubicBezTo>
                    <a:pt x="71" y="1990"/>
                    <a:pt x="79" y="1990"/>
                    <a:pt x="88" y="1990"/>
                  </a:cubicBezTo>
                  <a:cubicBezTo>
                    <a:pt x="3259" y="1990"/>
                    <a:pt x="7257" y="135"/>
                    <a:pt x="7298" y="119"/>
                  </a:cubicBezTo>
                  <a:cubicBezTo>
                    <a:pt x="7329" y="104"/>
                    <a:pt x="7339" y="68"/>
                    <a:pt x="7329" y="37"/>
                  </a:cubicBezTo>
                  <a:cubicBezTo>
                    <a:pt x="7318" y="15"/>
                    <a:pt x="7295" y="0"/>
                    <a:pt x="727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4"/>
          <p:cNvSpPr/>
          <p:nvPr/>
        </p:nvSpPr>
        <p:spPr>
          <a:xfrm>
            <a:off x="6742581" y="425983"/>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4254953" y="4507421"/>
            <a:ext cx="241251"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 name="Google Shape;97;p4"/>
          <p:cNvGrpSpPr/>
          <p:nvPr/>
        </p:nvGrpSpPr>
        <p:grpSpPr>
          <a:xfrm rot="-2699664">
            <a:off x="3727617" y="456912"/>
            <a:ext cx="201901" cy="276148"/>
            <a:chOff x="6909034" y="627862"/>
            <a:chExt cx="279193" cy="381901"/>
          </a:xfrm>
        </p:grpSpPr>
        <p:sp>
          <p:nvSpPr>
            <p:cNvPr id="98" name="Google Shape;98;p4"/>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4"/>
          <p:cNvSpPr/>
          <p:nvPr/>
        </p:nvSpPr>
        <p:spPr>
          <a:xfrm>
            <a:off x="2249106" y="4692258"/>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4"/>
          <p:cNvGrpSpPr/>
          <p:nvPr/>
        </p:nvGrpSpPr>
        <p:grpSpPr>
          <a:xfrm>
            <a:off x="7291765" y="4369170"/>
            <a:ext cx="1883855" cy="812207"/>
            <a:chOff x="7310690" y="4331270"/>
            <a:chExt cx="1883855" cy="812207"/>
          </a:xfrm>
        </p:grpSpPr>
        <p:sp>
          <p:nvSpPr>
            <p:cNvPr id="103" name="Google Shape;103;p4"/>
            <p:cNvSpPr/>
            <p:nvPr/>
          </p:nvSpPr>
          <p:spPr>
            <a:xfrm>
              <a:off x="7310690" y="4337656"/>
              <a:ext cx="1883855" cy="801034"/>
            </a:xfrm>
            <a:custGeom>
              <a:rect b="b" l="l" r="r" t="t"/>
              <a:pathLst>
                <a:path extrusionOk="0" h="6021" w="14159">
                  <a:moveTo>
                    <a:pt x="3942" y="0"/>
                  </a:moveTo>
                  <a:cubicBezTo>
                    <a:pt x="2199" y="0"/>
                    <a:pt x="919" y="334"/>
                    <a:pt x="299" y="537"/>
                  </a:cubicBezTo>
                  <a:cubicBezTo>
                    <a:pt x="88" y="604"/>
                    <a:pt x="1" y="855"/>
                    <a:pt x="129" y="1040"/>
                  </a:cubicBezTo>
                  <a:cubicBezTo>
                    <a:pt x="428" y="1483"/>
                    <a:pt x="746" y="1935"/>
                    <a:pt x="1080" y="2392"/>
                  </a:cubicBezTo>
                  <a:cubicBezTo>
                    <a:pt x="1125" y="2455"/>
                    <a:pt x="1233" y="2467"/>
                    <a:pt x="1356" y="2467"/>
                  </a:cubicBezTo>
                  <a:cubicBezTo>
                    <a:pt x="1435" y="2467"/>
                    <a:pt x="1519" y="2462"/>
                    <a:pt x="1597" y="2462"/>
                  </a:cubicBezTo>
                  <a:cubicBezTo>
                    <a:pt x="1720" y="2462"/>
                    <a:pt x="1827" y="2474"/>
                    <a:pt x="1872" y="2536"/>
                  </a:cubicBezTo>
                  <a:cubicBezTo>
                    <a:pt x="1984" y="2686"/>
                    <a:pt x="1666" y="3184"/>
                    <a:pt x="1779" y="3338"/>
                  </a:cubicBezTo>
                  <a:cubicBezTo>
                    <a:pt x="2411" y="4166"/>
                    <a:pt x="3074" y="4987"/>
                    <a:pt x="3742" y="5758"/>
                  </a:cubicBezTo>
                  <a:cubicBezTo>
                    <a:pt x="3765" y="5785"/>
                    <a:pt x="3800" y="5796"/>
                    <a:pt x="3845" y="5796"/>
                  </a:cubicBezTo>
                  <a:cubicBezTo>
                    <a:pt x="4058" y="5796"/>
                    <a:pt x="4474" y="5535"/>
                    <a:pt x="4690" y="5535"/>
                  </a:cubicBezTo>
                  <a:cubicBezTo>
                    <a:pt x="4735" y="5535"/>
                    <a:pt x="4771" y="5546"/>
                    <a:pt x="4795" y="5573"/>
                  </a:cubicBezTo>
                  <a:cubicBezTo>
                    <a:pt x="4847" y="5630"/>
                    <a:pt x="4811" y="5815"/>
                    <a:pt x="4754" y="6021"/>
                  </a:cubicBezTo>
                  <a:lnTo>
                    <a:pt x="14158" y="6021"/>
                  </a:lnTo>
                  <a:cubicBezTo>
                    <a:pt x="13757" y="3672"/>
                    <a:pt x="12842" y="2778"/>
                    <a:pt x="12842" y="2778"/>
                  </a:cubicBezTo>
                  <a:cubicBezTo>
                    <a:pt x="12324" y="2444"/>
                    <a:pt x="11810" y="2150"/>
                    <a:pt x="11307" y="1889"/>
                  </a:cubicBezTo>
                  <a:cubicBezTo>
                    <a:pt x="11299" y="1885"/>
                    <a:pt x="11290" y="1883"/>
                    <a:pt x="11280" y="1883"/>
                  </a:cubicBezTo>
                  <a:cubicBezTo>
                    <a:pt x="11119" y="1883"/>
                    <a:pt x="10715" y="2371"/>
                    <a:pt x="10560" y="2371"/>
                  </a:cubicBezTo>
                  <a:cubicBezTo>
                    <a:pt x="10551" y="2371"/>
                    <a:pt x="10543" y="2370"/>
                    <a:pt x="10536" y="2366"/>
                  </a:cubicBezTo>
                  <a:cubicBezTo>
                    <a:pt x="10263" y="2233"/>
                    <a:pt x="10340" y="1421"/>
                    <a:pt x="10078" y="1308"/>
                  </a:cubicBezTo>
                  <a:cubicBezTo>
                    <a:pt x="9189" y="928"/>
                    <a:pt x="8336" y="646"/>
                    <a:pt x="7524" y="445"/>
                  </a:cubicBezTo>
                  <a:cubicBezTo>
                    <a:pt x="7521" y="444"/>
                    <a:pt x="7517" y="443"/>
                    <a:pt x="7513" y="443"/>
                  </a:cubicBezTo>
                  <a:cubicBezTo>
                    <a:pt x="7388" y="443"/>
                    <a:pt x="7188" y="934"/>
                    <a:pt x="7057" y="934"/>
                  </a:cubicBezTo>
                  <a:cubicBezTo>
                    <a:pt x="7053" y="934"/>
                    <a:pt x="7049" y="934"/>
                    <a:pt x="7046" y="933"/>
                  </a:cubicBezTo>
                  <a:cubicBezTo>
                    <a:pt x="6887" y="897"/>
                    <a:pt x="6810" y="286"/>
                    <a:pt x="6656" y="255"/>
                  </a:cubicBezTo>
                  <a:cubicBezTo>
                    <a:pt x="6409" y="208"/>
                    <a:pt x="6168" y="172"/>
                    <a:pt x="5936" y="136"/>
                  </a:cubicBezTo>
                  <a:cubicBezTo>
                    <a:pt x="5930" y="136"/>
                    <a:pt x="5925" y="135"/>
                    <a:pt x="5920" y="135"/>
                  </a:cubicBezTo>
                  <a:cubicBezTo>
                    <a:pt x="5691" y="135"/>
                    <a:pt x="5421" y="774"/>
                    <a:pt x="5205" y="774"/>
                  </a:cubicBezTo>
                  <a:cubicBezTo>
                    <a:pt x="5202" y="774"/>
                    <a:pt x="5199" y="774"/>
                    <a:pt x="5196" y="774"/>
                  </a:cubicBezTo>
                  <a:cubicBezTo>
                    <a:pt x="4949" y="753"/>
                    <a:pt x="4764" y="23"/>
                    <a:pt x="4533" y="13"/>
                  </a:cubicBezTo>
                  <a:cubicBezTo>
                    <a:pt x="4331" y="4"/>
                    <a:pt x="4134" y="0"/>
                    <a:pt x="39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7333175" y="4433975"/>
              <a:ext cx="1501602" cy="709502"/>
            </a:xfrm>
            <a:custGeom>
              <a:rect b="b" l="l" r="r" t="t"/>
              <a:pathLst>
                <a:path extrusionOk="0" h="5333" w="11286">
                  <a:moveTo>
                    <a:pt x="67" y="1"/>
                  </a:moveTo>
                  <a:cubicBezTo>
                    <a:pt x="41" y="1"/>
                    <a:pt x="15" y="19"/>
                    <a:pt x="7" y="45"/>
                  </a:cubicBezTo>
                  <a:cubicBezTo>
                    <a:pt x="1" y="81"/>
                    <a:pt x="17" y="112"/>
                    <a:pt x="48" y="122"/>
                  </a:cubicBezTo>
                  <a:cubicBezTo>
                    <a:pt x="4884" y="1571"/>
                    <a:pt x="8568" y="3611"/>
                    <a:pt x="11070" y="5318"/>
                  </a:cubicBezTo>
                  <a:lnTo>
                    <a:pt x="11286" y="5332"/>
                  </a:lnTo>
                  <a:cubicBezTo>
                    <a:pt x="8629" y="3487"/>
                    <a:pt x="4909" y="1447"/>
                    <a:pt x="83" y="3"/>
                  </a:cubicBezTo>
                  <a:cubicBezTo>
                    <a:pt x="78" y="1"/>
                    <a:pt x="73" y="1"/>
                    <a:pt x="67"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
            <p:cNvSpPr/>
            <p:nvPr/>
          </p:nvSpPr>
          <p:spPr>
            <a:xfrm>
              <a:off x="7746290" y="4331270"/>
              <a:ext cx="205163" cy="336990"/>
            </a:xfrm>
            <a:custGeom>
              <a:rect b="b" l="l" r="r" t="t"/>
              <a:pathLst>
                <a:path extrusionOk="0" h="2533" w="1542">
                  <a:moveTo>
                    <a:pt x="66" y="1"/>
                  </a:moveTo>
                  <a:cubicBezTo>
                    <a:pt x="55" y="1"/>
                    <a:pt x="42" y="4"/>
                    <a:pt x="31" y="9"/>
                  </a:cubicBezTo>
                  <a:cubicBezTo>
                    <a:pt x="5" y="30"/>
                    <a:pt x="0" y="71"/>
                    <a:pt x="16" y="97"/>
                  </a:cubicBezTo>
                  <a:cubicBezTo>
                    <a:pt x="26" y="113"/>
                    <a:pt x="972" y="1458"/>
                    <a:pt x="1414" y="2497"/>
                  </a:cubicBezTo>
                  <a:cubicBezTo>
                    <a:pt x="1423" y="2523"/>
                    <a:pt x="1449" y="2533"/>
                    <a:pt x="1475" y="2533"/>
                  </a:cubicBezTo>
                  <a:cubicBezTo>
                    <a:pt x="1480" y="2533"/>
                    <a:pt x="1485" y="2533"/>
                    <a:pt x="1496" y="2528"/>
                  </a:cubicBezTo>
                  <a:cubicBezTo>
                    <a:pt x="1527" y="2518"/>
                    <a:pt x="1542" y="2476"/>
                    <a:pt x="1527" y="2445"/>
                  </a:cubicBezTo>
                  <a:cubicBezTo>
                    <a:pt x="1079" y="1403"/>
                    <a:pt x="128" y="40"/>
                    <a:pt x="119" y="25"/>
                  </a:cubicBezTo>
                  <a:cubicBezTo>
                    <a:pt x="105" y="9"/>
                    <a:pt x="86" y="1"/>
                    <a:pt x="66"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7677105" y="4818451"/>
              <a:ext cx="627198" cy="147940"/>
            </a:xfrm>
            <a:custGeom>
              <a:rect b="b" l="l" r="r" t="t"/>
              <a:pathLst>
                <a:path extrusionOk="0" h="1112" w="4714">
                  <a:moveTo>
                    <a:pt x="4643" y="1"/>
                  </a:moveTo>
                  <a:cubicBezTo>
                    <a:pt x="4639" y="1"/>
                    <a:pt x="4635" y="1"/>
                    <a:pt x="4631" y="2"/>
                  </a:cubicBezTo>
                  <a:cubicBezTo>
                    <a:pt x="2287" y="628"/>
                    <a:pt x="79" y="983"/>
                    <a:pt x="58" y="988"/>
                  </a:cubicBezTo>
                  <a:cubicBezTo>
                    <a:pt x="27" y="993"/>
                    <a:pt x="1" y="1024"/>
                    <a:pt x="6" y="1060"/>
                  </a:cubicBezTo>
                  <a:cubicBezTo>
                    <a:pt x="12" y="1091"/>
                    <a:pt x="43" y="1112"/>
                    <a:pt x="74" y="1112"/>
                  </a:cubicBezTo>
                  <a:lnTo>
                    <a:pt x="79" y="1112"/>
                  </a:lnTo>
                  <a:cubicBezTo>
                    <a:pt x="98" y="1107"/>
                    <a:pt x="2313" y="747"/>
                    <a:pt x="4662" y="125"/>
                  </a:cubicBezTo>
                  <a:cubicBezTo>
                    <a:pt x="4692" y="115"/>
                    <a:pt x="4713" y="78"/>
                    <a:pt x="4704" y="47"/>
                  </a:cubicBezTo>
                  <a:cubicBezTo>
                    <a:pt x="4699" y="16"/>
                    <a:pt x="4670" y="1"/>
                    <a:pt x="4643"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8431355" y="4425327"/>
              <a:ext cx="220331" cy="606795"/>
            </a:xfrm>
            <a:custGeom>
              <a:rect b="b" l="l" r="r" t="t"/>
              <a:pathLst>
                <a:path extrusionOk="0" h="4561" w="1656">
                  <a:moveTo>
                    <a:pt x="72" y="1"/>
                  </a:moveTo>
                  <a:cubicBezTo>
                    <a:pt x="64" y="1"/>
                    <a:pt x="55" y="3"/>
                    <a:pt x="47" y="6"/>
                  </a:cubicBezTo>
                  <a:cubicBezTo>
                    <a:pt x="16" y="18"/>
                    <a:pt x="0" y="53"/>
                    <a:pt x="16" y="84"/>
                  </a:cubicBezTo>
                  <a:cubicBezTo>
                    <a:pt x="26" y="110"/>
                    <a:pt x="1105" y="2669"/>
                    <a:pt x="1527" y="4513"/>
                  </a:cubicBezTo>
                  <a:cubicBezTo>
                    <a:pt x="1532" y="4541"/>
                    <a:pt x="1553" y="4561"/>
                    <a:pt x="1580" y="4561"/>
                  </a:cubicBezTo>
                  <a:cubicBezTo>
                    <a:pt x="1583" y="4561"/>
                    <a:pt x="1586" y="4560"/>
                    <a:pt x="1589" y="4560"/>
                  </a:cubicBezTo>
                  <a:lnTo>
                    <a:pt x="1599" y="4560"/>
                  </a:lnTo>
                  <a:cubicBezTo>
                    <a:pt x="1634" y="4555"/>
                    <a:pt x="1655" y="4519"/>
                    <a:pt x="1644" y="4488"/>
                  </a:cubicBezTo>
                  <a:cubicBezTo>
                    <a:pt x="1224" y="2627"/>
                    <a:pt x="140" y="63"/>
                    <a:pt x="129" y="37"/>
                  </a:cubicBezTo>
                  <a:cubicBezTo>
                    <a:pt x="118" y="15"/>
                    <a:pt x="96" y="1"/>
                    <a:pt x="72"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8868285" y="4614372"/>
              <a:ext cx="194918" cy="519521"/>
            </a:xfrm>
            <a:custGeom>
              <a:rect b="b" l="l" r="r" t="t"/>
              <a:pathLst>
                <a:path extrusionOk="0" h="3905" w="1465">
                  <a:moveTo>
                    <a:pt x="70" y="0"/>
                  </a:moveTo>
                  <a:cubicBezTo>
                    <a:pt x="62" y="0"/>
                    <a:pt x="54" y="1"/>
                    <a:pt x="46" y="4"/>
                  </a:cubicBezTo>
                  <a:cubicBezTo>
                    <a:pt x="11" y="20"/>
                    <a:pt x="1" y="56"/>
                    <a:pt x="11" y="86"/>
                  </a:cubicBezTo>
                  <a:cubicBezTo>
                    <a:pt x="20" y="112"/>
                    <a:pt x="874" y="2096"/>
                    <a:pt x="1341" y="3905"/>
                  </a:cubicBezTo>
                  <a:lnTo>
                    <a:pt x="1465" y="3905"/>
                  </a:lnTo>
                  <a:cubicBezTo>
                    <a:pt x="997" y="2075"/>
                    <a:pt x="134" y="65"/>
                    <a:pt x="124" y="35"/>
                  </a:cubicBezTo>
                  <a:cubicBezTo>
                    <a:pt x="116" y="11"/>
                    <a:pt x="93" y="0"/>
                    <a:pt x="70"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4"/>
          <p:cNvGrpSpPr/>
          <p:nvPr/>
        </p:nvGrpSpPr>
        <p:grpSpPr>
          <a:xfrm>
            <a:off x="-425120" y="-210334"/>
            <a:ext cx="2524673" cy="1610649"/>
            <a:chOff x="-425120" y="-210334"/>
            <a:chExt cx="2524673" cy="1610649"/>
          </a:xfrm>
        </p:grpSpPr>
        <p:sp>
          <p:nvSpPr>
            <p:cNvPr id="110" name="Google Shape;110;p4"/>
            <p:cNvSpPr/>
            <p:nvPr/>
          </p:nvSpPr>
          <p:spPr>
            <a:xfrm rot="4448717">
              <a:off x="331978" y="-573778"/>
              <a:ext cx="1010477" cy="2337537"/>
            </a:xfrm>
            <a:custGeom>
              <a:rect b="b" l="l" r="r" t="t"/>
              <a:pathLst>
                <a:path extrusionOk="0" h="34424" w="14880">
                  <a:moveTo>
                    <a:pt x="437" y="0"/>
                  </a:moveTo>
                  <a:cubicBezTo>
                    <a:pt x="215" y="0"/>
                    <a:pt x="1" y="191"/>
                    <a:pt x="49" y="453"/>
                  </a:cubicBezTo>
                  <a:cubicBezTo>
                    <a:pt x="117" y="802"/>
                    <a:pt x="189" y="1209"/>
                    <a:pt x="271" y="1665"/>
                  </a:cubicBezTo>
                  <a:cubicBezTo>
                    <a:pt x="353" y="2108"/>
                    <a:pt x="1154" y="2817"/>
                    <a:pt x="1258" y="3346"/>
                  </a:cubicBezTo>
                  <a:cubicBezTo>
                    <a:pt x="1360" y="3906"/>
                    <a:pt x="765" y="4297"/>
                    <a:pt x="888" y="4940"/>
                  </a:cubicBezTo>
                  <a:cubicBezTo>
                    <a:pt x="990" y="5479"/>
                    <a:pt x="2013" y="5941"/>
                    <a:pt x="2126" y="6527"/>
                  </a:cubicBezTo>
                  <a:cubicBezTo>
                    <a:pt x="2259" y="7226"/>
                    <a:pt x="1493" y="8059"/>
                    <a:pt x="1643" y="8804"/>
                  </a:cubicBezTo>
                  <a:cubicBezTo>
                    <a:pt x="1802" y="9601"/>
                    <a:pt x="2491" y="10402"/>
                    <a:pt x="2660" y="11240"/>
                  </a:cubicBezTo>
                  <a:cubicBezTo>
                    <a:pt x="2861" y="12210"/>
                    <a:pt x="2547" y="13228"/>
                    <a:pt x="2758" y="14226"/>
                  </a:cubicBezTo>
                  <a:cubicBezTo>
                    <a:pt x="2902" y="14888"/>
                    <a:pt x="3688" y="15509"/>
                    <a:pt x="3837" y="16173"/>
                  </a:cubicBezTo>
                  <a:cubicBezTo>
                    <a:pt x="4027" y="17046"/>
                    <a:pt x="3580" y="17951"/>
                    <a:pt x="3780" y="18799"/>
                  </a:cubicBezTo>
                  <a:cubicBezTo>
                    <a:pt x="3929" y="19446"/>
                    <a:pt x="4767" y="19894"/>
                    <a:pt x="4921" y="20520"/>
                  </a:cubicBezTo>
                  <a:cubicBezTo>
                    <a:pt x="5075" y="21152"/>
                    <a:pt x="4546" y="21970"/>
                    <a:pt x="4705" y="22565"/>
                  </a:cubicBezTo>
                  <a:cubicBezTo>
                    <a:pt x="4875" y="23224"/>
                    <a:pt x="5615" y="23649"/>
                    <a:pt x="5784" y="24246"/>
                  </a:cubicBezTo>
                  <a:cubicBezTo>
                    <a:pt x="5919" y="24735"/>
                    <a:pt x="5487" y="25402"/>
                    <a:pt x="5620" y="25839"/>
                  </a:cubicBezTo>
                  <a:cubicBezTo>
                    <a:pt x="5969" y="26995"/>
                    <a:pt x="6314" y="27972"/>
                    <a:pt x="6638" y="28717"/>
                  </a:cubicBezTo>
                  <a:cubicBezTo>
                    <a:pt x="6638" y="28717"/>
                    <a:pt x="8575" y="31641"/>
                    <a:pt x="11474" y="34040"/>
                  </a:cubicBezTo>
                  <a:cubicBezTo>
                    <a:pt x="11791" y="34304"/>
                    <a:pt x="12159" y="34423"/>
                    <a:pt x="12520" y="34423"/>
                  </a:cubicBezTo>
                  <a:cubicBezTo>
                    <a:pt x="13330" y="34423"/>
                    <a:pt x="14102" y="33824"/>
                    <a:pt x="14177" y="32899"/>
                  </a:cubicBezTo>
                  <a:cubicBezTo>
                    <a:pt x="14346" y="30880"/>
                    <a:pt x="14588" y="28008"/>
                    <a:pt x="14855" y="24996"/>
                  </a:cubicBezTo>
                  <a:cubicBezTo>
                    <a:pt x="14880" y="24698"/>
                    <a:pt x="14839" y="24396"/>
                    <a:pt x="14737" y="24112"/>
                  </a:cubicBezTo>
                  <a:cubicBezTo>
                    <a:pt x="14583" y="23686"/>
                    <a:pt x="13642" y="23290"/>
                    <a:pt x="13241" y="22319"/>
                  </a:cubicBezTo>
                  <a:cubicBezTo>
                    <a:pt x="13005" y="21749"/>
                    <a:pt x="13390" y="20762"/>
                    <a:pt x="13061" y="20032"/>
                  </a:cubicBezTo>
                  <a:cubicBezTo>
                    <a:pt x="12778" y="19401"/>
                    <a:pt x="11900" y="18851"/>
                    <a:pt x="11545" y="18111"/>
                  </a:cubicBezTo>
                  <a:cubicBezTo>
                    <a:pt x="11206" y="17416"/>
                    <a:pt x="11396" y="16533"/>
                    <a:pt x="10995" y="15756"/>
                  </a:cubicBezTo>
                  <a:cubicBezTo>
                    <a:pt x="10620" y="15027"/>
                    <a:pt x="9654" y="14591"/>
                    <a:pt x="9218" y="13804"/>
                  </a:cubicBezTo>
                  <a:cubicBezTo>
                    <a:pt x="8874" y="13182"/>
                    <a:pt x="9069" y="12221"/>
                    <a:pt x="8689" y="11574"/>
                  </a:cubicBezTo>
                  <a:cubicBezTo>
                    <a:pt x="8262" y="10844"/>
                    <a:pt x="7254" y="10381"/>
                    <a:pt x="6777" y="9620"/>
                  </a:cubicBezTo>
                  <a:cubicBezTo>
                    <a:pt x="6345" y="8927"/>
                    <a:pt x="6443" y="7936"/>
                    <a:pt x="5969" y="7221"/>
                  </a:cubicBezTo>
                  <a:cubicBezTo>
                    <a:pt x="5568" y="6620"/>
                    <a:pt x="4633" y="6321"/>
                    <a:pt x="4207" y="5711"/>
                  </a:cubicBezTo>
                  <a:cubicBezTo>
                    <a:pt x="3879" y="5248"/>
                    <a:pt x="4064" y="4471"/>
                    <a:pt x="3725" y="3999"/>
                  </a:cubicBezTo>
                  <a:cubicBezTo>
                    <a:pt x="3348" y="3491"/>
                    <a:pt x="2491" y="3290"/>
                    <a:pt x="2095" y="2770"/>
                  </a:cubicBezTo>
                  <a:cubicBezTo>
                    <a:pt x="1771" y="2350"/>
                    <a:pt x="1915" y="1620"/>
                    <a:pt x="1576" y="1193"/>
                  </a:cubicBezTo>
                  <a:cubicBezTo>
                    <a:pt x="1299" y="844"/>
                    <a:pt x="1016" y="494"/>
                    <a:pt x="728" y="140"/>
                  </a:cubicBezTo>
                  <a:cubicBezTo>
                    <a:pt x="647" y="43"/>
                    <a:pt x="541" y="0"/>
                    <a:pt x="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rot="4448717">
              <a:off x="328350" y="-77469"/>
              <a:ext cx="545916" cy="1590522"/>
            </a:xfrm>
            <a:custGeom>
              <a:rect b="b" l="l" r="r" t="t"/>
              <a:pathLst>
                <a:path extrusionOk="0" h="23423" w="8039">
                  <a:moveTo>
                    <a:pt x="82" y="0"/>
                  </a:moveTo>
                  <a:cubicBezTo>
                    <a:pt x="72" y="0"/>
                    <a:pt x="62" y="2"/>
                    <a:pt x="52" y="6"/>
                  </a:cubicBezTo>
                  <a:cubicBezTo>
                    <a:pt x="17" y="22"/>
                    <a:pt x="1" y="67"/>
                    <a:pt x="17" y="104"/>
                  </a:cubicBezTo>
                  <a:cubicBezTo>
                    <a:pt x="6209" y="14046"/>
                    <a:pt x="7874" y="23270"/>
                    <a:pt x="7889" y="23363"/>
                  </a:cubicBezTo>
                  <a:cubicBezTo>
                    <a:pt x="7894" y="23393"/>
                    <a:pt x="7915" y="23414"/>
                    <a:pt x="7946" y="23419"/>
                  </a:cubicBezTo>
                  <a:cubicBezTo>
                    <a:pt x="7951" y="23422"/>
                    <a:pt x="7955" y="23423"/>
                    <a:pt x="7959" y="23423"/>
                  </a:cubicBezTo>
                  <a:cubicBezTo>
                    <a:pt x="7963" y="23423"/>
                    <a:pt x="7967" y="23422"/>
                    <a:pt x="7972" y="23419"/>
                  </a:cubicBezTo>
                  <a:cubicBezTo>
                    <a:pt x="8012" y="23414"/>
                    <a:pt x="8038" y="23377"/>
                    <a:pt x="8033" y="23337"/>
                  </a:cubicBezTo>
                  <a:cubicBezTo>
                    <a:pt x="8017" y="23244"/>
                    <a:pt x="6347" y="14004"/>
                    <a:pt x="150" y="43"/>
                  </a:cubicBezTo>
                  <a:cubicBezTo>
                    <a:pt x="139" y="15"/>
                    <a:pt x="110" y="0"/>
                    <a:pt x="8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4"/>
          <p:cNvSpPr/>
          <p:nvPr/>
        </p:nvSpPr>
        <p:spPr>
          <a:xfrm>
            <a:off x="267456" y="2748433"/>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8762131" y="1106858"/>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txBox="1"/>
          <p:nvPr>
            <p:ph idx="1" type="body"/>
          </p:nvPr>
        </p:nvSpPr>
        <p:spPr>
          <a:xfrm>
            <a:off x="4238800" y="2470650"/>
            <a:ext cx="4190100" cy="156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Char char="●"/>
              <a:defRPr sz="1800"/>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5"/>
          <p:cNvSpPr/>
          <p:nvPr/>
        </p:nvSpPr>
        <p:spPr>
          <a:xfrm flipH="1" rot="-4921625">
            <a:off x="4942796" y="582802"/>
            <a:ext cx="5505944" cy="5053159"/>
          </a:xfrm>
          <a:custGeom>
            <a:rect b="b" l="l" r="r" t="t"/>
            <a:pathLst>
              <a:path extrusionOk="0" h="143595" w="246953">
                <a:moveTo>
                  <a:pt x="171522" y="1"/>
                </a:moveTo>
                <a:cubicBezTo>
                  <a:pt x="167307" y="1"/>
                  <a:pt x="162993" y="418"/>
                  <a:pt x="158613" y="1295"/>
                </a:cubicBezTo>
                <a:cubicBezTo>
                  <a:pt x="149293" y="3162"/>
                  <a:pt x="141097" y="6935"/>
                  <a:pt x="135885" y="13720"/>
                </a:cubicBezTo>
                <a:cubicBezTo>
                  <a:pt x="115761" y="39914"/>
                  <a:pt x="132373" y="70908"/>
                  <a:pt x="105712" y="70908"/>
                </a:cubicBezTo>
                <a:cubicBezTo>
                  <a:pt x="105427" y="70908"/>
                  <a:pt x="105136" y="70905"/>
                  <a:pt x="104840" y="70898"/>
                </a:cubicBezTo>
                <a:cubicBezTo>
                  <a:pt x="104189" y="70882"/>
                  <a:pt x="103511" y="70874"/>
                  <a:pt x="102808" y="70874"/>
                </a:cubicBezTo>
                <a:cubicBezTo>
                  <a:pt x="73379" y="70874"/>
                  <a:pt x="1" y="84819"/>
                  <a:pt x="33431" y="112747"/>
                </a:cubicBezTo>
                <a:cubicBezTo>
                  <a:pt x="52693" y="128838"/>
                  <a:pt x="100269" y="143594"/>
                  <a:pt x="143460" y="143594"/>
                </a:cubicBezTo>
                <a:cubicBezTo>
                  <a:pt x="177007" y="143594"/>
                  <a:pt x="207908" y="134692"/>
                  <a:pt x="220842" y="110600"/>
                </a:cubicBezTo>
                <a:cubicBezTo>
                  <a:pt x="225572" y="101788"/>
                  <a:pt x="229159" y="93699"/>
                  <a:pt x="231795" y="86239"/>
                </a:cubicBezTo>
                <a:cubicBezTo>
                  <a:pt x="246953" y="43342"/>
                  <a:pt x="214449" y="1"/>
                  <a:pt x="171522"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117" name="Google Shape;117;p5"/>
          <p:cNvSpPr/>
          <p:nvPr/>
        </p:nvSpPr>
        <p:spPr>
          <a:xfrm rot="1415922">
            <a:off x="1308206" y="-2233168"/>
            <a:ext cx="4710076" cy="3412342"/>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5"/>
          <p:cNvGrpSpPr/>
          <p:nvPr/>
        </p:nvGrpSpPr>
        <p:grpSpPr>
          <a:xfrm>
            <a:off x="224750" y="4438156"/>
            <a:ext cx="1782337" cy="768421"/>
            <a:chOff x="6371710" y="1017371"/>
            <a:chExt cx="437265" cy="188537"/>
          </a:xfrm>
        </p:grpSpPr>
        <p:sp>
          <p:nvSpPr>
            <p:cNvPr id="119" name="Google Shape;119;p5"/>
            <p:cNvSpPr/>
            <p:nvPr/>
          </p:nvSpPr>
          <p:spPr>
            <a:xfrm>
              <a:off x="6371710" y="1018853"/>
              <a:ext cx="437265" cy="185944"/>
            </a:xfrm>
            <a:custGeom>
              <a:rect b="b" l="l" r="r" t="t"/>
              <a:pathLst>
                <a:path extrusionOk="0" h="6021" w="14159">
                  <a:moveTo>
                    <a:pt x="3942" y="0"/>
                  </a:moveTo>
                  <a:cubicBezTo>
                    <a:pt x="2199" y="0"/>
                    <a:pt x="919" y="334"/>
                    <a:pt x="299" y="537"/>
                  </a:cubicBezTo>
                  <a:cubicBezTo>
                    <a:pt x="88" y="604"/>
                    <a:pt x="1" y="855"/>
                    <a:pt x="129" y="1040"/>
                  </a:cubicBezTo>
                  <a:cubicBezTo>
                    <a:pt x="428" y="1483"/>
                    <a:pt x="746" y="1935"/>
                    <a:pt x="1080" y="2392"/>
                  </a:cubicBezTo>
                  <a:cubicBezTo>
                    <a:pt x="1125" y="2455"/>
                    <a:pt x="1233" y="2467"/>
                    <a:pt x="1356" y="2467"/>
                  </a:cubicBezTo>
                  <a:cubicBezTo>
                    <a:pt x="1435" y="2467"/>
                    <a:pt x="1519" y="2462"/>
                    <a:pt x="1597" y="2462"/>
                  </a:cubicBezTo>
                  <a:cubicBezTo>
                    <a:pt x="1720" y="2462"/>
                    <a:pt x="1827" y="2474"/>
                    <a:pt x="1872" y="2536"/>
                  </a:cubicBezTo>
                  <a:cubicBezTo>
                    <a:pt x="1984" y="2686"/>
                    <a:pt x="1666" y="3184"/>
                    <a:pt x="1779" y="3338"/>
                  </a:cubicBezTo>
                  <a:cubicBezTo>
                    <a:pt x="2411" y="4166"/>
                    <a:pt x="3074" y="4987"/>
                    <a:pt x="3742" y="5758"/>
                  </a:cubicBezTo>
                  <a:cubicBezTo>
                    <a:pt x="3765" y="5785"/>
                    <a:pt x="3800" y="5796"/>
                    <a:pt x="3845" y="5796"/>
                  </a:cubicBezTo>
                  <a:cubicBezTo>
                    <a:pt x="4058" y="5796"/>
                    <a:pt x="4474" y="5535"/>
                    <a:pt x="4690" y="5535"/>
                  </a:cubicBezTo>
                  <a:cubicBezTo>
                    <a:pt x="4735" y="5535"/>
                    <a:pt x="4771" y="5546"/>
                    <a:pt x="4795" y="5573"/>
                  </a:cubicBezTo>
                  <a:cubicBezTo>
                    <a:pt x="4847" y="5630"/>
                    <a:pt x="4811" y="5815"/>
                    <a:pt x="4754" y="6021"/>
                  </a:cubicBezTo>
                  <a:lnTo>
                    <a:pt x="14158" y="6021"/>
                  </a:lnTo>
                  <a:cubicBezTo>
                    <a:pt x="13757" y="3672"/>
                    <a:pt x="12842" y="2778"/>
                    <a:pt x="12842" y="2778"/>
                  </a:cubicBezTo>
                  <a:cubicBezTo>
                    <a:pt x="12324" y="2444"/>
                    <a:pt x="11810" y="2150"/>
                    <a:pt x="11307" y="1889"/>
                  </a:cubicBezTo>
                  <a:cubicBezTo>
                    <a:pt x="11299" y="1885"/>
                    <a:pt x="11290" y="1883"/>
                    <a:pt x="11280" y="1883"/>
                  </a:cubicBezTo>
                  <a:cubicBezTo>
                    <a:pt x="11119" y="1883"/>
                    <a:pt x="10715" y="2371"/>
                    <a:pt x="10560" y="2371"/>
                  </a:cubicBezTo>
                  <a:cubicBezTo>
                    <a:pt x="10551" y="2371"/>
                    <a:pt x="10543" y="2370"/>
                    <a:pt x="10536" y="2366"/>
                  </a:cubicBezTo>
                  <a:cubicBezTo>
                    <a:pt x="10263" y="2233"/>
                    <a:pt x="10340" y="1421"/>
                    <a:pt x="10078" y="1308"/>
                  </a:cubicBezTo>
                  <a:cubicBezTo>
                    <a:pt x="9189" y="928"/>
                    <a:pt x="8336" y="646"/>
                    <a:pt x="7524" y="445"/>
                  </a:cubicBezTo>
                  <a:cubicBezTo>
                    <a:pt x="7521" y="444"/>
                    <a:pt x="7517" y="443"/>
                    <a:pt x="7513" y="443"/>
                  </a:cubicBezTo>
                  <a:cubicBezTo>
                    <a:pt x="7388" y="443"/>
                    <a:pt x="7188" y="934"/>
                    <a:pt x="7057" y="934"/>
                  </a:cubicBezTo>
                  <a:cubicBezTo>
                    <a:pt x="7053" y="934"/>
                    <a:pt x="7049" y="934"/>
                    <a:pt x="7046" y="933"/>
                  </a:cubicBezTo>
                  <a:cubicBezTo>
                    <a:pt x="6887" y="897"/>
                    <a:pt x="6810" y="286"/>
                    <a:pt x="6656" y="255"/>
                  </a:cubicBezTo>
                  <a:cubicBezTo>
                    <a:pt x="6409" y="208"/>
                    <a:pt x="6168" y="172"/>
                    <a:pt x="5936" y="136"/>
                  </a:cubicBezTo>
                  <a:cubicBezTo>
                    <a:pt x="5930" y="136"/>
                    <a:pt x="5925" y="135"/>
                    <a:pt x="5920" y="135"/>
                  </a:cubicBezTo>
                  <a:cubicBezTo>
                    <a:pt x="5691" y="135"/>
                    <a:pt x="5421" y="774"/>
                    <a:pt x="5205" y="774"/>
                  </a:cubicBezTo>
                  <a:cubicBezTo>
                    <a:pt x="5202" y="774"/>
                    <a:pt x="5199" y="774"/>
                    <a:pt x="5196" y="774"/>
                  </a:cubicBezTo>
                  <a:cubicBezTo>
                    <a:pt x="4949" y="753"/>
                    <a:pt x="4764" y="23"/>
                    <a:pt x="4533" y="13"/>
                  </a:cubicBezTo>
                  <a:cubicBezTo>
                    <a:pt x="4331" y="4"/>
                    <a:pt x="4134" y="0"/>
                    <a:pt x="39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
            <p:cNvSpPr/>
            <p:nvPr/>
          </p:nvSpPr>
          <p:spPr>
            <a:xfrm>
              <a:off x="6376929" y="1041212"/>
              <a:ext cx="348540" cy="164696"/>
            </a:xfrm>
            <a:custGeom>
              <a:rect b="b" l="l" r="r" t="t"/>
              <a:pathLst>
                <a:path extrusionOk="0" h="5333" w="11286">
                  <a:moveTo>
                    <a:pt x="67" y="1"/>
                  </a:moveTo>
                  <a:cubicBezTo>
                    <a:pt x="41" y="1"/>
                    <a:pt x="15" y="19"/>
                    <a:pt x="7" y="45"/>
                  </a:cubicBezTo>
                  <a:cubicBezTo>
                    <a:pt x="1" y="81"/>
                    <a:pt x="17" y="112"/>
                    <a:pt x="48" y="122"/>
                  </a:cubicBezTo>
                  <a:cubicBezTo>
                    <a:pt x="4884" y="1571"/>
                    <a:pt x="8568" y="3611"/>
                    <a:pt x="11070" y="5318"/>
                  </a:cubicBezTo>
                  <a:lnTo>
                    <a:pt x="11286" y="5332"/>
                  </a:lnTo>
                  <a:cubicBezTo>
                    <a:pt x="8629" y="3487"/>
                    <a:pt x="4909" y="1447"/>
                    <a:pt x="83" y="3"/>
                  </a:cubicBezTo>
                  <a:cubicBezTo>
                    <a:pt x="78" y="1"/>
                    <a:pt x="73"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6472817" y="1017371"/>
              <a:ext cx="47621" cy="78225"/>
            </a:xfrm>
            <a:custGeom>
              <a:rect b="b" l="l" r="r" t="t"/>
              <a:pathLst>
                <a:path extrusionOk="0" h="2533" w="1542">
                  <a:moveTo>
                    <a:pt x="66" y="1"/>
                  </a:moveTo>
                  <a:cubicBezTo>
                    <a:pt x="55" y="1"/>
                    <a:pt x="42" y="4"/>
                    <a:pt x="31" y="9"/>
                  </a:cubicBezTo>
                  <a:cubicBezTo>
                    <a:pt x="5" y="30"/>
                    <a:pt x="0" y="71"/>
                    <a:pt x="16" y="97"/>
                  </a:cubicBezTo>
                  <a:cubicBezTo>
                    <a:pt x="26" y="113"/>
                    <a:pt x="972" y="1458"/>
                    <a:pt x="1414" y="2497"/>
                  </a:cubicBezTo>
                  <a:cubicBezTo>
                    <a:pt x="1423" y="2523"/>
                    <a:pt x="1449" y="2533"/>
                    <a:pt x="1475" y="2533"/>
                  </a:cubicBezTo>
                  <a:cubicBezTo>
                    <a:pt x="1480" y="2533"/>
                    <a:pt x="1485" y="2533"/>
                    <a:pt x="1496" y="2528"/>
                  </a:cubicBezTo>
                  <a:cubicBezTo>
                    <a:pt x="1527" y="2518"/>
                    <a:pt x="1542" y="2476"/>
                    <a:pt x="1527" y="2445"/>
                  </a:cubicBezTo>
                  <a:cubicBezTo>
                    <a:pt x="1079" y="1403"/>
                    <a:pt x="128" y="40"/>
                    <a:pt x="119" y="25"/>
                  </a:cubicBezTo>
                  <a:cubicBezTo>
                    <a:pt x="105" y="9"/>
                    <a:pt x="86"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p:nvPr/>
          </p:nvSpPr>
          <p:spPr>
            <a:xfrm>
              <a:off x="6456759" y="1130461"/>
              <a:ext cx="145580" cy="34341"/>
            </a:xfrm>
            <a:custGeom>
              <a:rect b="b" l="l" r="r" t="t"/>
              <a:pathLst>
                <a:path extrusionOk="0" h="1112" w="4714">
                  <a:moveTo>
                    <a:pt x="4643" y="1"/>
                  </a:moveTo>
                  <a:cubicBezTo>
                    <a:pt x="4639" y="1"/>
                    <a:pt x="4635" y="1"/>
                    <a:pt x="4631" y="2"/>
                  </a:cubicBezTo>
                  <a:cubicBezTo>
                    <a:pt x="2287" y="628"/>
                    <a:pt x="79" y="983"/>
                    <a:pt x="58" y="988"/>
                  </a:cubicBezTo>
                  <a:cubicBezTo>
                    <a:pt x="27" y="993"/>
                    <a:pt x="1" y="1024"/>
                    <a:pt x="6" y="1060"/>
                  </a:cubicBezTo>
                  <a:cubicBezTo>
                    <a:pt x="12" y="1091"/>
                    <a:pt x="43" y="1112"/>
                    <a:pt x="74" y="1112"/>
                  </a:cubicBezTo>
                  <a:lnTo>
                    <a:pt x="79" y="1112"/>
                  </a:lnTo>
                  <a:cubicBezTo>
                    <a:pt x="98" y="1107"/>
                    <a:pt x="2313" y="747"/>
                    <a:pt x="4662" y="125"/>
                  </a:cubicBezTo>
                  <a:cubicBezTo>
                    <a:pt x="4692" y="115"/>
                    <a:pt x="4713" y="78"/>
                    <a:pt x="4704" y="47"/>
                  </a:cubicBezTo>
                  <a:cubicBezTo>
                    <a:pt x="4699" y="16"/>
                    <a:pt x="4670" y="1"/>
                    <a:pt x="46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p:nvPr/>
          </p:nvSpPr>
          <p:spPr>
            <a:xfrm>
              <a:off x="6631829" y="1039205"/>
              <a:ext cx="51141" cy="140855"/>
            </a:xfrm>
            <a:custGeom>
              <a:rect b="b" l="l" r="r" t="t"/>
              <a:pathLst>
                <a:path extrusionOk="0" h="4561" w="1656">
                  <a:moveTo>
                    <a:pt x="72" y="1"/>
                  </a:moveTo>
                  <a:cubicBezTo>
                    <a:pt x="64" y="1"/>
                    <a:pt x="55" y="3"/>
                    <a:pt x="47" y="6"/>
                  </a:cubicBezTo>
                  <a:cubicBezTo>
                    <a:pt x="16" y="18"/>
                    <a:pt x="0" y="53"/>
                    <a:pt x="16" y="84"/>
                  </a:cubicBezTo>
                  <a:cubicBezTo>
                    <a:pt x="26" y="110"/>
                    <a:pt x="1105" y="2669"/>
                    <a:pt x="1527" y="4513"/>
                  </a:cubicBezTo>
                  <a:cubicBezTo>
                    <a:pt x="1532" y="4541"/>
                    <a:pt x="1553" y="4561"/>
                    <a:pt x="1580" y="4561"/>
                  </a:cubicBezTo>
                  <a:cubicBezTo>
                    <a:pt x="1583" y="4561"/>
                    <a:pt x="1586" y="4560"/>
                    <a:pt x="1589" y="4560"/>
                  </a:cubicBezTo>
                  <a:lnTo>
                    <a:pt x="1599" y="4560"/>
                  </a:lnTo>
                  <a:cubicBezTo>
                    <a:pt x="1634" y="4555"/>
                    <a:pt x="1655" y="4519"/>
                    <a:pt x="1644" y="4488"/>
                  </a:cubicBezTo>
                  <a:cubicBezTo>
                    <a:pt x="1224" y="2627"/>
                    <a:pt x="140" y="63"/>
                    <a:pt x="129" y="37"/>
                  </a:cubicBezTo>
                  <a:cubicBezTo>
                    <a:pt x="118" y="15"/>
                    <a:pt x="96"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6733245" y="1083088"/>
              <a:ext cx="45243" cy="120596"/>
            </a:xfrm>
            <a:custGeom>
              <a:rect b="b" l="l" r="r" t="t"/>
              <a:pathLst>
                <a:path extrusionOk="0" h="3905" w="1465">
                  <a:moveTo>
                    <a:pt x="70" y="0"/>
                  </a:moveTo>
                  <a:cubicBezTo>
                    <a:pt x="62" y="0"/>
                    <a:pt x="54" y="1"/>
                    <a:pt x="46" y="4"/>
                  </a:cubicBezTo>
                  <a:cubicBezTo>
                    <a:pt x="11" y="20"/>
                    <a:pt x="1" y="56"/>
                    <a:pt x="11" y="86"/>
                  </a:cubicBezTo>
                  <a:cubicBezTo>
                    <a:pt x="20" y="112"/>
                    <a:pt x="874" y="2096"/>
                    <a:pt x="1341" y="3905"/>
                  </a:cubicBezTo>
                  <a:lnTo>
                    <a:pt x="1465" y="3905"/>
                  </a:lnTo>
                  <a:cubicBezTo>
                    <a:pt x="997" y="2075"/>
                    <a:pt x="134" y="65"/>
                    <a:pt x="124" y="35"/>
                  </a:cubicBezTo>
                  <a:cubicBezTo>
                    <a:pt x="116" y="11"/>
                    <a:pt x="93"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 name="Google Shape;125;p5"/>
          <p:cNvGrpSpPr/>
          <p:nvPr/>
        </p:nvGrpSpPr>
        <p:grpSpPr>
          <a:xfrm rot="8100000">
            <a:off x="7523355" y="-564442"/>
            <a:ext cx="722596" cy="1618466"/>
            <a:chOff x="5860242" y="397600"/>
            <a:chExt cx="366143" cy="820085"/>
          </a:xfrm>
        </p:grpSpPr>
        <p:sp>
          <p:nvSpPr>
            <p:cNvPr id="126" name="Google Shape;126;p5"/>
            <p:cNvSpPr/>
            <p:nvPr/>
          </p:nvSpPr>
          <p:spPr>
            <a:xfrm>
              <a:off x="5860242" y="397600"/>
              <a:ext cx="366143" cy="693250"/>
            </a:xfrm>
            <a:custGeom>
              <a:rect b="b" l="l" r="r" t="t"/>
              <a:pathLst>
                <a:path extrusionOk="0" h="22448" w="11856">
                  <a:moveTo>
                    <a:pt x="4245" y="0"/>
                  </a:moveTo>
                  <a:cubicBezTo>
                    <a:pt x="4140" y="0"/>
                    <a:pt x="4038" y="40"/>
                    <a:pt x="3962" y="124"/>
                  </a:cubicBezTo>
                  <a:cubicBezTo>
                    <a:pt x="3340" y="798"/>
                    <a:pt x="2117" y="2349"/>
                    <a:pt x="1198" y="4878"/>
                  </a:cubicBezTo>
                  <a:cubicBezTo>
                    <a:pt x="1094" y="5161"/>
                    <a:pt x="1901" y="5885"/>
                    <a:pt x="1809" y="6189"/>
                  </a:cubicBezTo>
                  <a:cubicBezTo>
                    <a:pt x="1722" y="6476"/>
                    <a:pt x="729" y="6348"/>
                    <a:pt x="653" y="6656"/>
                  </a:cubicBezTo>
                  <a:cubicBezTo>
                    <a:pt x="575" y="6959"/>
                    <a:pt x="504" y="7273"/>
                    <a:pt x="442" y="7602"/>
                  </a:cubicBezTo>
                  <a:cubicBezTo>
                    <a:pt x="396" y="7813"/>
                    <a:pt x="1115" y="8316"/>
                    <a:pt x="1075" y="8537"/>
                  </a:cubicBezTo>
                  <a:cubicBezTo>
                    <a:pt x="1049" y="8712"/>
                    <a:pt x="262" y="8598"/>
                    <a:pt x="236" y="8783"/>
                  </a:cubicBezTo>
                  <a:cubicBezTo>
                    <a:pt x="82" y="9893"/>
                    <a:pt x="1" y="11112"/>
                    <a:pt x="26" y="12443"/>
                  </a:cubicBezTo>
                  <a:cubicBezTo>
                    <a:pt x="31" y="12839"/>
                    <a:pt x="1075" y="13295"/>
                    <a:pt x="1099" y="13712"/>
                  </a:cubicBezTo>
                  <a:cubicBezTo>
                    <a:pt x="1115" y="13933"/>
                    <a:pt x="108" y="14097"/>
                    <a:pt x="129" y="14319"/>
                  </a:cubicBezTo>
                  <a:cubicBezTo>
                    <a:pt x="195" y="15104"/>
                    <a:pt x="304" y="15922"/>
                    <a:pt x="452" y="16774"/>
                  </a:cubicBezTo>
                  <a:cubicBezTo>
                    <a:pt x="452" y="16774"/>
                    <a:pt x="1526" y="19632"/>
                    <a:pt x="6717" y="22447"/>
                  </a:cubicBezTo>
                  <a:cubicBezTo>
                    <a:pt x="6717" y="22447"/>
                    <a:pt x="9770" y="20377"/>
                    <a:pt x="11213" y="17941"/>
                  </a:cubicBezTo>
                  <a:cubicBezTo>
                    <a:pt x="11855" y="16857"/>
                    <a:pt x="11331" y="14395"/>
                    <a:pt x="10216" y="11440"/>
                  </a:cubicBezTo>
                  <a:cubicBezTo>
                    <a:pt x="10175" y="11328"/>
                    <a:pt x="9234" y="11271"/>
                    <a:pt x="9189" y="11153"/>
                  </a:cubicBezTo>
                  <a:cubicBezTo>
                    <a:pt x="9122" y="10973"/>
                    <a:pt x="9944" y="10731"/>
                    <a:pt x="9867" y="10546"/>
                  </a:cubicBezTo>
                  <a:cubicBezTo>
                    <a:pt x="9739" y="10223"/>
                    <a:pt x="9600" y="9893"/>
                    <a:pt x="9461" y="9564"/>
                  </a:cubicBezTo>
                  <a:cubicBezTo>
                    <a:pt x="9348" y="9303"/>
                    <a:pt x="8037" y="9220"/>
                    <a:pt x="7920" y="8959"/>
                  </a:cubicBezTo>
                  <a:cubicBezTo>
                    <a:pt x="7780" y="8639"/>
                    <a:pt x="8829" y="8136"/>
                    <a:pt x="8679" y="7813"/>
                  </a:cubicBezTo>
                  <a:cubicBezTo>
                    <a:pt x="8063" y="6481"/>
                    <a:pt x="7380" y="5124"/>
                    <a:pt x="6675" y="3809"/>
                  </a:cubicBezTo>
                  <a:cubicBezTo>
                    <a:pt x="6547" y="3568"/>
                    <a:pt x="5771" y="3613"/>
                    <a:pt x="5638" y="3378"/>
                  </a:cubicBezTo>
                  <a:cubicBezTo>
                    <a:pt x="5499" y="3120"/>
                    <a:pt x="6002" y="2576"/>
                    <a:pt x="5864" y="2318"/>
                  </a:cubicBezTo>
                  <a:cubicBezTo>
                    <a:pt x="5463" y="1609"/>
                    <a:pt x="5067" y="921"/>
                    <a:pt x="4671" y="259"/>
                  </a:cubicBezTo>
                  <a:cubicBezTo>
                    <a:pt x="4572" y="91"/>
                    <a:pt x="4405" y="0"/>
                    <a:pt x="4245" y="0"/>
                  </a:cubicBezTo>
                  <a:close/>
                </a:path>
              </a:pathLst>
            </a:custGeom>
            <a:solidFill>
              <a:srgbClr val="53B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a:off x="5967989" y="402387"/>
              <a:ext cx="146970" cy="815298"/>
            </a:xfrm>
            <a:custGeom>
              <a:rect b="b" l="l" r="r" t="t"/>
              <a:pathLst>
                <a:path extrusionOk="0" h="26400" w="4759">
                  <a:moveTo>
                    <a:pt x="817" y="0"/>
                  </a:moveTo>
                  <a:cubicBezTo>
                    <a:pt x="786" y="0"/>
                    <a:pt x="755" y="26"/>
                    <a:pt x="750" y="57"/>
                  </a:cubicBezTo>
                  <a:cubicBezTo>
                    <a:pt x="1" y="8171"/>
                    <a:pt x="1095" y="14893"/>
                    <a:pt x="2149" y="19102"/>
                  </a:cubicBezTo>
                  <a:cubicBezTo>
                    <a:pt x="3284" y="23660"/>
                    <a:pt x="4621" y="26337"/>
                    <a:pt x="4635" y="26362"/>
                  </a:cubicBezTo>
                  <a:cubicBezTo>
                    <a:pt x="4647" y="26385"/>
                    <a:pt x="4669" y="26400"/>
                    <a:pt x="4693" y="26400"/>
                  </a:cubicBezTo>
                  <a:cubicBezTo>
                    <a:pt x="4701" y="26400"/>
                    <a:pt x="4710" y="26398"/>
                    <a:pt x="4718" y="26393"/>
                  </a:cubicBezTo>
                  <a:lnTo>
                    <a:pt x="4718" y="26388"/>
                  </a:lnTo>
                  <a:cubicBezTo>
                    <a:pt x="4749" y="26374"/>
                    <a:pt x="4759" y="26337"/>
                    <a:pt x="4744" y="26306"/>
                  </a:cubicBezTo>
                  <a:cubicBezTo>
                    <a:pt x="4733" y="26281"/>
                    <a:pt x="3402" y="23618"/>
                    <a:pt x="2266" y="19071"/>
                  </a:cubicBezTo>
                  <a:cubicBezTo>
                    <a:pt x="1218" y="14873"/>
                    <a:pt x="124" y="8166"/>
                    <a:pt x="874" y="67"/>
                  </a:cubicBezTo>
                  <a:cubicBezTo>
                    <a:pt x="879" y="36"/>
                    <a:pt x="854" y="5"/>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a:off x="5913575" y="501981"/>
              <a:ext cx="74458" cy="106390"/>
            </a:xfrm>
            <a:custGeom>
              <a:rect b="b" l="l" r="r" t="t"/>
              <a:pathLst>
                <a:path extrusionOk="0" h="3445" w="2411">
                  <a:moveTo>
                    <a:pt x="71" y="1"/>
                  </a:moveTo>
                  <a:cubicBezTo>
                    <a:pt x="61" y="1"/>
                    <a:pt x="51" y="3"/>
                    <a:pt x="41" y="8"/>
                  </a:cubicBezTo>
                  <a:cubicBezTo>
                    <a:pt x="10" y="24"/>
                    <a:pt x="0" y="64"/>
                    <a:pt x="15" y="90"/>
                  </a:cubicBezTo>
                  <a:cubicBezTo>
                    <a:pt x="31" y="116"/>
                    <a:pt x="1229" y="2176"/>
                    <a:pt x="2292" y="3425"/>
                  </a:cubicBezTo>
                  <a:cubicBezTo>
                    <a:pt x="2304" y="3438"/>
                    <a:pt x="2320" y="3445"/>
                    <a:pt x="2337" y="3445"/>
                  </a:cubicBezTo>
                  <a:cubicBezTo>
                    <a:pt x="2348" y="3445"/>
                    <a:pt x="2359" y="3441"/>
                    <a:pt x="2369" y="3435"/>
                  </a:cubicBezTo>
                  <a:cubicBezTo>
                    <a:pt x="2374" y="3435"/>
                    <a:pt x="2379" y="3435"/>
                    <a:pt x="2379" y="3430"/>
                  </a:cubicBezTo>
                  <a:cubicBezTo>
                    <a:pt x="2405" y="3409"/>
                    <a:pt x="2410" y="3368"/>
                    <a:pt x="2389" y="3343"/>
                  </a:cubicBezTo>
                  <a:cubicBezTo>
                    <a:pt x="1331" y="2104"/>
                    <a:pt x="138" y="48"/>
                    <a:pt x="124" y="29"/>
                  </a:cubicBezTo>
                  <a:cubicBezTo>
                    <a:pt x="113" y="11"/>
                    <a:pt x="92" y="1"/>
                    <a:pt x="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
            <p:cNvSpPr/>
            <p:nvPr/>
          </p:nvSpPr>
          <p:spPr>
            <a:xfrm>
              <a:off x="5990348" y="579804"/>
              <a:ext cx="112598" cy="153795"/>
            </a:xfrm>
            <a:custGeom>
              <a:rect b="b" l="l" r="r" t="t"/>
              <a:pathLst>
                <a:path extrusionOk="0" h="4980" w="3646">
                  <a:moveTo>
                    <a:pt x="3575" y="0"/>
                  </a:moveTo>
                  <a:cubicBezTo>
                    <a:pt x="3554" y="0"/>
                    <a:pt x="3535" y="12"/>
                    <a:pt x="3522" y="32"/>
                  </a:cubicBezTo>
                  <a:cubicBezTo>
                    <a:pt x="3506" y="52"/>
                    <a:pt x="1959" y="2478"/>
                    <a:pt x="22" y="4878"/>
                  </a:cubicBezTo>
                  <a:cubicBezTo>
                    <a:pt x="1" y="4909"/>
                    <a:pt x="7" y="4944"/>
                    <a:pt x="31" y="4965"/>
                  </a:cubicBezTo>
                  <a:cubicBezTo>
                    <a:pt x="44" y="4974"/>
                    <a:pt x="57" y="4979"/>
                    <a:pt x="71" y="4979"/>
                  </a:cubicBezTo>
                  <a:cubicBezTo>
                    <a:pt x="81" y="4979"/>
                    <a:pt x="90" y="4976"/>
                    <a:pt x="99" y="4970"/>
                  </a:cubicBezTo>
                  <a:cubicBezTo>
                    <a:pt x="109" y="4970"/>
                    <a:pt x="114" y="4965"/>
                    <a:pt x="119" y="4954"/>
                  </a:cubicBezTo>
                  <a:cubicBezTo>
                    <a:pt x="2061" y="2549"/>
                    <a:pt x="3608" y="118"/>
                    <a:pt x="3624" y="99"/>
                  </a:cubicBezTo>
                  <a:cubicBezTo>
                    <a:pt x="3645" y="68"/>
                    <a:pt x="3634" y="32"/>
                    <a:pt x="3608" y="11"/>
                  </a:cubicBezTo>
                  <a:cubicBezTo>
                    <a:pt x="3597" y="4"/>
                    <a:pt x="3586" y="0"/>
                    <a:pt x="3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p:nvPr/>
          </p:nvSpPr>
          <p:spPr>
            <a:xfrm>
              <a:off x="5860860" y="708767"/>
              <a:ext cx="150027" cy="153115"/>
            </a:xfrm>
            <a:custGeom>
              <a:rect b="b" l="l" r="r" t="t"/>
              <a:pathLst>
                <a:path extrusionOk="0" h="4958" w="4858">
                  <a:moveTo>
                    <a:pt x="69" y="0"/>
                  </a:moveTo>
                  <a:cubicBezTo>
                    <a:pt x="55" y="0"/>
                    <a:pt x="42" y="4"/>
                    <a:pt x="31" y="12"/>
                  </a:cubicBezTo>
                  <a:cubicBezTo>
                    <a:pt x="6" y="38"/>
                    <a:pt x="0" y="74"/>
                    <a:pt x="26" y="100"/>
                  </a:cubicBezTo>
                  <a:cubicBezTo>
                    <a:pt x="52" y="131"/>
                    <a:pt x="2673" y="3178"/>
                    <a:pt x="4749" y="4941"/>
                  </a:cubicBezTo>
                  <a:cubicBezTo>
                    <a:pt x="4760" y="4952"/>
                    <a:pt x="4772" y="4957"/>
                    <a:pt x="4785" y="4957"/>
                  </a:cubicBezTo>
                  <a:cubicBezTo>
                    <a:pt x="4796" y="4957"/>
                    <a:pt x="4807" y="4953"/>
                    <a:pt x="4816" y="4946"/>
                  </a:cubicBezTo>
                  <a:cubicBezTo>
                    <a:pt x="4821" y="4946"/>
                    <a:pt x="4831" y="4941"/>
                    <a:pt x="4831" y="4936"/>
                  </a:cubicBezTo>
                  <a:cubicBezTo>
                    <a:pt x="4857" y="4910"/>
                    <a:pt x="4852" y="4869"/>
                    <a:pt x="4826" y="4848"/>
                  </a:cubicBezTo>
                  <a:cubicBezTo>
                    <a:pt x="2760" y="3091"/>
                    <a:pt x="145" y="49"/>
                    <a:pt x="119" y="23"/>
                  </a:cubicBezTo>
                  <a:cubicBezTo>
                    <a:pt x="107" y="8"/>
                    <a:pt x="88"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a:off x="6026727" y="787362"/>
              <a:ext cx="164913" cy="168557"/>
            </a:xfrm>
            <a:custGeom>
              <a:rect b="b" l="l" r="r" t="t"/>
              <a:pathLst>
                <a:path extrusionOk="0" h="5458" w="5340">
                  <a:moveTo>
                    <a:pt x="5269" y="1"/>
                  </a:moveTo>
                  <a:cubicBezTo>
                    <a:pt x="5248" y="1"/>
                    <a:pt x="5229" y="11"/>
                    <a:pt x="5216" y="26"/>
                  </a:cubicBezTo>
                  <a:cubicBezTo>
                    <a:pt x="5190" y="63"/>
                    <a:pt x="2738" y="3721"/>
                    <a:pt x="41" y="5346"/>
                  </a:cubicBezTo>
                  <a:cubicBezTo>
                    <a:pt x="10" y="5361"/>
                    <a:pt x="0" y="5398"/>
                    <a:pt x="20" y="5428"/>
                  </a:cubicBezTo>
                  <a:cubicBezTo>
                    <a:pt x="30" y="5448"/>
                    <a:pt x="48" y="5457"/>
                    <a:pt x="68" y="5457"/>
                  </a:cubicBezTo>
                  <a:cubicBezTo>
                    <a:pt x="79" y="5457"/>
                    <a:pt x="91" y="5454"/>
                    <a:pt x="103" y="5448"/>
                  </a:cubicBezTo>
                  <a:cubicBezTo>
                    <a:pt x="2826" y="3814"/>
                    <a:pt x="5293" y="135"/>
                    <a:pt x="5319" y="99"/>
                  </a:cubicBezTo>
                  <a:cubicBezTo>
                    <a:pt x="5339" y="68"/>
                    <a:pt x="5328" y="33"/>
                    <a:pt x="5304" y="12"/>
                  </a:cubicBezTo>
                  <a:cubicBezTo>
                    <a:pt x="5292" y="4"/>
                    <a:pt x="5280" y="1"/>
                    <a:pt x="5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5864349" y="860707"/>
              <a:ext cx="185882" cy="177667"/>
            </a:xfrm>
            <a:custGeom>
              <a:rect b="b" l="l" r="r" t="t"/>
              <a:pathLst>
                <a:path extrusionOk="0" h="5753" w="6019">
                  <a:moveTo>
                    <a:pt x="73" y="1"/>
                  </a:moveTo>
                  <a:cubicBezTo>
                    <a:pt x="58" y="1"/>
                    <a:pt x="44" y="6"/>
                    <a:pt x="32" y="16"/>
                  </a:cubicBezTo>
                  <a:cubicBezTo>
                    <a:pt x="6" y="37"/>
                    <a:pt x="1" y="77"/>
                    <a:pt x="22" y="103"/>
                  </a:cubicBezTo>
                  <a:cubicBezTo>
                    <a:pt x="57" y="144"/>
                    <a:pt x="3551" y="4245"/>
                    <a:pt x="5911" y="5741"/>
                  </a:cubicBezTo>
                  <a:cubicBezTo>
                    <a:pt x="5922" y="5749"/>
                    <a:pt x="5934" y="5753"/>
                    <a:pt x="5947" y="5753"/>
                  </a:cubicBezTo>
                  <a:cubicBezTo>
                    <a:pt x="5958" y="5753"/>
                    <a:pt x="5968" y="5750"/>
                    <a:pt x="5977" y="5746"/>
                  </a:cubicBezTo>
                  <a:cubicBezTo>
                    <a:pt x="5982" y="5741"/>
                    <a:pt x="5992" y="5730"/>
                    <a:pt x="5998" y="5725"/>
                  </a:cubicBezTo>
                  <a:cubicBezTo>
                    <a:pt x="6018" y="5694"/>
                    <a:pt x="6008" y="5653"/>
                    <a:pt x="5977" y="5637"/>
                  </a:cubicBezTo>
                  <a:cubicBezTo>
                    <a:pt x="3634" y="4147"/>
                    <a:pt x="155" y="63"/>
                    <a:pt x="119" y="21"/>
                  </a:cubicBezTo>
                  <a:cubicBezTo>
                    <a:pt x="105" y="7"/>
                    <a:pt x="89"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 name="Google Shape;133;p5"/>
          <p:cNvGrpSpPr/>
          <p:nvPr/>
        </p:nvGrpSpPr>
        <p:grpSpPr>
          <a:xfrm rot="-5706839">
            <a:off x="7964138" y="3491730"/>
            <a:ext cx="593940" cy="1921457"/>
            <a:chOff x="7181250" y="1513769"/>
            <a:chExt cx="263920" cy="853807"/>
          </a:xfrm>
        </p:grpSpPr>
        <p:sp>
          <p:nvSpPr>
            <p:cNvPr id="134" name="Google Shape;134;p5"/>
            <p:cNvSpPr/>
            <p:nvPr/>
          </p:nvSpPr>
          <p:spPr>
            <a:xfrm>
              <a:off x="7207901" y="1612869"/>
              <a:ext cx="128409" cy="754707"/>
            </a:xfrm>
            <a:custGeom>
              <a:rect b="b" l="l" r="r" t="t"/>
              <a:pathLst>
                <a:path extrusionOk="0" h="24438" w="4158">
                  <a:moveTo>
                    <a:pt x="4089" y="0"/>
                  </a:moveTo>
                  <a:cubicBezTo>
                    <a:pt x="4063" y="0"/>
                    <a:pt x="4038" y="19"/>
                    <a:pt x="4030" y="44"/>
                  </a:cubicBezTo>
                  <a:cubicBezTo>
                    <a:pt x="0" y="12171"/>
                    <a:pt x="2920" y="24269"/>
                    <a:pt x="2951" y="24392"/>
                  </a:cubicBezTo>
                  <a:cubicBezTo>
                    <a:pt x="2955" y="24417"/>
                    <a:pt x="2981" y="24438"/>
                    <a:pt x="3012" y="24438"/>
                  </a:cubicBezTo>
                  <a:cubicBezTo>
                    <a:pt x="3012" y="24438"/>
                    <a:pt x="3017" y="24438"/>
                    <a:pt x="3022" y="24433"/>
                  </a:cubicBezTo>
                  <a:cubicBezTo>
                    <a:pt x="3058" y="24428"/>
                    <a:pt x="3079" y="24392"/>
                    <a:pt x="3069" y="24361"/>
                  </a:cubicBezTo>
                  <a:cubicBezTo>
                    <a:pt x="3038" y="24238"/>
                    <a:pt x="124" y="12176"/>
                    <a:pt x="4148" y="85"/>
                  </a:cubicBezTo>
                  <a:cubicBezTo>
                    <a:pt x="4158" y="49"/>
                    <a:pt x="4142" y="13"/>
                    <a:pt x="4106" y="3"/>
                  </a:cubicBezTo>
                  <a:cubicBezTo>
                    <a:pt x="4100" y="1"/>
                    <a:pt x="4095" y="0"/>
                    <a:pt x="408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a:off x="7251043" y="1513769"/>
              <a:ext cx="128934" cy="111023"/>
            </a:xfrm>
            <a:custGeom>
              <a:rect b="b" l="l" r="r" t="t"/>
              <a:pathLst>
                <a:path extrusionOk="0" h="3595" w="4175">
                  <a:moveTo>
                    <a:pt x="2648" y="0"/>
                  </a:moveTo>
                  <a:cubicBezTo>
                    <a:pt x="2432" y="0"/>
                    <a:pt x="2213" y="88"/>
                    <a:pt x="2052" y="277"/>
                  </a:cubicBezTo>
                  <a:cubicBezTo>
                    <a:pt x="1106" y="1377"/>
                    <a:pt x="1" y="3134"/>
                    <a:pt x="2118" y="3540"/>
                  </a:cubicBezTo>
                  <a:cubicBezTo>
                    <a:pt x="2307" y="3577"/>
                    <a:pt x="2476" y="3594"/>
                    <a:pt x="2628" y="3594"/>
                  </a:cubicBezTo>
                  <a:cubicBezTo>
                    <a:pt x="4174" y="3594"/>
                    <a:pt x="3829" y="1789"/>
                    <a:pt x="3404" y="539"/>
                  </a:cubicBezTo>
                  <a:cubicBezTo>
                    <a:pt x="3284" y="193"/>
                    <a:pt x="2968" y="0"/>
                    <a:pt x="2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
            <p:cNvSpPr/>
            <p:nvPr/>
          </p:nvSpPr>
          <p:spPr>
            <a:xfrm>
              <a:off x="7246627" y="1654899"/>
              <a:ext cx="128904" cy="111084"/>
            </a:xfrm>
            <a:custGeom>
              <a:rect b="b" l="l" r="r" t="t"/>
              <a:pathLst>
                <a:path extrusionOk="0" h="3597" w="4174">
                  <a:moveTo>
                    <a:pt x="1547" y="1"/>
                  </a:moveTo>
                  <a:cubicBezTo>
                    <a:pt x="1" y="1"/>
                    <a:pt x="346" y="1805"/>
                    <a:pt x="772" y="3056"/>
                  </a:cubicBezTo>
                  <a:cubicBezTo>
                    <a:pt x="890" y="3405"/>
                    <a:pt x="1204" y="3596"/>
                    <a:pt x="1523" y="3596"/>
                  </a:cubicBezTo>
                  <a:cubicBezTo>
                    <a:pt x="1741" y="3596"/>
                    <a:pt x="1961" y="3507"/>
                    <a:pt x="2123" y="3318"/>
                  </a:cubicBezTo>
                  <a:cubicBezTo>
                    <a:pt x="3068" y="2219"/>
                    <a:pt x="4173" y="466"/>
                    <a:pt x="2055" y="54"/>
                  </a:cubicBezTo>
                  <a:cubicBezTo>
                    <a:pt x="1867" y="18"/>
                    <a:pt x="1698" y="1"/>
                    <a:pt x="15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
            <p:cNvSpPr/>
            <p:nvPr/>
          </p:nvSpPr>
          <p:spPr>
            <a:xfrm>
              <a:off x="7181250" y="1585909"/>
              <a:ext cx="122851" cy="88293"/>
            </a:xfrm>
            <a:custGeom>
              <a:rect b="b" l="l" r="r" t="t"/>
              <a:pathLst>
                <a:path extrusionOk="0" h="2859" w="3978">
                  <a:moveTo>
                    <a:pt x="2514" y="1"/>
                  </a:moveTo>
                  <a:cubicBezTo>
                    <a:pt x="1948" y="1"/>
                    <a:pt x="1285" y="173"/>
                    <a:pt x="730" y="362"/>
                  </a:cubicBezTo>
                  <a:cubicBezTo>
                    <a:pt x="149" y="557"/>
                    <a:pt x="0" y="1313"/>
                    <a:pt x="467" y="1714"/>
                  </a:cubicBezTo>
                  <a:cubicBezTo>
                    <a:pt x="1106" y="2259"/>
                    <a:pt x="1960" y="2858"/>
                    <a:pt x="2647" y="2858"/>
                  </a:cubicBezTo>
                  <a:cubicBezTo>
                    <a:pt x="3149" y="2858"/>
                    <a:pt x="3562" y="2538"/>
                    <a:pt x="3736" y="1641"/>
                  </a:cubicBezTo>
                  <a:cubicBezTo>
                    <a:pt x="3978" y="378"/>
                    <a:pt x="3351" y="1"/>
                    <a:pt x="2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
            <p:cNvSpPr/>
            <p:nvPr/>
          </p:nvSpPr>
          <p:spPr>
            <a:xfrm>
              <a:off x="7322350" y="1605550"/>
              <a:ext cx="122820" cy="88293"/>
            </a:xfrm>
            <a:custGeom>
              <a:rect b="b" l="l" r="r" t="t"/>
              <a:pathLst>
                <a:path extrusionOk="0" h="2859" w="3977">
                  <a:moveTo>
                    <a:pt x="1336" y="1"/>
                  </a:moveTo>
                  <a:cubicBezTo>
                    <a:pt x="834" y="1"/>
                    <a:pt x="420" y="321"/>
                    <a:pt x="246" y="1216"/>
                  </a:cubicBezTo>
                  <a:cubicBezTo>
                    <a:pt x="1" y="2481"/>
                    <a:pt x="630" y="2858"/>
                    <a:pt x="1469" y="2858"/>
                  </a:cubicBezTo>
                  <a:cubicBezTo>
                    <a:pt x="2035" y="2858"/>
                    <a:pt x="2695" y="2687"/>
                    <a:pt x="3248" y="2501"/>
                  </a:cubicBezTo>
                  <a:cubicBezTo>
                    <a:pt x="3834" y="2300"/>
                    <a:pt x="3977" y="1550"/>
                    <a:pt x="3509" y="1144"/>
                  </a:cubicBezTo>
                  <a:cubicBezTo>
                    <a:pt x="2874" y="598"/>
                    <a:pt x="2022" y="1"/>
                    <a:pt x="13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
            <p:cNvSpPr/>
            <p:nvPr/>
          </p:nvSpPr>
          <p:spPr>
            <a:xfrm>
              <a:off x="7287886" y="1554533"/>
              <a:ext cx="138817" cy="98021"/>
            </a:xfrm>
            <a:custGeom>
              <a:rect b="b" l="l" r="r" t="t"/>
              <a:pathLst>
                <a:path extrusionOk="0" h="3174" w="4495">
                  <a:moveTo>
                    <a:pt x="3534" y="0"/>
                  </a:moveTo>
                  <a:cubicBezTo>
                    <a:pt x="3504" y="0"/>
                    <a:pt x="3474" y="2"/>
                    <a:pt x="3444" y="5"/>
                  </a:cubicBezTo>
                  <a:cubicBezTo>
                    <a:pt x="2005" y="165"/>
                    <a:pt x="0" y="695"/>
                    <a:pt x="1269" y="2441"/>
                  </a:cubicBezTo>
                  <a:cubicBezTo>
                    <a:pt x="1651" y="2965"/>
                    <a:pt x="2019" y="3174"/>
                    <a:pt x="2364" y="3174"/>
                  </a:cubicBezTo>
                  <a:cubicBezTo>
                    <a:pt x="3165" y="3174"/>
                    <a:pt x="3839" y="2044"/>
                    <a:pt x="4255" y="1121"/>
                  </a:cubicBezTo>
                  <a:cubicBezTo>
                    <a:pt x="4494" y="588"/>
                    <a:pt x="4099" y="0"/>
                    <a:pt x="35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
            <p:cNvSpPr/>
            <p:nvPr/>
          </p:nvSpPr>
          <p:spPr>
            <a:xfrm>
              <a:off x="7199872" y="1627167"/>
              <a:ext cx="138817" cy="97990"/>
            </a:xfrm>
            <a:custGeom>
              <a:rect b="b" l="l" r="r" t="t"/>
              <a:pathLst>
                <a:path extrusionOk="0" h="3173" w="4495">
                  <a:moveTo>
                    <a:pt x="2129" y="1"/>
                  </a:moveTo>
                  <a:cubicBezTo>
                    <a:pt x="1329" y="1"/>
                    <a:pt x="657" y="1129"/>
                    <a:pt x="239" y="2052"/>
                  </a:cubicBezTo>
                  <a:cubicBezTo>
                    <a:pt x="0" y="2589"/>
                    <a:pt x="392" y="3172"/>
                    <a:pt x="961" y="3172"/>
                  </a:cubicBezTo>
                  <a:cubicBezTo>
                    <a:pt x="991" y="3172"/>
                    <a:pt x="1021" y="3171"/>
                    <a:pt x="1052" y="3167"/>
                  </a:cubicBezTo>
                  <a:cubicBezTo>
                    <a:pt x="2490" y="3008"/>
                    <a:pt x="4494" y="2484"/>
                    <a:pt x="3225" y="736"/>
                  </a:cubicBezTo>
                  <a:cubicBezTo>
                    <a:pt x="2843" y="210"/>
                    <a:pt x="2474" y="1"/>
                    <a:pt x="21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
            <p:cNvSpPr/>
            <p:nvPr/>
          </p:nvSpPr>
          <p:spPr>
            <a:xfrm>
              <a:off x="7226400" y="1531649"/>
              <a:ext cx="130880" cy="106946"/>
            </a:xfrm>
            <a:custGeom>
              <a:rect b="b" l="l" r="r" t="t"/>
              <a:pathLst>
                <a:path extrusionOk="0" h="3463" w="4238">
                  <a:moveTo>
                    <a:pt x="837" y="0"/>
                  </a:moveTo>
                  <a:cubicBezTo>
                    <a:pt x="391" y="0"/>
                    <a:pt x="0" y="389"/>
                    <a:pt x="54" y="881"/>
                  </a:cubicBezTo>
                  <a:cubicBezTo>
                    <a:pt x="177" y="2003"/>
                    <a:pt x="525" y="3462"/>
                    <a:pt x="1493" y="3462"/>
                  </a:cubicBezTo>
                  <a:cubicBezTo>
                    <a:pt x="1771" y="3462"/>
                    <a:pt x="2100" y="3342"/>
                    <a:pt x="2490" y="3059"/>
                  </a:cubicBezTo>
                  <a:cubicBezTo>
                    <a:pt x="4237" y="1790"/>
                    <a:pt x="2495" y="670"/>
                    <a:pt x="1169" y="74"/>
                  </a:cubicBezTo>
                  <a:cubicBezTo>
                    <a:pt x="1059" y="23"/>
                    <a:pt x="946" y="0"/>
                    <a:pt x="8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
            <p:cNvSpPr/>
            <p:nvPr/>
          </p:nvSpPr>
          <p:spPr>
            <a:xfrm>
              <a:off x="7269326" y="1641095"/>
              <a:ext cx="130818" cy="107039"/>
            </a:xfrm>
            <a:custGeom>
              <a:rect b="b" l="l" r="r" t="t"/>
              <a:pathLst>
                <a:path extrusionOk="0" h="3466" w="4236">
                  <a:moveTo>
                    <a:pt x="2744" y="1"/>
                  </a:moveTo>
                  <a:cubicBezTo>
                    <a:pt x="2466" y="1"/>
                    <a:pt x="2137" y="121"/>
                    <a:pt x="1747" y="404"/>
                  </a:cubicBezTo>
                  <a:cubicBezTo>
                    <a:pt x="1" y="1673"/>
                    <a:pt x="1742" y="2799"/>
                    <a:pt x="3063" y="3395"/>
                  </a:cubicBezTo>
                  <a:cubicBezTo>
                    <a:pt x="3172" y="3443"/>
                    <a:pt x="3284" y="3466"/>
                    <a:pt x="3392" y="3466"/>
                  </a:cubicBezTo>
                  <a:cubicBezTo>
                    <a:pt x="3842" y="3466"/>
                    <a:pt x="4236" y="3077"/>
                    <a:pt x="4178" y="2583"/>
                  </a:cubicBezTo>
                  <a:cubicBezTo>
                    <a:pt x="4058" y="1461"/>
                    <a:pt x="3712" y="1"/>
                    <a:pt x="2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
            <p:cNvSpPr/>
            <p:nvPr/>
          </p:nvSpPr>
          <p:spPr>
            <a:xfrm>
              <a:off x="7253607" y="1584921"/>
              <a:ext cx="119361" cy="110003"/>
            </a:xfrm>
            <a:custGeom>
              <a:rect b="b" l="l" r="r" t="t"/>
              <a:pathLst>
                <a:path extrusionOk="0" h="3562" w="3865">
                  <a:moveTo>
                    <a:pt x="1928" y="0"/>
                  </a:moveTo>
                  <a:cubicBezTo>
                    <a:pt x="1092" y="0"/>
                    <a:pt x="348" y="592"/>
                    <a:pt x="185" y="1442"/>
                  </a:cubicBezTo>
                  <a:cubicBezTo>
                    <a:pt x="0" y="2408"/>
                    <a:pt x="627" y="3338"/>
                    <a:pt x="1594" y="3529"/>
                  </a:cubicBezTo>
                  <a:cubicBezTo>
                    <a:pt x="1707" y="3551"/>
                    <a:pt x="1820" y="3561"/>
                    <a:pt x="1931" y="3561"/>
                  </a:cubicBezTo>
                  <a:cubicBezTo>
                    <a:pt x="2768" y="3561"/>
                    <a:pt x="3516" y="2968"/>
                    <a:pt x="3679" y="2116"/>
                  </a:cubicBezTo>
                  <a:cubicBezTo>
                    <a:pt x="3864" y="1155"/>
                    <a:pt x="3233" y="219"/>
                    <a:pt x="2272" y="34"/>
                  </a:cubicBezTo>
                  <a:cubicBezTo>
                    <a:pt x="2156" y="11"/>
                    <a:pt x="2041" y="0"/>
                    <a:pt x="19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5"/>
          <p:cNvSpPr/>
          <p:nvPr/>
        </p:nvSpPr>
        <p:spPr>
          <a:xfrm rot="-1813586">
            <a:off x="3243151" y="65797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
          <p:cNvSpPr/>
          <p:nvPr/>
        </p:nvSpPr>
        <p:spPr>
          <a:xfrm>
            <a:off x="6504406" y="38925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 name="Google Shape;146;p5"/>
          <p:cNvGrpSpPr/>
          <p:nvPr/>
        </p:nvGrpSpPr>
        <p:grpSpPr>
          <a:xfrm rot="276975">
            <a:off x="421144" y="396917"/>
            <a:ext cx="201897" cy="276167"/>
            <a:chOff x="6909034" y="627862"/>
            <a:chExt cx="279193" cy="381901"/>
          </a:xfrm>
        </p:grpSpPr>
        <p:sp>
          <p:nvSpPr>
            <p:cNvPr id="147" name="Google Shape;147;p5"/>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5"/>
          <p:cNvGrpSpPr/>
          <p:nvPr/>
        </p:nvGrpSpPr>
        <p:grpSpPr>
          <a:xfrm rot="276975">
            <a:off x="3791244" y="4524342"/>
            <a:ext cx="201897" cy="276167"/>
            <a:chOff x="6909034" y="627862"/>
            <a:chExt cx="279193" cy="381901"/>
          </a:xfrm>
        </p:grpSpPr>
        <p:sp>
          <p:nvSpPr>
            <p:cNvPr id="151" name="Google Shape;151;p5"/>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5"/>
          <p:cNvSpPr/>
          <p:nvPr/>
        </p:nvSpPr>
        <p:spPr>
          <a:xfrm>
            <a:off x="256481" y="25476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
          <p:cNvSpPr/>
          <p:nvPr/>
        </p:nvSpPr>
        <p:spPr>
          <a:xfrm rot="-1813586">
            <a:off x="8632776" y="2816349"/>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
          <p:cNvSpPr txBox="1"/>
          <p:nvPr>
            <p:ph type="title"/>
          </p:nvPr>
        </p:nvSpPr>
        <p:spPr>
          <a:xfrm>
            <a:off x="715100" y="1431625"/>
            <a:ext cx="3248100" cy="62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7" name="Google Shape;157;p5"/>
          <p:cNvSpPr txBox="1"/>
          <p:nvPr>
            <p:ph idx="1" type="subTitle"/>
          </p:nvPr>
        </p:nvSpPr>
        <p:spPr>
          <a:xfrm>
            <a:off x="715100" y="2196575"/>
            <a:ext cx="4126800" cy="165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spTree>
      <p:nvGrpSpPr>
        <p:cNvPr id="158" name="Shape 158"/>
        <p:cNvGrpSpPr/>
        <p:nvPr/>
      </p:nvGrpSpPr>
      <p:grpSpPr>
        <a:xfrm>
          <a:off x="0" y="0"/>
          <a:ext cx="0" cy="0"/>
          <a:chOff x="0" y="0"/>
          <a:chExt cx="0" cy="0"/>
        </a:xfrm>
      </p:grpSpPr>
      <p:sp>
        <p:nvSpPr>
          <p:cNvPr id="159" name="Google Shape;159;p6"/>
          <p:cNvSpPr/>
          <p:nvPr/>
        </p:nvSpPr>
        <p:spPr>
          <a:xfrm rot="972458">
            <a:off x="5126819" y="-445420"/>
            <a:ext cx="5580148" cy="4497808"/>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
          <p:cNvSpPr/>
          <p:nvPr/>
        </p:nvSpPr>
        <p:spPr>
          <a:xfrm rot="-10579257">
            <a:off x="-1820540" y="2798903"/>
            <a:ext cx="4490103" cy="3619191"/>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 name="Google Shape;161;p6"/>
          <p:cNvGrpSpPr/>
          <p:nvPr/>
        </p:nvGrpSpPr>
        <p:grpSpPr>
          <a:xfrm>
            <a:off x="6763054" y="3579396"/>
            <a:ext cx="1853280" cy="1652448"/>
            <a:chOff x="6763054" y="3516296"/>
            <a:chExt cx="1853280" cy="1652448"/>
          </a:xfrm>
        </p:grpSpPr>
        <p:grpSp>
          <p:nvGrpSpPr>
            <p:cNvPr id="162" name="Google Shape;162;p6"/>
            <p:cNvGrpSpPr/>
            <p:nvPr/>
          </p:nvGrpSpPr>
          <p:grpSpPr>
            <a:xfrm>
              <a:off x="7736620" y="3516296"/>
              <a:ext cx="879714" cy="1652448"/>
              <a:chOff x="8629523" y="479901"/>
              <a:chExt cx="459285" cy="862672"/>
            </a:xfrm>
          </p:grpSpPr>
          <p:sp>
            <p:nvSpPr>
              <p:cNvPr id="163" name="Google Shape;163;p6"/>
              <p:cNvSpPr/>
              <p:nvPr/>
            </p:nvSpPr>
            <p:spPr>
              <a:xfrm>
                <a:off x="8629523" y="479901"/>
                <a:ext cx="459285" cy="862672"/>
              </a:xfrm>
              <a:custGeom>
                <a:rect b="b" l="l" r="r" t="t"/>
                <a:pathLst>
                  <a:path extrusionOk="0" h="27934" w="14872">
                    <a:moveTo>
                      <a:pt x="13849" y="0"/>
                    </a:moveTo>
                    <a:cubicBezTo>
                      <a:pt x="13516" y="0"/>
                      <a:pt x="12895" y="540"/>
                      <a:pt x="12730" y="784"/>
                    </a:cubicBezTo>
                    <a:cubicBezTo>
                      <a:pt x="12658" y="891"/>
                      <a:pt x="12509" y="919"/>
                      <a:pt x="12333" y="919"/>
                    </a:cubicBezTo>
                    <a:cubicBezTo>
                      <a:pt x="12142" y="919"/>
                      <a:pt x="11920" y="886"/>
                      <a:pt x="11731" y="886"/>
                    </a:cubicBezTo>
                    <a:cubicBezTo>
                      <a:pt x="11555" y="886"/>
                      <a:pt x="11407" y="914"/>
                      <a:pt x="11337" y="1021"/>
                    </a:cubicBezTo>
                    <a:cubicBezTo>
                      <a:pt x="11079" y="1422"/>
                      <a:pt x="11147" y="2229"/>
                      <a:pt x="10894" y="2629"/>
                    </a:cubicBezTo>
                    <a:cubicBezTo>
                      <a:pt x="10592" y="3118"/>
                      <a:pt x="9969" y="3194"/>
                      <a:pt x="9677" y="3678"/>
                    </a:cubicBezTo>
                    <a:cubicBezTo>
                      <a:pt x="9409" y="4124"/>
                      <a:pt x="9507" y="4987"/>
                      <a:pt x="9250" y="5435"/>
                    </a:cubicBezTo>
                    <a:cubicBezTo>
                      <a:pt x="8916" y="6021"/>
                      <a:pt x="8238" y="6185"/>
                      <a:pt x="7925" y="6761"/>
                    </a:cubicBezTo>
                    <a:cubicBezTo>
                      <a:pt x="7555" y="7449"/>
                      <a:pt x="7576" y="8533"/>
                      <a:pt x="7231" y="9207"/>
                    </a:cubicBezTo>
                    <a:cubicBezTo>
                      <a:pt x="6855" y="9947"/>
                      <a:pt x="6121" y="10271"/>
                      <a:pt x="5782" y="10985"/>
                    </a:cubicBezTo>
                    <a:cubicBezTo>
                      <a:pt x="5479" y="11617"/>
                      <a:pt x="5571" y="12681"/>
                      <a:pt x="5299" y="13288"/>
                    </a:cubicBezTo>
                    <a:cubicBezTo>
                      <a:pt x="4950" y="14064"/>
                      <a:pt x="4241" y="14372"/>
                      <a:pt x="3937" y="15091"/>
                    </a:cubicBezTo>
                    <a:cubicBezTo>
                      <a:pt x="3613" y="15862"/>
                      <a:pt x="3705" y="16839"/>
                      <a:pt x="3433" y="17527"/>
                    </a:cubicBezTo>
                    <a:cubicBezTo>
                      <a:pt x="3145" y="18262"/>
                      <a:pt x="2493" y="18708"/>
                      <a:pt x="2261" y="19341"/>
                    </a:cubicBezTo>
                    <a:cubicBezTo>
                      <a:pt x="1995" y="20065"/>
                      <a:pt x="2220" y="21191"/>
                      <a:pt x="2026" y="21761"/>
                    </a:cubicBezTo>
                    <a:cubicBezTo>
                      <a:pt x="1691" y="22738"/>
                      <a:pt x="1003" y="23010"/>
                      <a:pt x="869" y="23442"/>
                    </a:cubicBezTo>
                    <a:cubicBezTo>
                      <a:pt x="869" y="23442"/>
                      <a:pt x="0" y="26463"/>
                      <a:pt x="3809" y="27934"/>
                    </a:cubicBezTo>
                    <a:lnTo>
                      <a:pt x="9502" y="27872"/>
                    </a:lnTo>
                    <a:cubicBezTo>
                      <a:pt x="9713" y="27573"/>
                      <a:pt x="9708" y="27301"/>
                      <a:pt x="9708" y="27301"/>
                    </a:cubicBezTo>
                    <a:cubicBezTo>
                      <a:pt x="9857" y="26689"/>
                      <a:pt x="10407" y="26350"/>
                      <a:pt x="10561" y="25677"/>
                    </a:cubicBezTo>
                    <a:cubicBezTo>
                      <a:pt x="10700" y="25060"/>
                      <a:pt x="10360" y="24099"/>
                      <a:pt x="10505" y="23442"/>
                    </a:cubicBezTo>
                    <a:cubicBezTo>
                      <a:pt x="10643" y="22799"/>
                      <a:pt x="11259" y="22460"/>
                      <a:pt x="11399" y="21787"/>
                    </a:cubicBezTo>
                    <a:cubicBezTo>
                      <a:pt x="11579" y="20908"/>
                      <a:pt x="11306" y="19865"/>
                      <a:pt x="11486" y="18961"/>
                    </a:cubicBezTo>
                    <a:cubicBezTo>
                      <a:pt x="11620" y="18277"/>
                      <a:pt x="12210" y="17738"/>
                      <a:pt x="12344" y="17049"/>
                    </a:cubicBezTo>
                    <a:cubicBezTo>
                      <a:pt x="12545" y="16016"/>
                      <a:pt x="12365" y="14875"/>
                      <a:pt x="12554" y="13862"/>
                    </a:cubicBezTo>
                    <a:cubicBezTo>
                      <a:pt x="12720" y="12989"/>
                      <a:pt x="13249" y="12249"/>
                      <a:pt x="13403" y="11417"/>
                    </a:cubicBezTo>
                    <a:cubicBezTo>
                      <a:pt x="13541" y="10641"/>
                      <a:pt x="13033" y="9624"/>
                      <a:pt x="13166" y="8898"/>
                    </a:cubicBezTo>
                    <a:cubicBezTo>
                      <a:pt x="13275" y="8287"/>
                      <a:pt x="14025" y="7963"/>
                      <a:pt x="14122" y="7399"/>
                    </a:cubicBezTo>
                    <a:cubicBezTo>
                      <a:pt x="14240" y="6730"/>
                      <a:pt x="13835" y="6216"/>
                      <a:pt x="13937" y="5630"/>
                    </a:cubicBezTo>
                    <a:cubicBezTo>
                      <a:pt x="14034" y="5075"/>
                      <a:pt x="14872" y="4439"/>
                      <a:pt x="14718" y="3991"/>
                    </a:cubicBezTo>
                    <a:cubicBezTo>
                      <a:pt x="13942" y="1725"/>
                      <a:pt x="14281" y="353"/>
                      <a:pt x="13994" y="54"/>
                    </a:cubicBezTo>
                    <a:cubicBezTo>
                      <a:pt x="13957" y="17"/>
                      <a:pt x="13908" y="0"/>
                      <a:pt x="138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a:off x="8773155" y="547656"/>
                <a:ext cx="255213" cy="727067"/>
              </a:xfrm>
              <a:custGeom>
                <a:rect b="b" l="l" r="r" t="t"/>
                <a:pathLst>
                  <a:path extrusionOk="0" h="23543" w="8264">
                    <a:moveTo>
                      <a:pt x="8193" y="1"/>
                    </a:moveTo>
                    <a:cubicBezTo>
                      <a:pt x="8167" y="1"/>
                      <a:pt x="8143" y="16"/>
                      <a:pt x="8135" y="44"/>
                    </a:cubicBezTo>
                    <a:cubicBezTo>
                      <a:pt x="8084" y="189"/>
                      <a:pt x="3006" y="14958"/>
                      <a:pt x="10" y="23463"/>
                    </a:cubicBezTo>
                    <a:cubicBezTo>
                      <a:pt x="0" y="23494"/>
                      <a:pt x="15" y="23529"/>
                      <a:pt x="46" y="23539"/>
                    </a:cubicBezTo>
                    <a:cubicBezTo>
                      <a:pt x="54" y="23542"/>
                      <a:pt x="60" y="23543"/>
                      <a:pt x="67" y="23543"/>
                    </a:cubicBezTo>
                    <a:cubicBezTo>
                      <a:pt x="73" y="23543"/>
                      <a:pt x="80" y="23542"/>
                      <a:pt x="88" y="23539"/>
                    </a:cubicBezTo>
                    <a:cubicBezTo>
                      <a:pt x="103" y="23534"/>
                      <a:pt x="119" y="23520"/>
                      <a:pt x="129" y="23503"/>
                    </a:cubicBezTo>
                    <a:cubicBezTo>
                      <a:pt x="3124" y="14998"/>
                      <a:pt x="8202" y="229"/>
                      <a:pt x="8248" y="80"/>
                    </a:cubicBezTo>
                    <a:cubicBezTo>
                      <a:pt x="8264" y="49"/>
                      <a:pt x="8243" y="14"/>
                      <a:pt x="8212" y="4"/>
                    </a:cubicBezTo>
                    <a:cubicBezTo>
                      <a:pt x="8206" y="2"/>
                      <a:pt x="8199" y="1"/>
                      <a:pt x="81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6"/>
            <p:cNvGrpSpPr/>
            <p:nvPr/>
          </p:nvGrpSpPr>
          <p:grpSpPr>
            <a:xfrm>
              <a:off x="6763054" y="4557883"/>
              <a:ext cx="1358234" cy="585616"/>
              <a:chOff x="6371710" y="1017371"/>
              <a:chExt cx="437265" cy="188537"/>
            </a:xfrm>
          </p:grpSpPr>
          <p:sp>
            <p:nvSpPr>
              <p:cNvPr id="166" name="Google Shape;166;p6"/>
              <p:cNvSpPr/>
              <p:nvPr/>
            </p:nvSpPr>
            <p:spPr>
              <a:xfrm>
                <a:off x="6371710" y="1018853"/>
                <a:ext cx="437265" cy="185944"/>
              </a:xfrm>
              <a:custGeom>
                <a:rect b="b" l="l" r="r" t="t"/>
                <a:pathLst>
                  <a:path extrusionOk="0" h="6021" w="14159">
                    <a:moveTo>
                      <a:pt x="3942" y="0"/>
                    </a:moveTo>
                    <a:cubicBezTo>
                      <a:pt x="2199" y="0"/>
                      <a:pt x="919" y="334"/>
                      <a:pt x="299" y="537"/>
                    </a:cubicBezTo>
                    <a:cubicBezTo>
                      <a:pt x="88" y="604"/>
                      <a:pt x="1" y="855"/>
                      <a:pt x="129" y="1040"/>
                    </a:cubicBezTo>
                    <a:cubicBezTo>
                      <a:pt x="428" y="1483"/>
                      <a:pt x="746" y="1935"/>
                      <a:pt x="1080" y="2392"/>
                    </a:cubicBezTo>
                    <a:cubicBezTo>
                      <a:pt x="1125" y="2455"/>
                      <a:pt x="1233" y="2467"/>
                      <a:pt x="1356" y="2467"/>
                    </a:cubicBezTo>
                    <a:cubicBezTo>
                      <a:pt x="1435" y="2467"/>
                      <a:pt x="1519" y="2462"/>
                      <a:pt x="1597" y="2462"/>
                    </a:cubicBezTo>
                    <a:cubicBezTo>
                      <a:pt x="1720" y="2462"/>
                      <a:pt x="1827" y="2474"/>
                      <a:pt x="1872" y="2536"/>
                    </a:cubicBezTo>
                    <a:cubicBezTo>
                      <a:pt x="1984" y="2686"/>
                      <a:pt x="1666" y="3184"/>
                      <a:pt x="1779" y="3338"/>
                    </a:cubicBezTo>
                    <a:cubicBezTo>
                      <a:pt x="2411" y="4166"/>
                      <a:pt x="3074" y="4987"/>
                      <a:pt x="3742" y="5758"/>
                    </a:cubicBezTo>
                    <a:cubicBezTo>
                      <a:pt x="3765" y="5785"/>
                      <a:pt x="3800" y="5796"/>
                      <a:pt x="3845" y="5796"/>
                    </a:cubicBezTo>
                    <a:cubicBezTo>
                      <a:pt x="4058" y="5796"/>
                      <a:pt x="4474" y="5535"/>
                      <a:pt x="4690" y="5535"/>
                    </a:cubicBezTo>
                    <a:cubicBezTo>
                      <a:pt x="4735" y="5535"/>
                      <a:pt x="4771" y="5546"/>
                      <a:pt x="4795" y="5573"/>
                    </a:cubicBezTo>
                    <a:cubicBezTo>
                      <a:pt x="4847" y="5630"/>
                      <a:pt x="4811" y="5815"/>
                      <a:pt x="4754" y="6021"/>
                    </a:cubicBezTo>
                    <a:lnTo>
                      <a:pt x="14158" y="6021"/>
                    </a:lnTo>
                    <a:cubicBezTo>
                      <a:pt x="13757" y="3672"/>
                      <a:pt x="12842" y="2778"/>
                      <a:pt x="12842" y="2778"/>
                    </a:cubicBezTo>
                    <a:cubicBezTo>
                      <a:pt x="12324" y="2444"/>
                      <a:pt x="11810" y="2150"/>
                      <a:pt x="11307" y="1889"/>
                    </a:cubicBezTo>
                    <a:cubicBezTo>
                      <a:pt x="11299" y="1885"/>
                      <a:pt x="11290" y="1883"/>
                      <a:pt x="11280" y="1883"/>
                    </a:cubicBezTo>
                    <a:cubicBezTo>
                      <a:pt x="11119" y="1883"/>
                      <a:pt x="10715" y="2371"/>
                      <a:pt x="10560" y="2371"/>
                    </a:cubicBezTo>
                    <a:cubicBezTo>
                      <a:pt x="10551" y="2371"/>
                      <a:pt x="10543" y="2370"/>
                      <a:pt x="10536" y="2366"/>
                    </a:cubicBezTo>
                    <a:cubicBezTo>
                      <a:pt x="10263" y="2233"/>
                      <a:pt x="10340" y="1421"/>
                      <a:pt x="10078" y="1308"/>
                    </a:cubicBezTo>
                    <a:cubicBezTo>
                      <a:pt x="9189" y="928"/>
                      <a:pt x="8336" y="646"/>
                      <a:pt x="7524" y="445"/>
                    </a:cubicBezTo>
                    <a:cubicBezTo>
                      <a:pt x="7521" y="444"/>
                      <a:pt x="7517" y="443"/>
                      <a:pt x="7513" y="443"/>
                    </a:cubicBezTo>
                    <a:cubicBezTo>
                      <a:pt x="7388" y="443"/>
                      <a:pt x="7188" y="934"/>
                      <a:pt x="7057" y="934"/>
                    </a:cubicBezTo>
                    <a:cubicBezTo>
                      <a:pt x="7053" y="934"/>
                      <a:pt x="7049" y="934"/>
                      <a:pt x="7046" y="933"/>
                    </a:cubicBezTo>
                    <a:cubicBezTo>
                      <a:pt x="6887" y="897"/>
                      <a:pt x="6810" y="286"/>
                      <a:pt x="6656" y="255"/>
                    </a:cubicBezTo>
                    <a:cubicBezTo>
                      <a:pt x="6409" y="208"/>
                      <a:pt x="6168" y="172"/>
                      <a:pt x="5936" y="136"/>
                    </a:cubicBezTo>
                    <a:cubicBezTo>
                      <a:pt x="5930" y="136"/>
                      <a:pt x="5925" y="135"/>
                      <a:pt x="5920" y="135"/>
                    </a:cubicBezTo>
                    <a:cubicBezTo>
                      <a:pt x="5691" y="135"/>
                      <a:pt x="5421" y="774"/>
                      <a:pt x="5205" y="774"/>
                    </a:cubicBezTo>
                    <a:cubicBezTo>
                      <a:pt x="5202" y="774"/>
                      <a:pt x="5199" y="774"/>
                      <a:pt x="5196" y="774"/>
                    </a:cubicBezTo>
                    <a:cubicBezTo>
                      <a:pt x="4949" y="753"/>
                      <a:pt x="4764" y="23"/>
                      <a:pt x="4533" y="13"/>
                    </a:cubicBezTo>
                    <a:cubicBezTo>
                      <a:pt x="4331" y="4"/>
                      <a:pt x="4134" y="0"/>
                      <a:pt x="39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6376929" y="1041212"/>
                <a:ext cx="348540" cy="164696"/>
              </a:xfrm>
              <a:custGeom>
                <a:rect b="b" l="l" r="r" t="t"/>
                <a:pathLst>
                  <a:path extrusionOk="0" h="5333" w="11286">
                    <a:moveTo>
                      <a:pt x="67" y="1"/>
                    </a:moveTo>
                    <a:cubicBezTo>
                      <a:pt x="41" y="1"/>
                      <a:pt x="15" y="19"/>
                      <a:pt x="7" y="45"/>
                    </a:cubicBezTo>
                    <a:cubicBezTo>
                      <a:pt x="1" y="81"/>
                      <a:pt x="17" y="112"/>
                      <a:pt x="48" y="122"/>
                    </a:cubicBezTo>
                    <a:cubicBezTo>
                      <a:pt x="4884" y="1571"/>
                      <a:pt x="8568" y="3611"/>
                      <a:pt x="11070" y="5318"/>
                    </a:cubicBezTo>
                    <a:lnTo>
                      <a:pt x="11286" y="5332"/>
                    </a:lnTo>
                    <a:cubicBezTo>
                      <a:pt x="8629" y="3487"/>
                      <a:pt x="4909" y="1447"/>
                      <a:pt x="83" y="3"/>
                    </a:cubicBezTo>
                    <a:cubicBezTo>
                      <a:pt x="78" y="1"/>
                      <a:pt x="73"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p:nvPr/>
            </p:nvSpPr>
            <p:spPr>
              <a:xfrm>
                <a:off x="6472817" y="1017371"/>
                <a:ext cx="47621" cy="78225"/>
              </a:xfrm>
              <a:custGeom>
                <a:rect b="b" l="l" r="r" t="t"/>
                <a:pathLst>
                  <a:path extrusionOk="0" h="2533" w="1542">
                    <a:moveTo>
                      <a:pt x="66" y="1"/>
                    </a:moveTo>
                    <a:cubicBezTo>
                      <a:pt x="55" y="1"/>
                      <a:pt x="42" y="4"/>
                      <a:pt x="31" y="9"/>
                    </a:cubicBezTo>
                    <a:cubicBezTo>
                      <a:pt x="5" y="30"/>
                      <a:pt x="0" y="71"/>
                      <a:pt x="16" y="97"/>
                    </a:cubicBezTo>
                    <a:cubicBezTo>
                      <a:pt x="26" y="113"/>
                      <a:pt x="972" y="1458"/>
                      <a:pt x="1414" y="2497"/>
                    </a:cubicBezTo>
                    <a:cubicBezTo>
                      <a:pt x="1423" y="2523"/>
                      <a:pt x="1449" y="2533"/>
                      <a:pt x="1475" y="2533"/>
                    </a:cubicBezTo>
                    <a:cubicBezTo>
                      <a:pt x="1480" y="2533"/>
                      <a:pt x="1485" y="2533"/>
                      <a:pt x="1496" y="2528"/>
                    </a:cubicBezTo>
                    <a:cubicBezTo>
                      <a:pt x="1527" y="2518"/>
                      <a:pt x="1542" y="2476"/>
                      <a:pt x="1527" y="2445"/>
                    </a:cubicBezTo>
                    <a:cubicBezTo>
                      <a:pt x="1079" y="1403"/>
                      <a:pt x="128" y="40"/>
                      <a:pt x="119" y="25"/>
                    </a:cubicBezTo>
                    <a:cubicBezTo>
                      <a:pt x="105" y="9"/>
                      <a:pt x="86"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
              <p:cNvSpPr/>
              <p:nvPr/>
            </p:nvSpPr>
            <p:spPr>
              <a:xfrm>
                <a:off x="6456759" y="1130461"/>
                <a:ext cx="145580" cy="34341"/>
              </a:xfrm>
              <a:custGeom>
                <a:rect b="b" l="l" r="r" t="t"/>
                <a:pathLst>
                  <a:path extrusionOk="0" h="1112" w="4714">
                    <a:moveTo>
                      <a:pt x="4643" y="1"/>
                    </a:moveTo>
                    <a:cubicBezTo>
                      <a:pt x="4639" y="1"/>
                      <a:pt x="4635" y="1"/>
                      <a:pt x="4631" y="2"/>
                    </a:cubicBezTo>
                    <a:cubicBezTo>
                      <a:pt x="2287" y="628"/>
                      <a:pt x="79" y="983"/>
                      <a:pt x="58" y="988"/>
                    </a:cubicBezTo>
                    <a:cubicBezTo>
                      <a:pt x="27" y="993"/>
                      <a:pt x="1" y="1024"/>
                      <a:pt x="6" y="1060"/>
                    </a:cubicBezTo>
                    <a:cubicBezTo>
                      <a:pt x="12" y="1091"/>
                      <a:pt x="43" y="1112"/>
                      <a:pt x="74" y="1112"/>
                    </a:cubicBezTo>
                    <a:lnTo>
                      <a:pt x="79" y="1112"/>
                    </a:lnTo>
                    <a:cubicBezTo>
                      <a:pt x="98" y="1107"/>
                      <a:pt x="2313" y="747"/>
                      <a:pt x="4662" y="125"/>
                    </a:cubicBezTo>
                    <a:cubicBezTo>
                      <a:pt x="4692" y="115"/>
                      <a:pt x="4713" y="78"/>
                      <a:pt x="4704" y="47"/>
                    </a:cubicBezTo>
                    <a:cubicBezTo>
                      <a:pt x="4699" y="16"/>
                      <a:pt x="4670" y="1"/>
                      <a:pt x="46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
              <p:cNvSpPr/>
              <p:nvPr/>
            </p:nvSpPr>
            <p:spPr>
              <a:xfrm>
                <a:off x="6631829" y="1039205"/>
                <a:ext cx="51141" cy="140855"/>
              </a:xfrm>
              <a:custGeom>
                <a:rect b="b" l="l" r="r" t="t"/>
                <a:pathLst>
                  <a:path extrusionOk="0" h="4561" w="1656">
                    <a:moveTo>
                      <a:pt x="72" y="1"/>
                    </a:moveTo>
                    <a:cubicBezTo>
                      <a:pt x="64" y="1"/>
                      <a:pt x="55" y="3"/>
                      <a:pt x="47" y="6"/>
                    </a:cubicBezTo>
                    <a:cubicBezTo>
                      <a:pt x="16" y="18"/>
                      <a:pt x="0" y="53"/>
                      <a:pt x="16" y="84"/>
                    </a:cubicBezTo>
                    <a:cubicBezTo>
                      <a:pt x="26" y="110"/>
                      <a:pt x="1105" y="2669"/>
                      <a:pt x="1527" y="4513"/>
                    </a:cubicBezTo>
                    <a:cubicBezTo>
                      <a:pt x="1532" y="4541"/>
                      <a:pt x="1553" y="4561"/>
                      <a:pt x="1580" y="4561"/>
                    </a:cubicBezTo>
                    <a:cubicBezTo>
                      <a:pt x="1583" y="4561"/>
                      <a:pt x="1586" y="4560"/>
                      <a:pt x="1589" y="4560"/>
                    </a:cubicBezTo>
                    <a:lnTo>
                      <a:pt x="1599" y="4560"/>
                    </a:lnTo>
                    <a:cubicBezTo>
                      <a:pt x="1634" y="4555"/>
                      <a:pt x="1655" y="4519"/>
                      <a:pt x="1644" y="4488"/>
                    </a:cubicBezTo>
                    <a:cubicBezTo>
                      <a:pt x="1224" y="2627"/>
                      <a:pt x="140" y="63"/>
                      <a:pt x="129" y="37"/>
                    </a:cubicBezTo>
                    <a:cubicBezTo>
                      <a:pt x="118" y="15"/>
                      <a:pt x="96"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
              <p:cNvSpPr/>
              <p:nvPr/>
            </p:nvSpPr>
            <p:spPr>
              <a:xfrm>
                <a:off x="6733245" y="1083088"/>
                <a:ext cx="45243" cy="120596"/>
              </a:xfrm>
              <a:custGeom>
                <a:rect b="b" l="l" r="r" t="t"/>
                <a:pathLst>
                  <a:path extrusionOk="0" h="3905" w="1465">
                    <a:moveTo>
                      <a:pt x="70" y="0"/>
                    </a:moveTo>
                    <a:cubicBezTo>
                      <a:pt x="62" y="0"/>
                      <a:pt x="54" y="1"/>
                      <a:pt x="46" y="4"/>
                    </a:cubicBezTo>
                    <a:cubicBezTo>
                      <a:pt x="11" y="20"/>
                      <a:pt x="1" y="56"/>
                      <a:pt x="11" y="86"/>
                    </a:cubicBezTo>
                    <a:cubicBezTo>
                      <a:pt x="20" y="112"/>
                      <a:pt x="874" y="2096"/>
                      <a:pt x="1341" y="3905"/>
                    </a:cubicBezTo>
                    <a:lnTo>
                      <a:pt x="1465" y="3905"/>
                    </a:lnTo>
                    <a:cubicBezTo>
                      <a:pt x="997" y="2075"/>
                      <a:pt x="134" y="65"/>
                      <a:pt x="124" y="35"/>
                    </a:cubicBezTo>
                    <a:cubicBezTo>
                      <a:pt x="116" y="11"/>
                      <a:pt x="93"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2" name="Google Shape;172;p6"/>
          <p:cNvSpPr/>
          <p:nvPr/>
        </p:nvSpPr>
        <p:spPr>
          <a:xfrm rot="-1813586">
            <a:off x="2505301" y="27467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
          <p:cNvSpPr/>
          <p:nvPr/>
        </p:nvSpPr>
        <p:spPr>
          <a:xfrm>
            <a:off x="6035156" y="5731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 name="Google Shape;174;p6"/>
          <p:cNvGrpSpPr/>
          <p:nvPr/>
        </p:nvGrpSpPr>
        <p:grpSpPr>
          <a:xfrm rot="276975">
            <a:off x="8627094" y="396917"/>
            <a:ext cx="201897" cy="276167"/>
            <a:chOff x="6909034" y="627862"/>
            <a:chExt cx="279193" cy="381901"/>
          </a:xfrm>
        </p:grpSpPr>
        <p:sp>
          <p:nvSpPr>
            <p:cNvPr id="175" name="Google Shape;175;p6"/>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6"/>
          <p:cNvSpPr/>
          <p:nvPr/>
        </p:nvSpPr>
        <p:spPr>
          <a:xfrm rot="5998339">
            <a:off x="466890" y="3706041"/>
            <a:ext cx="595912" cy="1691856"/>
          </a:xfrm>
          <a:custGeom>
            <a:rect b="b" l="l" r="r" t="t"/>
            <a:pathLst>
              <a:path extrusionOk="0" h="14488" w="5103">
                <a:moveTo>
                  <a:pt x="669" y="0"/>
                </a:moveTo>
                <a:cubicBezTo>
                  <a:pt x="621" y="0"/>
                  <a:pt x="564" y="12"/>
                  <a:pt x="499" y="39"/>
                </a:cubicBezTo>
                <a:cubicBezTo>
                  <a:pt x="0" y="244"/>
                  <a:pt x="555" y="666"/>
                  <a:pt x="802" y="825"/>
                </a:cubicBezTo>
                <a:cubicBezTo>
                  <a:pt x="859" y="898"/>
                  <a:pt x="1002" y="1076"/>
                  <a:pt x="1182" y="1349"/>
                </a:cubicBezTo>
                <a:cubicBezTo>
                  <a:pt x="1081" y="1307"/>
                  <a:pt x="920" y="1252"/>
                  <a:pt x="777" y="1252"/>
                </a:cubicBezTo>
                <a:cubicBezTo>
                  <a:pt x="603" y="1252"/>
                  <a:pt x="455" y="1335"/>
                  <a:pt x="478" y="1626"/>
                </a:cubicBezTo>
                <a:cubicBezTo>
                  <a:pt x="493" y="1843"/>
                  <a:pt x="595" y="1917"/>
                  <a:pt x="725" y="1917"/>
                </a:cubicBezTo>
                <a:cubicBezTo>
                  <a:pt x="944" y="1917"/>
                  <a:pt x="1246" y="1709"/>
                  <a:pt x="1362" y="1621"/>
                </a:cubicBezTo>
                <a:cubicBezTo>
                  <a:pt x="1583" y="1977"/>
                  <a:pt x="1834" y="2428"/>
                  <a:pt x="2066" y="2952"/>
                </a:cubicBezTo>
                <a:cubicBezTo>
                  <a:pt x="1953" y="2880"/>
                  <a:pt x="1660" y="2709"/>
                  <a:pt x="1417" y="2709"/>
                </a:cubicBezTo>
                <a:cubicBezTo>
                  <a:pt x="1229" y="2709"/>
                  <a:pt x="1071" y="2811"/>
                  <a:pt x="1049" y="3137"/>
                </a:cubicBezTo>
                <a:cubicBezTo>
                  <a:pt x="1028" y="3452"/>
                  <a:pt x="1180" y="3551"/>
                  <a:pt x="1382" y="3551"/>
                </a:cubicBezTo>
                <a:cubicBezTo>
                  <a:pt x="1675" y="3551"/>
                  <a:pt x="2073" y="3341"/>
                  <a:pt x="2195" y="3272"/>
                </a:cubicBezTo>
                <a:cubicBezTo>
                  <a:pt x="2365" y="3697"/>
                  <a:pt x="2513" y="4171"/>
                  <a:pt x="2611" y="4669"/>
                </a:cubicBezTo>
                <a:cubicBezTo>
                  <a:pt x="2481" y="4541"/>
                  <a:pt x="2185" y="4287"/>
                  <a:pt x="1930" y="4287"/>
                </a:cubicBezTo>
                <a:cubicBezTo>
                  <a:pt x="1773" y="4287"/>
                  <a:pt x="1632" y="4382"/>
                  <a:pt x="1552" y="4659"/>
                </a:cubicBezTo>
                <a:cubicBezTo>
                  <a:pt x="1436" y="5067"/>
                  <a:pt x="1687" y="5176"/>
                  <a:pt x="1989" y="5176"/>
                </a:cubicBezTo>
                <a:cubicBezTo>
                  <a:pt x="2249" y="5176"/>
                  <a:pt x="2547" y="5094"/>
                  <a:pt x="2678" y="5054"/>
                </a:cubicBezTo>
                <a:cubicBezTo>
                  <a:pt x="2745" y="5542"/>
                  <a:pt x="2766" y="6047"/>
                  <a:pt x="2714" y="6565"/>
                </a:cubicBezTo>
                <a:cubicBezTo>
                  <a:pt x="2714" y="6581"/>
                  <a:pt x="2709" y="6595"/>
                  <a:pt x="2709" y="6607"/>
                </a:cubicBezTo>
                <a:cubicBezTo>
                  <a:pt x="2599" y="6447"/>
                  <a:pt x="2250" y="5990"/>
                  <a:pt x="1911" y="5990"/>
                </a:cubicBezTo>
                <a:cubicBezTo>
                  <a:pt x="1758" y="5990"/>
                  <a:pt x="1607" y="6083"/>
                  <a:pt x="1480" y="6339"/>
                </a:cubicBezTo>
                <a:cubicBezTo>
                  <a:pt x="1184" y="6944"/>
                  <a:pt x="1787" y="7052"/>
                  <a:pt x="2264" y="7052"/>
                </a:cubicBezTo>
                <a:cubicBezTo>
                  <a:pt x="2439" y="7052"/>
                  <a:pt x="2598" y="7037"/>
                  <a:pt x="2688" y="7027"/>
                </a:cubicBezTo>
                <a:lnTo>
                  <a:pt x="2688" y="7027"/>
                </a:lnTo>
                <a:cubicBezTo>
                  <a:pt x="2673" y="7582"/>
                  <a:pt x="2735" y="8174"/>
                  <a:pt x="2837" y="8775"/>
                </a:cubicBezTo>
                <a:cubicBezTo>
                  <a:pt x="2703" y="8654"/>
                  <a:pt x="2237" y="8255"/>
                  <a:pt x="1851" y="8255"/>
                </a:cubicBezTo>
                <a:cubicBezTo>
                  <a:pt x="1628" y="8255"/>
                  <a:pt x="1431" y="8388"/>
                  <a:pt x="1341" y="8785"/>
                </a:cubicBezTo>
                <a:cubicBezTo>
                  <a:pt x="1218" y="9310"/>
                  <a:pt x="1515" y="9458"/>
                  <a:pt x="1889" y="9458"/>
                </a:cubicBezTo>
                <a:cubicBezTo>
                  <a:pt x="2280" y="9458"/>
                  <a:pt x="2756" y="9295"/>
                  <a:pt x="2925" y="9232"/>
                </a:cubicBezTo>
                <a:cubicBezTo>
                  <a:pt x="3469" y="11843"/>
                  <a:pt x="4754" y="14422"/>
                  <a:pt x="4770" y="14453"/>
                </a:cubicBezTo>
                <a:cubicBezTo>
                  <a:pt x="4775" y="14469"/>
                  <a:pt x="4789" y="14479"/>
                  <a:pt x="4801" y="14484"/>
                </a:cubicBezTo>
                <a:cubicBezTo>
                  <a:pt x="4807" y="14486"/>
                  <a:pt x="4813" y="14487"/>
                  <a:pt x="4819" y="14487"/>
                </a:cubicBezTo>
                <a:cubicBezTo>
                  <a:pt x="4828" y="14487"/>
                  <a:pt x="4837" y="14485"/>
                  <a:pt x="4846" y="14479"/>
                </a:cubicBezTo>
                <a:cubicBezTo>
                  <a:pt x="4877" y="14469"/>
                  <a:pt x="4887" y="14433"/>
                  <a:pt x="4872" y="14402"/>
                </a:cubicBezTo>
                <a:cubicBezTo>
                  <a:pt x="4856" y="14372"/>
                  <a:pt x="3757" y="12161"/>
                  <a:pt x="3166" y="9782"/>
                </a:cubicBezTo>
                <a:cubicBezTo>
                  <a:pt x="3490" y="9752"/>
                  <a:pt x="5103" y="9555"/>
                  <a:pt x="4405" y="8682"/>
                </a:cubicBezTo>
                <a:cubicBezTo>
                  <a:pt x="4230" y="8465"/>
                  <a:pt x="4065" y="8381"/>
                  <a:pt x="3913" y="8381"/>
                </a:cubicBezTo>
                <a:cubicBezTo>
                  <a:pt x="3467" y="8381"/>
                  <a:pt x="3143" y="9113"/>
                  <a:pt x="3058" y="9320"/>
                </a:cubicBezTo>
                <a:cubicBezTo>
                  <a:pt x="2925" y="8713"/>
                  <a:pt x="2837" y="8101"/>
                  <a:pt x="2806" y="7520"/>
                </a:cubicBezTo>
                <a:lnTo>
                  <a:pt x="2806" y="7520"/>
                </a:lnTo>
                <a:cubicBezTo>
                  <a:pt x="2895" y="7533"/>
                  <a:pt x="3085" y="7556"/>
                  <a:pt x="3293" y="7556"/>
                </a:cubicBezTo>
                <a:cubicBezTo>
                  <a:pt x="3760" y="7556"/>
                  <a:pt x="4320" y="7443"/>
                  <a:pt x="4040" y="6853"/>
                </a:cubicBezTo>
                <a:cubicBezTo>
                  <a:pt x="3915" y="6593"/>
                  <a:pt x="3764" y="6499"/>
                  <a:pt x="3611" y="6499"/>
                </a:cubicBezTo>
                <a:cubicBezTo>
                  <a:pt x="3263" y="6499"/>
                  <a:pt x="2901" y="6983"/>
                  <a:pt x="2801" y="7126"/>
                </a:cubicBezTo>
                <a:cubicBezTo>
                  <a:pt x="2801" y="6941"/>
                  <a:pt x="2811" y="6756"/>
                  <a:pt x="2827" y="6581"/>
                </a:cubicBezTo>
                <a:cubicBezTo>
                  <a:pt x="2868" y="6201"/>
                  <a:pt x="2868" y="5825"/>
                  <a:pt x="2837" y="5461"/>
                </a:cubicBezTo>
                <a:cubicBezTo>
                  <a:pt x="3017" y="5455"/>
                  <a:pt x="4307" y="5388"/>
                  <a:pt x="3808" y="4700"/>
                </a:cubicBezTo>
                <a:cubicBezTo>
                  <a:pt x="3682" y="4528"/>
                  <a:pt x="3559" y="4462"/>
                  <a:pt x="3444" y="4462"/>
                </a:cubicBezTo>
                <a:cubicBezTo>
                  <a:pt x="3130" y="4462"/>
                  <a:pt x="2876" y="4953"/>
                  <a:pt x="2801" y="5111"/>
                </a:cubicBezTo>
                <a:cubicBezTo>
                  <a:pt x="2729" y="4581"/>
                  <a:pt x="2600" y="4078"/>
                  <a:pt x="2446" y="3616"/>
                </a:cubicBezTo>
                <a:cubicBezTo>
                  <a:pt x="2709" y="3549"/>
                  <a:pt x="3721" y="3235"/>
                  <a:pt x="3155" y="2727"/>
                </a:cubicBezTo>
                <a:cubicBezTo>
                  <a:pt x="3031" y="2615"/>
                  <a:pt x="2923" y="2570"/>
                  <a:pt x="2829" y="2570"/>
                </a:cubicBezTo>
                <a:cubicBezTo>
                  <a:pt x="2524" y="2570"/>
                  <a:pt x="2368" y="3040"/>
                  <a:pt x="2313" y="3256"/>
                </a:cubicBezTo>
                <a:cubicBezTo>
                  <a:pt x="2102" y="2711"/>
                  <a:pt x="1855" y="2233"/>
                  <a:pt x="1630" y="1842"/>
                </a:cubicBezTo>
                <a:cubicBezTo>
                  <a:pt x="1841" y="1750"/>
                  <a:pt x="2550" y="1406"/>
                  <a:pt x="2071" y="1076"/>
                </a:cubicBezTo>
                <a:cubicBezTo>
                  <a:pt x="1979" y="1015"/>
                  <a:pt x="1901" y="989"/>
                  <a:pt x="1834" y="989"/>
                </a:cubicBezTo>
                <a:cubicBezTo>
                  <a:pt x="1567" y="989"/>
                  <a:pt x="1490" y="1405"/>
                  <a:pt x="1471" y="1586"/>
                </a:cubicBezTo>
                <a:cubicBezTo>
                  <a:pt x="1229" y="1190"/>
                  <a:pt x="1023" y="917"/>
                  <a:pt x="925" y="794"/>
                </a:cubicBezTo>
                <a:cubicBezTo>
                  <a:pt x="957" y="562"/>
                  <a:pt x="1000" y="0"/>
                  <a:pt x="6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6"/>
          <p:cNvGrpSpPr/>
          <p:nvPr/>
        </p:nvGrpSpPr>
        <p:grpSpPr>
          <a:xfrm rot="276975">
            <a:off x="5421094" y="4360242"/>
            <a:ext cx="201897" cy="276167"/>
            <a:chOff x="6909034" y="627862"/>
            <a:chExt cx="279193" cy="381901"/>
          </a:xfrm>
        </p:grpSpPr>
        <p:sp>
          <p:nvSpPr>
            <p:cNvPr id="180" name="Google Shape;180;p6"/>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6"/>
          <p:cNvSpPr/>
          <p:nvPr/>
        </p:nvSpPr>
        <p:spPr>
          <a:xfrm rot="-1813586">
            <a:off x="3268401" y="4507412"/>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
          <p:cNvSpPr/>
          <p:nvPr/>
        </p:nvSpPr>
        <p:spPr>
          <a:xfrm>
            <a:off x="304731" y="196155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
          <p:cNvSpPr txBox="1"/>
          <p:nvPr>
            <p:ph idx="1" type="subTitle"/>
          </p:nvPr>
        </p:nvSpPr>
        <p:spPr>
          <a:xfrm>
            <a:off x="720000" y="2245150"/>
            <a:ext cx="4051200" cy="179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86" name="Google Shape;186;p6"/>
          <p:cNvSpPr txBox="1"/>
          <p:nvPr>
            <p:ph type="title"/>
          </p:nvPr>
        </p:nvSpPr>
        <p:spPr>
          <a:xfrm>
            <a:off x="720000" y="990150"/>
            <a:ext cx="3243300" cy="120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7" name="Shape 187"/>
        <p:cNvGrpSpPr/>
        <p:nvPr/>
      </p:nvGrpSpPr>
      <p:grpSpPr>
        <a:xfrm>
          <a:off x="0" y="0"/>
          <a:ext cx="0" cy="0"/>
          <a:chOff x="0" y="0"/>
          <a:chExt cx="0" cy="0"/>
        </a:xfrm>
      </p:grpSpPr>
      <p:grpSp>
        <p:nvGrpSpPr>
          <p:cNvPr id="188" name="Google Shape;188;p7"/>
          <p:cNvGrpSpPr/>
          <p:nvPr/>
        </p:nvGrpSpPr>
        <p:grpSpPr>
          <a:xfrm>
            <a:off x="8264994" y="3655074"/>
            <a:ext cx="1090764" cy="1431445"/>
            <a:chOff x="10549037" y="4134697"/>
            <a:chExt cx="920554" cy="1208174"/>
          </a:xfrm>
        </p:grpSpPr>
        <p:sp>
          <p:nvSpPr>
            <p:cNvPr id="189" name="Google Shape;189;p7"/>
            <p:cNvSpPr/>
            <p:nvPr/>
          </p:nvSpPr>
          <p:spPr>
            <a:xfrm>
              <a:off x="10549037" y="4134697"/>
              <a:ext cx="920554" cy="997589"/>
            </a:xfrm>
            <a:custGeom>
              <a:rect b="b" l="l" r="r" t="t"/>
              <a:pathLst>
                <a:path extrusionOk="0" h="12890" w="11895">
                  <a:moveTo>
                    <a:pt x="11528" y="0"/>
                  </a:moveTo>
                  <a:cubicBezTo>
                    <a:pt x="11518" y="0"/>
                    <a:pt x="11507" y="1"/>
                    <a:pt x="11496" y="2"/>
                  </a:cubicBezTo>
                  <a:cubicBezTo>
                    <a:pt x="10776" y="58"/>
                    <a:pt x="9245" y="294"/>
                    <a:pt x="7395" y="1168"/>
                  </a:cubicBezTo>
                  <a:cubicBezTo>
                    <a:pt x="7184" y="1266"/>
                    <a:pt x="7296" y="2011"/>
                    <a:pt x="7081" y="2129"/>
                  </a:cubicBezTo>
                  <a:cubicBezTo>
                    <a:pt x="7062" y="2139"/>
                    <a:pt x="7041" y="2144"/>
                    <a:pt x="7018" y="2144"/>
                  </a:cubicBezTo>
                  <a:cubicBezTo>
                    <a:pt x="6817" y="2144"/>
                    <a:pt x="6440" y="1812"/>
                    <a:pt x="6226" y="1812"/>
                  </a:cubicBezTo>
                  <a:cubicBezTo>
                    <a:pt x="6198" y="1812"/>
                    <a:pt x="6172" y="1818"/>
                    <a:pt x="6151" y="1831"/>
                  </a:cubicBezTo>
                  <a:cubicBezTo>
                    <a:pt x="5951" y="1954"/>
                    <a:pt x="5745" y="2083"/>
                    <a:pt x="5539" y="2222"/>
                  </a:cubicBezTo>
                  <a:cubicBezTo>
                    <a:pt x="5406" y="2308"/>
                    <a:pt x="5576" y="2900"/>
                    <a:pt x="5437" y="2998"/>
                  </a:cubicBezTo>
                  <a:cubicBezTo>
                    <a:pt x="5428" y="3004"/>
                    <a:pt x="5416" y="3007"/>
                    <a:pt x="5403" y="3007"/>
                  </a:cubicBezTo>
                  <a:cubicBezTo>
                    <a:pt x="5276" y="3007"/>
                    <a:pt x="4975" y="2725"/>
                    <a:pt x="4845" y="2725"/>
                  </a:cubicBezTo>
                  <a:cubicBezTo>
                    <a:pt x="4831" y="2725"/>
                    <a:pt x="4820" y="2728"/>
                    <a:pt x="4810" y="2735"/>
                  </a:cubicBezTo>
                  <a:cubicBezTo>
                    <a:pt x="4142" y="3239"/>
                    <a:pt x="3468" y="3830"/>
                    <a:pt x="2795" y="4523"/>
                  </a:cubicBezTo>
                  <a:cubicBezTo>
                    <a:pt x="2600" y="4734"/>
                    <a:pt x="2986" y="5453"/>
                    <a:pt x="2785" y="5680"/>
                  </a:cubicBezTo>
                  <a:cubicBezTo>
                    <a:pt x="2771" y="5697"/>
                    <a:pt x="2746" y="5703"/>
                    <a:pt x="2712" y="5703"/>
                  </a:cubicBezTo>
                  <a:cubicBezTo>
                    <a:pt x="2538" y="5703"/>
                    <a:pt x="2144" y="5516"/>
                    <a:pt x="1967" y="5516"/>
                  </a:cubicBezTo>
                  <a:cubicBezTo>
                    <a:pt x="1932" y="5516"/>
                    <a:pt x="1905" y="5523"/>
                    <a:pt x="1891" y="5541"/>
                  </a:cubicBezTo>
                  <a:cubicBezTo>
                    <a:pt x="1531" y="5977"/>
                    <a:pt x="1172" y="6446"/>
                    <a:pt x="821" y="6954"/>
                  </a:cubicBezTo>
                  <a:cubicBezTo>
                    <a:pt x="821" y="6954"/>
                    <a:pt x="0" y="8928"/>
                    <a:pt x="1660" y="12787"/>
                  </a:cubicBezTo>
                  <a:cubicBezTo>
                    <a:pt x="1660" y="12787"/>
                    <a:pt x="2510" y="12890"/>
                    <a:pt x="3626" y="12890"/>
                  </a:cubicBezTo>
                  <a:cubicBezTo>
                    <a:pt x="4569" y="12890"/>
                    <a:pt x="5703" y="12816"/>
                    <a:pt x="6675" y="12545"/>
                  </a:cubicBezTo>
                  <a:cubicBezTo>
                    <a:pt x="7616" y="12283"/>
                    <a:pt x="8567" y="10773"/>
                    <a:pt x="9419" y="8733"/>
                  </a:cubicBezTo>
                  <a:cubicBezTo>
                    <a:pt x="9455" y="8655"/>
                    <a:pt x="8921" y="8193"/>
                    <a:pt x="8952" y="8111"/>
                  </a:cubicBezTo>
                  <a:cubicBezTo>
                    <a:pt x="8962" y="8084"/>
                    <a:pt x="8999" y="8074"/>
                    <a:pt x="9050" y="8074"/>
                  </a:cubicBezTo>
                  <a:cubicBezTo>
                    <a:pt x="9190" y="8074"/>
                    <a:pt x="9439" y="8148"/>
                    <a:pt x="9576" y="8148"/>
                  </a:cubicBezTo>
                  <a:cubicBezTo>
                    <a:pt x="9626" y="8148"/>
                    <a:pt x="9661" y="8138"/>
                    <a:pt x="9671" y="8111"/>
                  </a:cubicBezTo>
                  <a:cubicBezTo>
                    <a:pt x="9763" y="7884"/>
                    <a:pt x="9846" y="7654"/>
                    <a:pt x="9933" y="7417"/>
                  </a:cubicBezTo>
                  <a:cubicBezTo>
                    <a:pt x="10000" y="7227"/>
                    <a:pt x="9260" y="6579"/>
                    <a:pt x="9322" y="6389"/>
                  </a:cubicBezTo>
                  <a:cubicBezTo>
                    <a:pt x="9404" y="6158"/>
                    <a:pt x="10293" y="6384"/>
                    <a:pt x="10365" y="6153"/>
                  </a:cubicBezTo>
                  <a:cubicBezTo>
                    <a:pt x="10683" y="5176"/>
                    <a:pt x="10972" y="4164"/>
                    <a:pt x="11228" y="3157"/>
                  </a:cubicBezTo>
                  <a:cubicBezTo>
                    <a:pt x="11274" y="2972"/>
                    <a:pt x="10781" y="2638"/>
                    <a:pt x="10827" y="2453"/>
                  </a:cubicBezTo>
                  <a:cubicBezTo>
                    <a:pt x="10879" y="2258"/>
                    <a:pt x="11459" y="2206"/>
                    <a:pt x="11506" y="2011"/>
                  </a:cubicBezTo>
                  <a:cubicBezTo>
                    <a:pt x="11634" y="1461"/>
                    <a:pt x="11747" y="921"/>
                    <a:pt x="11855" y="397"/>
                  </a:cubicBezTo>
                  <a:cubicBezTo>
                    <a:pt x="11895" y="187"/>
                    <a:pt x="11734" y="0"/>
                    <a:pt x="115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
            <p:cNvSpPr/>
            <p:nvPr/>
          </p:nvSpPr>
          <p:spPr>
            <a:xfrm>
              <a:off x="10578755" y="4145764"/>
              <a:ext cx="877448" cy="1197107"/>
            </a:xfrm>
            <a:custGeom>
              <a:rect b="b" l="l" r="r" t="t"/>
              <a:pathLst>
                <a:path extrusionOk="0" h="15468" w="11338">
                  <a:moveTo>
                    <a:pt x="11271" y="1"/>
                  </a:moveTo>
                  <a:cubicBezTo>
                    <a:pt x="11256" y="1"/>
                    <a:pt x="11241" y="6"/>
                    <a:pt x="11229" y="18"/>
                  </a:cubicBezTo>
                  <a:cubicBezTo>
                    <a:pt x="2370" y="7361"/>
                    <a:pt x="32" y="15311"/>
                    <a:pt x="12" y="15388"/>
                  </a:cubicBezTo>
                  <a:cubicBezTo>
                    <a:pt x="1" y="15419"/>
                    <a:pt x="22" y="15454"/>
                    <a:pt x="53" y="15466"/>
                  </a:cubicBezTo>
                  <a:cubicBezTo>
                    <a:pt x="56" y="15467"/>
                    <a:pt x="60" y="15468"/>
                    <a:pt x="64" y="15468"/>
                  </a:cubicBezTo>
                  <a:cubicBezTo>
                    <a:pt x="72" y="15468"/>
                    <a:pt x="82" y="15466"/>
                    <a:pt x="88" y="15466"/>
                  </a:cubicBezTo>
                  <a:cubicBezTo>
                    <a:pt x="109" y="15454"/>
                    <a:pt x="124" y="15440"/>
                    <a:pt x="129" y="15424"/>
                  </a:cubicBezTo>
                  <a:cubicBezTo>
                    <a:pt x="135" y="15404"/>
                    <a:pt x="710" y="13414"/>
                    <a:pt x="2365" y="10547"/>
                  </a:cubicBezTo>
                  <a:cubicBezTo>
                    <a:pt x="3897" y="7895"/>
                    <a:pt x="6692" y="3934"/>
                    <a:pt x="11307" y="111"/>
                  </a:cubicBezTo>
                  <a:cubicBezTo>
                    <a:pt x="11333" y="90"/>
                    <a:pt x="11338" y="49"/>
                    <a:pt x="11317" y="23"/>
                  </a:cubicBezTo>
                  <a:cubicBezTo>
                    <a:pt x="11306" y="9"/>
                    <a:pt x="11288" y="1"/>
                    <a:pt x="11271"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
            <p:cNvSpPr/>
            <p:nvPr/>
          </p:nvSpPr>
          <p:spPr>
            <a:xfrm>
              <a:off x="11174574" y="4184381"/>
              <a:ext cx="36992" cy="223664"/>
            </a:xfrm>
            <a:custGeom>
              <a:rect b="b" l="l" r="r" t="t"/>
              <a:pathLst>
                <a:path extrusionOk="0" h="2890" w="478">
                  <a:moveTo>
                    <a:pt x="413" y="1"/>
                  </a:moveTo>
                  <a:cubicBezTo>
                    <a:pt x="384" y="1"/>
                    <a:pt x="354" y="21"/>
                    <a:pt x="349" y="53"/>
                  </a:cubicBezTo>
                  <a:cubicBezTo>
                    <a:pt x="344" y="69"/>
                    <a:pt x="0" y="1692"/>
                    <a:pt x="0" y="2828"/>
                  </a:cubicBezTo>
                  <a:cubicBezTo>
                    <a:pt x="0" y="2864"/>
                    <a:pt x="26" y="2890"/>
                    <a:pt x="57" y="2890"/>
                  </a:cubicBezTo>
                  <a:cubicBezTo>
                    <a:pt x="67" y="2890"/>
                    <a:pt x="72" y="2890"/>
                    <a:pt x="83" y="2885"/>
                  </a:cubicBezTo>
                  <a:cubicBezTo>
                    <a:pt x="103" y="2880"/>
                    <a:pt x="124" y="2854"/>
                    <a:pt x="124" y="2828"/>
                  </a:cubicBezTo>
                  <a:cubicBezTo>
                    <a:pt x="124" y="1703"/>
                    <a:pt x="468" y="94"/>
                    <a:pt x="468" y="79"/>
                  </a:cubicBezTo>
                  <a:cubicBezTo>
                    <a:pt x="478" y="43"/>
                    <a:pt x="458" y="12"/>
                    <a:pt x="422" y="1"/>
                  </a:cubicBezTo>
                  <a:cubicBezTo>
                    <a:pt x="419" y="1"/>
                    <a:pt x="416" y="1"/>
                    <a:pt x="413"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
            <p:cNvSpPr/>
            <p:nvPr/>
          </p:nvSpPr>
          <p:spPr>
            <a:xfrm>
              <a:off x="11022582" y="4500057"/>
              <a:ext cx="366442" cy="77470"/>
            </a:xfrm>
            <a:custGeom>
              <a:rect b="b" l="l" r="r" t="t"/>
              <a:pathLst>
                <a:path extrusionOk="0" h="1001" w="4735">
                  <a:moveTo>
                    <a:pt x="4669" y="0"/>
                  </a:moveTo>
                  <a:cubicBezTo>
                    <a:pt x="4663" y="0"/>
                    <a:pt x="4657" y="1"/>
                    <a:pt x="4652" y="3"/>
                  </a:cubicBezTo>
                  <a:cubicBezTo>
                    <a:pt x="4631" y="8"/>
                    <a:pt x="2458" y="542"/>
                    <a:pt x="58" y="882"/>
                  </a:cubicBezTo>
                  <a:cubicBezTo>
                    <a:pt x="27" y="882"/>
                    <a:pt x="1" y="912"/>
                    <a:pt x="6" y="948"/>
                  </a:cubicBezTo>
                  <a:cubicBezTo>
                    <a:pt x="11" y="981"/>
                    <a:pt x="37" y="1001"/>
                    <a:pt x="64" y="1001"/>
                  </a:cubicBezTo>
                  <a:cubicBezTo>
                    <a:pt x="67" y="1001"/>
                    <a:pt x="70" y="1000"/>
                    <a:pt x="74" y="1000"/>
                  </a:cubicBezTo>
                  <a:cubicBezTo>
                    <a:pt x="2479" y="661"/>
                    <a:pt x="4657" y="127"/>
                    <a:pt x="4682" y="122"/>
                  </a:cubicBezTo>
                  <a:lnTo>
                    <a:pt x="4687" y="122"/>
                  </a:lnTo>
                  <a:cubicBezTo>
                    <a:pt x="4718" y="111"/>
                    <a:pt x="4734" y="80"/>
                    <a:pt x="4723" y="49"/>
                  </a:cubicBezTo>
                  <a:cubicBezTo>
                    <a:pt x="4719" y="20"/>
                    <a:pt x="4694" y="0"/>
                    <a:pt x="4669"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
            <p:cNvSpPr/>
            <p:nvPr/>
          </p:nvSpPr>
          <p:spPr>
            <a:xfrm>
              <a:off x="10855576" y="4390550"/>
              <a:ext cx="36219" cy="371561"/>
            </a:xfrm>
            <a:custGeom>
              <a:rect b="b" l="l" r="r" t="t"/>
              <a:pathLst>
                <a:path extrusionOk="0" h="4801" w="468">
                  <a:moveTo>
                    <a:pt x="62" y="0"/>
                  </a:moveTo>
                  <a:cubicBezTo>
                    <a:pt x="26" y="0"/>
                    <a:pt x="0" y="26"/>
                    <a:pt x="0" y="62"/>
                  </a:cubicBezTo>
                  <a:cubicBezTo>
                    <a:pt x="0" y="88"/>
                    <a:pt x="0" y="2877"/>
                    <a:pt x="340" y="4748"/>
                  </a:cubicBezTo>
                  <a:cubicBezTo>
                    <a:pt x="344" y="4780"/>
                    <a:pt x="369" y="4800"/>
                    <a:pt x="400" y="4800"/>
                  </a:cubicBezTo>
                  <a:cubicBezTo>
                    <a:pt x="404" y="4800"/>
                    <a:pt x="408" y="4800"/>
                    <a:pt x="412" y="4799"/>
                  </a:cubicBezTo>
                  <a:lnTo>
                    <a:pt x="422" y="4799"/>
                  </a:lnTo>
                  <a:cubicBezTo>
                    <a:pt x="448" y="4789"/>
                    <a:pt x="468" y="4758"/>
                    <a:pt x="463" y="4727"/>
                  </a:cubicBezTo>
                  <a:cubicBezTo>
                    <a:pt x="124" y="2868"/>
                    <a:pt x="124" y="88"/>
                    <a:pt x="124" y="62"/>
                  </a:cubicBezTo>
                  <a:cubicBezTo>
                    <a:pt x="124" y="26"/>
                    <a:pt x="98" y="0"/>
                    <a:pt x="6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p:nvPr/>
          </p:nvSpPr>
          <p:spPr>
            <a:xfrm>
              <a:off x="10790414" y="4871222"/>
              <a:ext cx="464108" cy="45662"/>
            </a:xfrm>
            <a:custGeom>
              <a:rect b="b" l="l" r="r" t="t"/>
              <a:pathLst>
                <a:path extrusionOk="0" h="590" w="5997">
                  <a:moveTo>
                    <a:pt x="5924" y="1"/>
                  </a:moveTo>
                  <a:cubicBezTo>
                    <a:pt x="5921" y="1"/>
                    <a:pt x="5918" y="1"/>
                    <a:pt x="5915" y="1"/>
                  </a:cubicBezTo>
                  <a:cubicBezTo>
                    <a:pt x="5887" y="10"/>
                    <a:pt x="3833" y="467"/>
                    <a:pt x="1767" y="467"/>
                  </a:cubicBezTo>
                  <a:cubicBezTo>
                    <a:pt x="1190" y="467"/>
                    <a:pt x="612" y="432"/>
                    <a:pt x="77" y="341"/>
                  </a:cubicBezTo>
                  <a:cubicBezTo>
                    <a:pt x="74" y="340"/>
                    <a:pt x="71" y="340"/>
                    <a:pt x="69" y="340"/>
                  </a:cubicBezTo>
                  <a:cubicBezTo>
                    <a:pt x="41" y="340"/>
                    <a:pt x="14" y="364"/>
                    <a:pt x="5" y="392"/>
                  </a:cubicBezTo>
                  <a:cubicBezTo>
                    <a:pt x="0" y="428"/>
                    <a:pt x="26" y="459"/>
                    <a:pt x="57" y="464"/>
                  </a:cubicBezTo>
                  <a:cubicBezTo>
                    <a:pt x="594" y="554"/>
                    <a:pt x="1174" y="590"/>
                    <a:pt x="1753" y="590"/>
                  </a:cubicBezTo>
                  <a:cubicBezTo>
                    <a:pt x="3842" y="590"/>
                    <a:pt x="5917" y="129"/>
                    <a:pt x="5941" y="125"/>
                  </a:cubicBezTo>
                  <a:cubicBezTo>
                    <a:pt x="5946" y="120"/>
                    <a:pt x="5946" y="120"/>
                    <a:pt x="5951" y="120"/>
                  </a:cubicBezTo>
                  <a:cubicBezTo>
                    <a:pt x="5977" y="110"/>
                    <a:pt x="5997" y="79"/>
                    <a:pt x="5987" y="48"/>
                  </a:cubicBezTo>
                  <a:cubicBezTo>
                    <a:pt x="5982" y="20"/>
                    <a:pt x="5953" y="1"/>
                    <a:pt x="5924"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
            <p:cNvSpPr/>
            <p:nvPr/>
          </p:nvSpPr>
          <p:spPr>
            <a:xfrm>
              <a:off x="10663496" y="4590991"/>
              <a:ext cx="59745" cy="444852"/>
            </a:xfrm>
            <a:custGeom>
              <a:rect b="b" l="l" r="r" t="t"/>
              <a:pathLst>
                <a:path extrusionOk="0" h="5748" w="772">
                  <a:moveTo>
                    <a:pt x="77" y="0"/>
                  </a:moveTo>
                  <a:cubicBezTo>
                    <a:pt x="47" y="0"/>
                    <a:pt x="16" y="26"/>
                    <a:pt x="16" y="62"/>
                  </a:cubicBezTo>
                  <a:cubicBezTo>
                    <a:pt x="16" y="98"/>
                    <a:pt x="1" y="3833"/>
                    <a:pt x="648" y="5704"/>
                  </a:cubicBezTo>
                  <a:cubicBezTo>
                    <a:pt x="656" y="5733"/>
                    <a:pt x="681" y="5748"/>
                    <a:pt x="706" y="5748"/>
                  </a:cubicBezTo>
                  <a:cubicBezTo>
                    <a:pt x="712" y="5748"/>
                    <a:pt x="719" y="5747"/>
                    <a:pt x="725" y="5745"/>
                  </a:cubicBezTo>
                  <a:cubicBezTo>
                    <a:pt x="756" y="5730"/>
                    <a:pt x="772" y="5699"/>
                    <a:pt x="761" y="5662"/>
                  </a:cubicBezTo>
                  <a:cubicBezTo>
                    <a:pt x="124" y="3812"/>
                    <a:pt x="139" y="98"/>
                    <a:pt x="139" y="62"/>
                  </a:cubicBezTo>
                  <a:cubicBezTo>
                    <a:pt x="139" y="26"/>
                    <a:pt x="113" y="0"/>
                    <a:pt x="77"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 name="Google Shape;196;p7"/>
          <p:cNvSpPr/>
          <p:nvPr/>
        </p:nvSpPr>
        <p:spPr>
          <a:xfrm flipH="1" rot="-7677169">
            <a:off x="2777848" y="3395287"/>
            <a:ext cx="3860004" cy="3807571"/>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
          <p:cNvSpPr/>
          <p:nvPr/>
        </p:nvSpPr>
        <p:spPr>
          <a:xfrm rot="3660461">
            <a:off x="6363415" y="-1408136"/>
            <a:ext cx="3210623" cy="3002270"/>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 name="Google Shape;198;p7"/>
          <p:cNvGrpSpPr/>
          <p:nvPr/>
        </p:nvGrpSpPr>
        <p:grpSpPr>
          <a:xfrm>
            <a:off x="38019" y="2750486"/>
            <a:ext cx="1354174" cy="2396504"/>
            <a:chOff x="38019" y="2750486"/>
            <a:chExt cx="1354174" cy="2396504"/>
          </a:xfrm>
        </p:grpSpPr>
        <p:sp>
          <p:nvSpPr>
            <p:cNvPr id="199" name="Google Shape;199;p7"/>
            <p:cNvSpPr/>
            <p:nvPr/>
          </p:nvSpPr>
          <p:spPr>
            <a:xfrm flipH="1" rot="-598001">
              <a:off x="226343" y="2818015"/>
              <a:ext cx="977525" cy="2261447"/>
            </a:xfrm>
            <a:custGeom>
              <a:rect b="b" l="l" r="r" t="t"/>
              <a:pathLst>
                <a:path extrusionOk="0" h="34424" w="14880">
                  <a:moveTo>
                    <a:pt x="437" y="0"/>
                  </a:moveTo>
                  <a:cubicBezTo>
                    <a:pt x="215" y="0"/>
                    <a:pt x="1" y="191"/>
                    <a:pt x="49" y="453"/>
                  </a:cubicBezTo>
                  <a:cubicBezTo>
                    <a:pt x="117" y="802"/>
                    <a:pt x="189" y="1209"/>
                    <a:pt x="271" y="1665"/>
                  </a:cubicBezTo>
                  <a:cubicBezTo>
                    <a:pt x="353" y="2108"/>
                    <a:pt x="1154" y="2817"/>
                    <a:pt x="1258" y="3346"/>
                  </a:cubicBezTo>
                  <a:cubicBezTo>
                    <a:pt x="1360" y="3906"/>
                    <a:pt x="765" y="4297"/>
                    <a:pt x="888" y="4940"/>
                  </a:cubicBezTo>
                  <a:cubicBezTo>
                    <a:pt x="990" y="5479"/>
                    <a:pt x="2013" y="5941"/>
                    <a:pt x="2126" y="6527"/>
                  </a:cubicBezTo>
                  <a:cubicBezTo>
                    <a:pt x="2259" y="7226"/>
                    <a:pt x="1493" y="8059"/>
                    <a:pt x="1643" y="8804"/>
                  </a:cubicBezTo>
                  <a:cubicBezTo>
                    <a:pt x="1802" y="9601"/>
                    <a:pt x="2491" y="10402"/>
                    <a:pt x="2660" y="11240"/>
                  </a:cubicBezTo>
                  <a:cubicBezTo>
                    <a:pt x="2861" y="12210"/>
                    <a:pt x="2547" y="13228"/>
                    <a:pt x="2758" y="14226"/>
                  </a:cubicBezTo>
                  <a:cubicBezTo>
                    <a:pt x="2902" y="14888"/>
                    <a:pt x="3688" y="15509"/>
                    <a:pt x="3837" y="16173"/>
                  </a:cubicBezTo>
                  <a:cubicBezTo>
                    <a:pt x="4027" y="17046"/>
                    <a:pt x="3580" y="17951"/>
                    <a:pt x="3780" y="18799"/>
                  </a:cubicBezTo>
                  <a:cubicBezTo>
                    <a:pt x="3929" y="19446"/>
                    <a:pt x="4767" y="19894"/>
                    <a:pt x="4921" y="20520"/>
                  </a:cubicBezTo>
                  <a:cubicBezTo>
                    <a:pt x="5075" y="21152"/>
                    <a:pt x="4546" y="21970"/>
                    <a:pt x="4705" y="22565"/>
                  </a:cubicBezTo>
                  <a:cubicBezTo>
                    <a:pt x="4875" y="23224"/>
                    <a:pt x="5615" y="23649"/>
                    <a:pt x="5784" y="24246"/>
                  </a:cubicBezTo>
                  <a:cubicBezTo>
                    <a:pt x="5919" y="24735"/>
                    <a:pt x="5487" y="25402"/>
                    <a:pt x="5620" y="25839"/>
                  </a:cubicBezTo>
                  <a:cubicBezTo>
                    <a:pt x="5969" y="26995"/>
                    <a:pt x="6314" y="27972"/>
                    <a:pt x="6638" y="28717"/>
                  </a:cubicBezTo>
                  <a:cubicBezTo>
                    <a:pt x="6638" y="28717"/>
                    <a:pt x="8575" y="31641"/>
                    <a:pt x="11474" y="34040"/>
                  </a:cubicBezTo>
                  <a:cubicBezTo>
                    <a:pt x="11791" y="34304"/>
                    <a:pt x="12159" y="34423"/>
                    <a:pt x="12520" y="34423"/>
                  </a:cubicBezTo>
                  <a:cubicBezTo>
                    <a:pt x="13330" y="34423"/>
                    <a:pt x="14102" y="33824"/>
                    <a:pt x="14177" y="32899"/>
                  </a:cubicBezTo>
                  <a:cubicBezTo>
                    <a:pt x="14346" y="30880"/>
                    <a:pt x="14588" y="28008"/>
                    <a:pt x="14855" y="24996"/>
                  </a:cubicBezTo>
                  <a:cubicBezTo>
                    <a:pt x="14880" y="24698"/>
                    <a:pt x="14839" y="24396"/>
                    <a:pt x="14737" y="24112"/>
                  </a:cubicBezTo>
                  <a:cubicBezTo>
                    <a:pt x="14583" y="23686"/>
                    <a:pt x="13642" y="23290"/>
                    <a:pt x="13241" y="22319"/>
                  </a:cubicBezTo>
                  <a:cubicBezTo>
                    <a:pt x="13005" y="21749"/>
                    <a:pt x="13390" y="20762"/>
                    <a:pt x="13061" y="20032"/>
                  </a:cubicBezTo>
                  <a:cubicBezTo>
                    <a:pt x="12778" y="19401"/>
                    <a:pt x="11900" y="18851"/>
                    <a:pt x="11545" y="18111"/>
                  </a:cubicBezTo>
                  <a:cubicBezTo>
                    <a:pt x="11206" y="17416"/>
                    <a:pt x="11396" y="16533"/>
                    <a:pt x="10995" y="15756"/>
                  </a:cubicBezTo>
                  <a:cubicBezTo>
                    <a:pt x="10620" y="15027"/>
                    <a:pt x="9654" y="14591"/>
                    <a:pt x="9218" y="13804"/>
                  </a:cubicBezTo>
                  <a:cubicBezTo>
                    <a:pt x="8874" y="13182"/>
                    <a:pt x="9069" y="12221"/>
                    <a:pt x="8689" y="11574"/>
                  </a:cubicBezTo>
                  <a:cubicBezTo>
                    <a:pt x="8262" y="10844"/>
                    <a:pt x="7254" y="10381"/>
                    <a:pt x="6777" y="9620"/>
                  </a:cubicBezTo>
                  <a:cubicBezTo>
                    <a:pt x="6345" y="8927"/>
                    <a:pt x="6443" y="7936"/>
                    <a:pt x="5969" y="7221"/>
                  </a:cubicBezTo>
                  <a:cubicBezTo>
                    <a:pt x="5568" y="6620"/>
                    <a:pt x="4633" y="6321"/>
                    <a:pt x="4207" y="5711"/>
                  </a:cubicBezTo>
                  <a:cubicBezTo>
                    <a:pt x="3879" y="5248"/>
                    <a:pt x="4064" y="4471"/>
                    <a:pt x="3725" y="3999"/>
                  </a:cubicBezTo>
                  <a:cubicBezTo>
                    <a:pt x="3348" y="3491"/>
                    <a:pt x="2491" y="3290"/>
                    <a:pt x="2095" y="2770"/>
                  </a:cubicBezTo>
                  <a:cubicBezTo>
                    <a:pt x="1771" y="2350"/>
                    <a:pt x="1915" y="1620"/>
                    <a:pt x="1576" y="1193"/>
                  </a:cubicBezTo>
                  <a:cubicBezTo>
                    <a:pt x="1299" y="844"/>
                    <a:pt x="1016" y="494"/>
                    <a:pt x="728" y="140"/>
                  </a:cubicBezTo>
                  <a:cubicBezTo>
                    <a:pt x="647" y="43"/>
                    <a:pt x="541" y="0"/>
                    <a:pt x="437"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7"/>
            <p:cNvSpPr/>
            <p:nvPr/>
          </p:nvSpPr>
          <p:spPr>
            <a:xfrm flipH="1" rot="-598001">
              <a:off x="443528" y="3436582"/>
              <a:ext cx="528113" cy="1538749"/>
            </a:xfrm>
            <a:custGeom>
              <a:rect b="b" l="l" r="r" t="t"/>
              <a:pathLst>
                <a:path extrusionOk="0" h="23423" w="8039">
                  <a:moveTo>
                    <a:pt x="82" y="0"/>
                  </a:moveTo>
                  <a:cubicBezTo>
                    <a:pt x="72" y="0"/>
                    <a:pt x="62" y="2"/>
                    <a:pt x="52" y="6"/>
                  </a:cubicBezTo>
                  <a:cubicBezTo>
                    <a:pt x="17" y="22"/>
                    <a:pt x="1" y="67"/>
                    <a:pt x="17" y="104"/>
                  </a:cubicBezTo>
                  <a:cubicBezTo>
                    <a:pt x="6209" y="14046"/>
                    <a:pt x="7874" y="23270"/>
                    <a:pt x="7889" y="23363"/>
                  </a:cubicBezTo>
                  <a:cubicBezTo>
                    <a:pt x="7894" y="23393"/>
                    <a:pt x="7915" y="23414"/>
                    <a:pt x="7946" y="23419"/>
                  </a:cubicBezTo>
                  <a:cubicBezTo>
                    <a:pt x="7951" y="23422"/>
                    <a:pt x="7955" y="23423"/>
                    <a:pt x="7959" y="23423"/>
                  </a:cubicBezTo>
                  <a:cubicBezTo>
                    <a:pt x="7963" y="23423"/>
                    <a:pt x="7967" y="23422"/>
                    <a:pt x="7972" y="23419"/>
                  </a:cubicBezTo>
                  <a:cubicBezTo>
                    <a:pt x="8012" y="23414"/>
                    <a:pt x="8038" y="23377"/>
                    <a:pt x="8033" y="23337"/>
                  </a:cubicBezTo>
                  <a:cubicBezTo>
                    <a:pt x="8017" y="23244"/>
                    <a:pt x="6347" y="14004"/>
                    <a:pt x="150" y="43"/>
                  </a:cubicBezTo>
                  <a:cubicBezTo>
                    <a:pt x="139" y="15"/>
                    <a:pt x="110" y="0"/>
                    <a:pt x="8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7"/>
          <p:cNvGrpSpPr/>
          <p:nvPr/>
        </p:nvGrpSpPr>
        <p:grpSpPr>
          <a:xfrm>
            <a:off x="-86970" y="3447479"/>
            <a:ext cx="765093" cy="1846626"/>
            <a:chOff x="-1769012" y="2607624"/>
            <a:chExt cx="414258" cy="999852"/>
          </a:xfrm>
        </p:grpSpPr>
        <p:sp>
          <p:nvSpPr>
            <p:cNvPr id="202" name="Google Shape;202;p7"/>
            <p:cNvSpPr/>
            <p:nvPr/>
          </p:nvSpPr>
          <p:spPr>
            <a:xfrm>
              <a:off x="-1769012" y="2607624"/>
              <a:ext cx="414258" cy="999852"/>
            </a:xfrm>
            <a:custGeom>
              <a:rect b="b" l="l" r="r" t="t"/>
              <a:pathLst>
                <a:path extrusionOk="0" h="32376" w="13414">
                  <a:moveTo>
                    <a:pt x="3637" y="1"/>
                  </a:moveTo>
                  <a:cubicBezTo>
                    <a:pt x="3634" y="1"/>
                    <a:pt x="3632" y="1"/>
                    <a:pt x="3629" y="1"/>
                  </a:cubicBezTo>
                  <a:cubicBezTo>
                    <a:pt x="3245" y="12"/>
                    <a:pt x="2683" y="1229"/>
                    <a:pt x="2612" y="1604"/>
                  </a:cubicBezTo>
                  <a:cubicBezTo>
                    <a:pt x="2529" y="2041"/>
                    <a:pt x="1291" y="2514"/>
                    <a:pt x="1219" y="2946"/>
                  </a:cubicBezTo>
                  <a:cubicBezTo>
                    <a:pt x="1127" y="3465"/>
                    <a:pt x="1594" y="4025"/>
                    <a:pt x="1518" y="4533"/>
                  </a:cubicBezTo>
                  <a:cubicBezTo>
                    <a:pt x="1425" y="5161"/>
                    <a:pt x="788" y="5736"/>
                    <a:pt x="705" y="6343"/>
                  </a:cubicBezTo>
                  <a:cubicBezTo>
                    <a:pt x="634" y="6908"/>
                    <a:pt x="1158" y="7483"/>
                    <a:pt x="1096" y="8034"/>
                  </a:cubicBezTo>
                  <a:cubicBezTo>
                    <a:pt x="1018" y="8753"/>
                    <a:pt x="361" y="9447"/>
                    <a:pt x="299" y="10145"/>
                  </a:cubicBezTo>
                  <a:cubicBezTo>
                    <a:pt x="233" y="10977"/>
                    <a:pt x="783" y="11779"/>
                    <a:pt x="736" y="12576"/>
                  </a:cubicBezTo>
                  <a:cubicBezTo>
                    <a:pt x="690" y="13449"/>
                    <a:pt x="48" y="14307"/>
                    <a:pt x="22" y="15135"/>
                  </a:cubicBezTo>
                  <a:cubicBezTo>
                    <a:pt x="7" y="15865"/>
                    <a:pt x="624" y="16594"/>
                    <a:pt x="618" y="17283"/>
                  </a:cubicBezTo>
                  <a:cubicBezTo>
                    <a:pt x="618" y="18157"/>
                    <a:pt x="1" y="18984"/>
                    <a:pt x="22" y="19786"/>
                  </a:cubicBezTo>
                  <a:cubicBezTo>
                    <a:pt x="43" y="20633"/>
                    <a:pt x="618" y="21297"/>
                    <a:pt x="660" y="22052"/>
                  </a:cubicBezTo>
                  <a:cubicBezTo>
                    <a:pt x="700" y="22848"/>
                    <a:pt x="207" y="23728"/>
                    <a:pt x="264" y="24401"/>
                  </a:cubicBezTo>
                  <a:cubicBezTo>
                    <a:pt x="325" y="25177"/>
                    <a:pt x="1117" y="25834"/>
                    <a:pt x="1184" y="26436"/>
                  </a:cubicBezTo>
                  <a:cubicBezTo>
                    <a:pt x="1296" y="27453"/>
                    <a:pt x="679" y="28234"/>
                    <a:pt x="747" y="28671"/>
                  </a:cubicBezTo>
                  <a:cubicBezTo>
                    <a:pt x="793" y="28958"/>
                    <a:pt x="901" y="29231"/>
                    <a:pt x="1065" y="29472"/>
                  </a:cubicBezTo>
                  <a:cubicBezTo>
                    <a:pt x="2704" y="31918"/>
                    <a:pt x="5942" y="30013"/>
                    <a:pt x="7037" y="31657"/>
                  </a:cubicBezTo>
                  <a:cubicBezTo>
                    <a:pt x="7360" y="32143"/>
                    <a:pt x="7867" y="32376"/>
                    <a:pt x="8372" y="32376"/>
                  </a:cubicBezTo>
                  <a:cubicBezTo>
                    <a:pt x="8993" y="32376"/>
                    <a:pt x="9610" y="32024"/>
                    <a:pt x="9874" y="31358"/>
                  </a:cubicBezTo>
                  <a:cubicBezTo>
                    <a:pt x="10413" y="29992"/>
                    <a:pt x="11117" y="29252"/>
                    <a:pt x="11764" y="28856"/>
                  </a:cubicBezTo>
                  <a:cubicBezTo>
                    <a:pt x="12839" y="28198"/>
                    <a:pt x="13413" y="26965"/>
                    <a:pt x="13157" y="25732"/>
                  </a:cubicBezTo>
                  <a:cubicBezTo>
                    <a:pt x="13142" y="25654"/>
                    <a:pt x="13126" y="25583"/>
                    <a:pt x="13111" y="25505"/>
                  </a:cubicBezTo>
                  <a:cubicBezTo>
                    <a:pt x="13019" y="25063"/>
                    <a:pt x="12334" y="24703"/>
                    <a:pt x="12222" y="24226"/>
                  </a:cubicBezTo>
                  <a:cubicBezTo>
                    <a:pt x="12088" y="23635"/>
                    <a:pt x="12519" y="22921"/>
                    <a:pt x="12355" y="22283"/>
                  </a:cubicBezTo>
                  <a:cubicBezTo>
                    <a:pt x="12206" y="21698"/>
                    <a:pt x="11373" y="21250"/>
                    <a:pt x="11209" y="20639"/>
                  </a:cubicBezTo>
                  <a:cubicBezTo>
                    <a:pt x="11045" y="20033"/>
                    <a:pt x="11554" y="19262"/>
                    <a:pt x="11373" y="18635"/>
                  </a:cubicBezTo>
                  <a:cubicBezTo>
                    <a:pt x="11148" y="17818"/>
                    <a:pt x="10341" y="17258"/>
                    <a:pt x="10095" y="16425"/>
                  </a:cubicBezTo>
                  <a:cubicBezTo>
                    <a:pt x="9910" y="15787"/>
                    <a:pt x="10289" y="14888"/>
                    <a:pt x="10099" y="14257"/>
                  </a:cubicBezTo>
                  <a:cubicBezTo>
                    <a:pt x="9817" y="13306"/>
                    <a:pt x="9066" y="12586"/>
                    <a:pt x="8783" y="11661"/>
                  </a:cubicBezTo>
                  <a:cubicBezTo>
                    <a:pt x="8537" y="10870"/>
                    <a:pt x="8748" y="9863"/>
                    <a:pt x="8511" y="9108"/>
                  </a:cubicBezTo>
                  <a:cubicBezTo>
                    <a:pt x="8285" y="8399"/>
                    <a:pt x="7242" y="8053"/>
                    <a:pt x="7031" y="7396"/>
                  </a:cubicBezTo>
                  <a:cubicBezTo>
                    <a:pt x="6852" y="6841"/>
                    <a:pt x="7505" y="5968"/>
                    <a:pt x="7339" y="5458"/>
                  </a:cubicBezTo>
                  <a:cubicBezTo>
                    <a:pt x="7144" y="4853"/>
                    <a:pt x="6451" y="4801"/>
                    <a:pt x="6281" y="4272"/>
                  </a:cubicBezTo>
                  <a:cubicBezTo>
                    <a:pt x="6117" y="3774"/>
                    <a:pt x="6713" y="2591"/>
                    <a:pt x="6328" y="2380"/>
                  </a:cubicBezTo>
                  <a:cubicBezTo>
                    <a:pt x="4396" y="1318"/>
                    <a:pt x="4090" y="1"/>
                    <a:pt x="3637"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7"/>
            <p:cNvSpPr/>
            <p:nvPr/>
          </p:nvSpPr>
          <p:spPr>
            <a:xfrm>
              <a:off x="-1655984" y="2691129"/>
              <a:ext cx="82549" cy="708970"/>
            </a:xfrm>
            <a:custGeom>
              <a:rect b="b" l="l" r="r" t="t"/>
              <a:pathLst>
                <a:path extrusionOk="0" h="22957" w="2673">
                  <a:moveTo>
                    <a:pt x="52" y="0"/>
                  </a:moveTo>
                  <a:cubicBezTo>
                    <a:pt x="21" y="5"/>
                    <a:pt x="0" y="36"/>
                    <a:pt x="5" y="67"/>
                  </a:cubicBezTo>
                  <a:cubicBezTo>
                    <a:pt x="21" y="211"/>
                    <a:pt x="1670" y="14594"/>
                    <a:pt x="2554" y="22909"/>
                  </a:cubicBezTo>
                  <a:cubicBezTo>
                    <a:pt x="2559" y="22937"/>
                    <a:pt x="2579" y="22956"/>
                    <a:pt x="2605" y="22956"/>
                  </a:cubicBezTo>
                  <a:cubicBezTo>
                    <a:pt x="2609" y="22956"/>
                    <a:pt x="2612" y="22956"/>
                    <a:pt x="2616" y="22955"/>
                  </a:cubicBezTo>
                  <a:cubicBezTo>
                    <a:pt x="2631" y="22955"/>
                    <a:pt x="2642" y="22950"/>
                    <a:pt x="2652" y="22945"/>
                  </a:cubicBezTo>
                  <a:cubicBezTo>
                    <a:pt x="2662" y="22930"/>
                    <a:pt x="2673" y="22914"/>
                    <a:pt x="2668" y="22893"/>
                  </a:cubicBezTo>
                  <a:cubicBezTo>
                    <a:pt x="1784" y="14584"/>
                    <a:pt x="133" y="195"/>
                    <a:pt x="119" y="52"/>
                  </a:cubicBezTo>
                  <a:cubicBezTo>
                    <a:pt x="114" y="21"/>
                    <a:pt x="83" y="0"/>
                    <a:pt x="52"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7"/>
          <p:cNvGrpSpPr/>
          <p:nvPr/>
        </p:nvGrpSpPr>
        <p:grpSpPr>
          <a:xfrm>
            <a:off x="7439936" y="4491347"/>
            <a:ext cx="1716354" cy="740076"/>
            <a:chOff x="7439936" y="4390197"/>
            <a:chExt cx="1716354" cy="740076"/>
          </a:xfrm>
        </p:grpSpPr>
        <p:sp>
          <p:nvSpPr>
            <p:cNvPr id="205" name="Google Shape;205;p7"/>
            <p:cNvSpPr/>
            <p:nvPr/>
          </p:nvSpPr>
          <p:spPr>
            <a:xfrm>
              <a:off x="7439936" y="4396015"/>
              <a:ext cx="1716354" cy="729896"/>
            </a:xfrm>
            <a:custGeom>
              <a:rect b="b" l="l" r="r" t="t"/>
              <a:pathLst>
                <a:path extrusionOk="0" h="6021" w="14159">
                  <a:moveTo>
                    <a:pt x="3942" y="0"/>
                  </a:moveTo>
                  <a:cubicBezTo>
                    <a:pt x="2199" y="0"/>
                    <a:pt x="919" y="334"/>
                    <a:pt x="299" y="537"/>
                  </a:cubicBezTo>
                  <a:cubicBezTo>
                    <a:pt x="88" y="604"/>
                    <a:pt x="1" y="855"/>
                    <a:pt x="129" y="1040"/>
                  </a:cubicBezTo>
                  <a:cubicBezTo>
                    <a:pt x="428" y="1483"/>
                    <a:pt x="746" y="1935"/>
                    <a:pt x="1080" y="2392"/>
                  </a:cubicBezTo>
                  <a:cubicBezTo>
                    <a:pt x="1125" y="2455"/>
                    <a:pt x="1233" y="2467"/>
                    <a:pt x="1356" y="2467"/>
                  </a:cubicBezTo>
                  <a:cubicBezTo>
                    <a:pt x="1435" y="2467"/>
                    <a:pt x="1519" y="2462"/>
                    <a:pt x="1597" y="2462"/>
                  </a:cubicBezTo>
                  <a:cubicBezTo>
                    <a:pt x="1720" y="2462"/>
                    <a:pt x="1827" y="2474"/>
                    <a:pt x="1872" y="2536"/>
                  </a:cubicBezTo>
                  <a:cubicBezTo>
                    <a:pt x="1984" y="2686"/>
                    <a:pt x="1666" y="3184"/>
                    <a:pt x="1779" y="3338"/>
                  </a:cubicBezTo>
                  <a:cubicBezTo>
                    <a:pt x="2411" y="4166"/>
                    <a:pt x="3074" y="4987"/>
                    <a:pt x="3742" y="5758"/>
                  </a:cubicBezTo>
                  <a:cubicBezTo>
                    <a:pt x="3765" y="5785"/>
                    <a:pt x="3800" y="5796"/>
                    <a:pt x="3845" y="5796"/>
                  </a:cubicBezTo>
                  <a:cubicBezTo>
                    <a:pt x="4058" y="5796"/>
                    <a:pt x="4474" y="5535"/>
                    <a:pt x="4690" y="5535"/>
                  </a:cubicBezTo>
                  <a:cubicBezTo>
                    <a:pt x="4735" y="5535"/>
                    <a:pt x="4771" y="5546"/>
                    <a:pt x="4795" y="5573"/>
                  </a:cubicBezTo>
                  <a:cubicBezTo>
                    <a:pt x="4847" y="5630"/>
                    <a:pt x="4811" y="5815"/>
                    <a:pt x="4754" y="6021"/>
                  </a:cubicBezTo>
                  <a:lnTo>
                    <a:pt x="14158" y="6021"/>
                  </a:lnTo>
                  <a:cubicBezTo>
                    <a:pt x="13757" y="3672"/>
                    <a:pt x="12842" y="2778"/>
                    <a:pt x="12842" y="2778"/>
                  </a:cubicBezTo>
                  <a:cubicBezTo>
                    <a:pt x="12324" y="2444"/>
                    <a:pt x="11810" y="2150"/>
                    <a:pt x="11307" y="1889"/>
                  </a:cubicBezTo>
                  <a:cubicBezTo>
                    <a:pt x="11299" y="1885"/>
                    <a:pt x="11290" y="1883"/>
                    <a:pt x="11280" y="1883"/>
                  </a:cubicBezTo>
                  <a:cubicBezTo>
                    <a:pt x="11119" y="1883"/>
                    <a:pt x="10715" y="2371"/>
                    <a:pt x="10560" y="2371"/>
                  </a:cubicBezTo>
                  <a:cubicBezTo>
                    <a:pt x="10551" y="2371"/>
                    <a:pt x="10543" y="2370"/>
                    <a:pt x="10536" y="2366"/>
                  </a:cubicBezTo>
                  <a:cubicBezTo>
                    <a:pt x="10263" y="2233"/>
                    <a:pt x="10340" y="1421"/>
                    <a:pt x="10078" y="1308"/>
                  </a:cubicBezTo>
                  <a:cubicBezTo>
                    <a:pt x="9189" y="928"/>
                    <a:pt x="8336" y="646"/>
                    <a:pt x="7524" y="445"/>
                  </a:cubicBezTo>
                  <a:cubicBezTo>
                    <a:pt x="7521" y="444"/>
                    <a:pt x="7517" y="443"/>
                    <a:pt x="7513" y="443"/>
                  </a:cubicBezTo>
                  <a:cubicBezTo>
                    <a:pt x="7388" y="443"/>
                    <a:pt x="7188" y="934"/>
                    <a:pt x="7057" y="934"/>
                  </a:cubicBezTo>
                  <a:cubicBezTo>
                    <a:pt x="7053" y="934"/>
                    <a:pt x="7049" y="934"/>
                    <a:pt x="7046" y="933"/>
                  </a:cubicBezTo>
                  <a:cubicBezTo>
                    <a:pt x="6887" y="897"/>
                    <a:pt x="6810" y="286"/>
                    <a:pt x="6656" y="255"/>
                  </a:cubicBezTo>
                  <a:cubicBezTo>
                    <a:pt x="6409" y="208"/>
                    <a:pt x="6168" y="172"/>
                    <a:pt x="5936" y="136"/>
                  </a:cubicBezTo>
                  <a:cubicBezTo>
                    <a:pt x="5930" y="136"/>
                    <a:pt x="5925" y="135"/>
                    <a:pt x="5920" y="135"/>
                  </a:cubicBezTo>
                  <a:cubicBezTo>
                    <a:pt x="5691" y="135"/>
                    <a:pt x="5421" y="774"/>
                    <a:pt x="5205" y="774"/>
                  </a:cubicBezTo>
                  <a:cubicBezTo>
                    <a:pt x="5202" y="774"/>
                    <a:pt x="5199" y="774"/>
                    <a:pt x="5196" y="774"/>
                  </a:cubicBezTo>
                  <a:cubicBezTo>
                    <a:pt x="4949" y="753"/>
                    <a:pt x="4764" y="23"/>
                    <a:pt x="4533" y="13"/>
                  </a:cubicBezTo>
                  <a:cubicBezTo>
                    <a:pt x="4331" y="4"/>
                    <a:pt x="4134" y="0"/>
                    <a:pt x="39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
            <p:cNvSpPr/>
            <p:nvPr/>
          </p:nvSpPr>
          <p:spPr>
            <a:xfrm>
              <a:off x="7460422" y="4483780"/>
              <a:ext cx="1368089" cy="646493"/>
            </a:xfrm>
            <a:custGeom>
              <a:rect b="b" l="l" r="r" t="t"/>
              <a:pathLst>
                <a:path extrusionOk="0" h="5333" w="11286">
                  <a:moveTo>
                    <a:pt x="67" y="1"/>
                  </a:moveTo>
                  <a:cubicBezTo>
                    <a:pt x="41" y="1"/>
                    <a:pt x="15" y="19"/>
                    <a:pt x="7" y="45"/>
                  </a:cubicBezTo>
                  <a:cubicBezTo>
                    <a:pt x="1" y="81"/>
                    <a:pt x="17" y="112"/>
                    <a:pt x="48" y="122"/>
                  </a:cubicBezTo>
                  <a:cubicBezTo>
                    <a:pt x="4884" y="1571"/>
                    <a:pt x="8568" y="3611"/>
                    <a:pt x="11070" y="5318"/>
                  </a:cubicBezTo>
                  <a:lnTo>
                    <a:pt x="11286" y="5332"/>
                  </a:lnTo>
                  <a:cubicBezTo>
                    <a:pt x="8629" y="3487"/>
                    <a:pt x="4909" y="1447"/>
                    <a:pt x="83" y="3"/>
                  </a:cubicBezTo>
                  <a:cubicBezTo>
                    <a:pt x="78" y="1"/>
                    <a:pt x="73" y="1"/>
                    <a:pt x="67"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7"/>
            <p:cNvSpPr/>
            <p:nvPr/>
          </p:nvSpPr>
          <p:spPr>
            <a:xfrm>
              <a:off x="7836808" y="4390197"/>
              <a:ext cx="186921" cy="307063"/>
            </a:xfrm>
            <a:custGeom>
              <a:rect b="b" l="l" r="r" t="t"/>
              <a:pathLst>
                <a:path extrusionOk="0" h="2533" w="1542">
                  <a:moveTo>
                    <a:pt x="66" y="1"/>
                  </a:moveTo>
                  <a:cubicBezTo>
                    <a:pt x="55" y="1"/>
                    <a:pt x="42" y="4"/>
                    <a:pt x="31" y="9"/>
                  </a:cubicBezTo>
                  <a:cubicBezTo>
                    <a:pt x="5" y="30"/>
                    <a:pt x="0" y="71"/>
                    <a:pt x="16" y="97"/>
                  </a:cubicBezTo>
                  <a:cubicBezTo>
                    <a:pt x="26" y="113"/>
                    <a:pt x="972" y="1458"/>
                    <a:pt x="1414" y="2497"/>
                  </a:cubicBezTo>
                  <a:cubicBezTo>
                    <a:pt x="1423" y="2523"/>
                    <a:pt x="1449" y="2533"/>
                    <a:pt x="1475" y="2533"/>
                  </a:cubicBezTo>
                  <a:cubicBezTo>
                    <a:pt x="1480" y="2533"/>
                    <a:pt x="1485" y="2533"/>
                    <a:pt x="1496" y="2528"/>
                  </a:cubicBezTo>
                  <a:cubicBezTo>
                    <a:pt x="1527" y="2518"/>
                    <a:pt x="1542" y="2476"/>
                    <a:pt x="1527" y="2445"/>
                  </a:cubicBezTo>
                  <a:cubicBezTo>
                    <a:pt x="1079" y="1403"/>
                    <a:pt x="128" y="40"/>
                    <a:pt x="119" y="25"/>
                  </a:cubicBezTo>
                  <a:cubicBezTo>
                    <a:pt x="105" y="9"/>
                    <a:pt x="86" y="1"/>
                    <a:pt x="66"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7"/>
            <p:cNvSpPr/>
            <p:nvPr/>
          </p:nvSpPr>
          <p:spPr>
            <a:xfrm>
              <a:off x="7773774" y="4834110"/>
              <a:ext cx="571431" cy="134802"/>
            </a:xfrm>
            <a:custGeom>
              <a:rect b="b" l="l" r="r" t="t"/>
              <a:pathLst>
                <a:path extrusionOk="0" h="1112" w="4714">
                  <a:moveTo>
                    <a:pt x="4643" y="1"/>
                  </a:moveTo>
                  <a:cubicBezTo>
                    <a:pt x="4639" y="1"/>
                    <a:pt x="4635" y="1"/>
                    <a:pt x="4631" y="2"/>
                  </a:cubicBezTo>
                  <a:cubicBezTo>
                    <a:pt x="2287" y="628"/>
                    <a:pt x="79" y="983"/>
                    <a:pt x="58" y="988"/>
                  </a:cubicBezTo>
                  <a:cubicBezTo>
                    <a:pt x="27" y="993"/>
                    <a:pt x="1" y="1024"/>
                    <a:pt x="6" y="1060"/>
                  </a:cubicBezTo>
                  <a:cubicBezTo>
                    <a:pt x="12" y="1091"/>
                    <a:pt x="43" y="1112"/>
                    <a:pt x="74" y="1112"/>
                  </a:cubicBezTo>
                  <a:lnTo>
                    <a:pt x="79" y="1112"/>
                  </a:lnTo>
                  <a:cubicBezTo>
                    <a:pt x="98" y="1107"/>
                    <a:pt x="2313" y="747"/>
                    <a:pt x="4662" y="125"/>
                  </a:cubicBezTo>
                  <a:cubicBezTo>
                    <a:pt x="4692" y="115"/>
                    <a:pt x="4713" y="78"/>
                    <a:pt x="4704" y="47"/>
                  </a:cubicBezTo>
                  <a:cubicBezTo>
                    <a:pt x="4699" y="16"/>
                    <a:pt x="4670" y="1"/>
                    <a:pt x="4643"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7"/>
            <p:cNvSpPr/>
            <p:nvPr/>
          </p:nvSpPr>
          <p:spPr>
            <a:xfrm>
              <a:off x="8460965" y="4475900"/>
              <a:ext cx="200740" cy="552907"/>
            </a:xfrm>
            <a:custGeom>
              <a:rect b="b" l="l" r="r" t="t"/>
              <a:pathLst>
                <a:path extrusionOk="0" h="4561" w="1656">
                  <a:moveTo>
                    <a:pt x="72" y="1"/>
                  </a:moveTo>
                  <a:cubicBezTo>
                    <a:pt x="64" y="1"/>
                    <a:pt x="55" y="3"/>
                    <a:pt x="47" y="6"/>
                  </a:cubicBezTo>
                  <a:cubicBezTo>
                    <a:pt x="16" y="18"/>
                    <a:pt x="0" y="53"/>
                    <a:pt x="16" y="84"/>
                  </a:cubicBezTo>
                  <a:cubicBezTo>
                    <a:pt x="26" y="110"/>
                    <a:pt x="1105" y="2669"/>
                    <a:pt x="1527" y="4513"/>
                  </a:cubicBezTo>
                  <a:cubicBezTo>
                    <a:pt x="1532" y="4541"/>
                    <a:pt x="1553" y="4561"/>
                    <a:pt x="1580" y="4561"/>
                  </a:cubicBezTo>
                  <a:cubicBezTo>
                    <a:pt x="1583" y="4561"/>
                    <a:pt x="1586" y="4560"/>
                    <a:pt x="1589" y="4560"/>
                  </a:cubicBezTo>
                  <a:lnTo>
                    <a:pt x="1599" y="4560"/>
                  </a:lnTo>
                  <a:cubicBezTo>
                    <a:pt x="1634" y="4555"/>
                    <a:pt x="1655" y="4519"/>
                    <a:pt x="1644" y="4488"/>
                  </a:cubicBezTo>
                  <a:cubicBezTo>
                    <a:pt x="1224" y="2627"/>
                    <a:pt x="140" y="63"/>
                    <a:pt x="129" y="37"/>
                  </a:cubicBezTo>
                  <a:cubicBezTo>
                    <a:pt x="118" y="15"/>
                    <a:pt x="96" y="1"/>
                    <a:pt x="72" y="1"/>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
            <p:cNvSpPr/>
            <p:nvPr/>
          </p:nvSpPr>
          <p:spPr>
            <a:xfrm>
              <a:off x="8859048" y="4648156"/>
              <a:ext cx="177587" cy="473384"/>
            </a:xfrm>
            <a:custGeom>
              <a:rect b="b" l="l" r="r" t="t"/>
              <a:pathLst>
                <a:path extrusionOk="0" h="3905" w="1465">
                  <a:moveTo>
                    <a:pt x="70" y="0"/>
                  </a:moveTo>
                  <a:cubicBezTo>
                    <a:pt x="62" y="0"/>
                    <a:pt x="54" y="1"/>
                    <a:pt x="46" y="4"/>
                  </a:cubicBezTo>
                  <a:cubicBezTo>
                    <a:pt x="11" y="20"/>
                    <a:pt x="1" y="56"/>
                    <a:pt x="11" y="86"/>
                  </a:cubicBezTo>
                  <a:cubicBezTo>
                    <a:pt x="20" y="112"/>
                    <a:pt x="874" y="2096"/>
                    <a:pt x="1341" y="3905"/>
                  </a:cubicBezTo>
                  <a:lnTo>
                    <a:pt x="1465" y="3905"/>
                  </a:lnTo>
                  <a:cubicBezTo>
                    <a:pt x="997" y="2075"/>
                    <a:pt x="134" y="65"/>
                    <a:pt x="124" y="35"/>
                  </a:cubicBezTo>
                  <a:cubicBezTo>
                    <a:pt x="116" y="11"/>
                    <a:pt x="93" y="0"/>
                    <a:pt x="70" y="0"/>
                  </a:cubicBezTo>
                  <a:close/>
                </a:path>
              </a:pathLst>
            </a:custGeom>
            <a:solidFill>
              <a:srgbClr val="FF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 name="Google Shape;211;p7"/>
          <p:cNvSpPr/>
          <p:nvPr/>
        </p:nvSpPr>
        <p:spPr>
          <a:xfrm rot="-1813586">
            <a:off x="306713" y="2314483"/>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
          <p:cNvSpPr/>
          <p:nvPr/>
        </p:nvSpPr>
        <p:spPr>
          <a:xfrm>
            <a:off x="4312731" y="214708"/>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 name="Google Shape;213;p7"/>
          <p:cNvGrpSpPr/>
          <p:nvPr/>
        </p:nvGrpSpPr>
        <p:grpSpPr>
          <a:xfrm rot="276975">
            <a:off x="369781" y="396925"/>
            <a:ext cx="201897" cy="276167"/>
            <a:chOff x="6909034" y="627862"/>
            <a:chExt cx="279193" cy="381901"/>
          </a:xfrm>
        </p:grpSpPr>
        <p:sp>
          <p:nvSpPr>
            <p:cNvPr id="214" name="Google Shape;214;p7"/>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7"/>
          <p:cNvSpPr/>
          <p:nvPr/>
        </p:nvSpPr>
        <p:spPr>
          <a:xfrm rot="-1813586">
            <a:off x="8681463" y="1885333"/>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 name="Google Shape;218;p7"/>
          <p:cNvGrpSpPr/>
          <p:nvPr/>
        </p:nvGrpSpPr>
        <p:grpSpPr>
          <a:xfrm rot="276975">
            <a:off x="5873006" y="4492800"/>
            <a:ext cx="201897" cy="276167"/>
            <a:chOff x="6909034" y="627862"/>
            <a:chExt cx="279193" cy="381901"/>
          </a:xfrm>
        </p:grpSpPr>
        <p:sp>
          <p:nvSpPr>
            <p:cNvPr id="219" name="Google Shape;219;p7"/>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 name="Google Shape;222;p7"/>
          <p:cNvSpPr/>
          <p:nvPr/>
        </p:nvSpPr>
        <p:spPr>
          <a:xfrm>
            <a:off x="8528506" y="3395483"/>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
          <p:cNvSpPr/>
          <p:nvPr/>
        </p:nvSpPr>
        <p:spPr>
          <a:xfrm rot="-1813586">
            <a:off x="1871863" y="4491783"/>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
          <p:cNvSpPr txBox="1"/>
          <p:nvPr>
            <p:ph idx="1" type="subTitle"/>
          </p:nvPr>
        </p:nvSpPr>
        <p:spPr>
          <a:xfrm>
            <a:off x="1083348" y="3556150"/>
            <a:ext cx="1977900" cy="59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25" name="Google Shape;225;p7"/>
          <p:cNvSpPr txBox="1"/>
          <p:nvPr>
            <p:ph idx="2" type="subTitle"/>
          </p:nvPr>
        </p:nvSpPr>
        <p:spPr>
          <a:xfrm>
            <a:off x="1079200" y="3115527"/>
            <a:ext cx="19779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6" name="Google Shape;226;p7"/>
          <p:cNvSpPr txBox="1"/>
          <p:nvPr>
            <p:ph type="title"/>
          </p:nvPr>
        </p:nvSpPr>
        <p:spPr>
          <a:xfrm>
            <a:off x="720000" y="375625"/>
            <a:ext cx="7704000" cy="6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27" name="Google Shape;227;p7"/>
          <p:cNvSpPr txBox="1"/>
          <p:nvPr>
            <p:ph idx="3" type="subTitle"/>
          </p:nvPr>
        </p:nvSpPr>
        <p:spPr>
          <a:xfrm>
            <a:off x="1083348" y="2104598"/>
            <a:ext cx="1977900" cy="59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28" name="Google Shape;228;p7"/>
          <p:cNvSpPr txBox="1"/>
          <p:nvPr>
            <p:ph idx="4" type="subTitle"/>
          </p:nvPr>
        </p:nvSpPr>
        <p:spPr>
          <a:xfrm>
            <a:off x="1079200" y="1663975"/>
            <a:ext cx="19779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9" name="Google Shape;229;p7"/>
          <p:cNvSpPr txBox="1"/>
          <p:nvPr>
            <p:ph idx="5" type="subTitle"/>
          </p:nvPr>
        </p:nvSpPr>
        <p:spPr>
          <a:xfrm>
            <a:off x="6086839" y="3556149"/>
            <a:ext cx="1973700" cy="5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
          <p:cNvSpPr txBox="1"/>
          <p:nvPr>
            <p:ph idx="6" type="subTitle"/>
          </p:nvPr>
        </p:nvSpPr>
        <p:spPr>
          <a:xfrm>
            <a:off x="6082700" y="3115527"/>
            <a:ext cx="19737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1" name="Google Shape;231;p7"/>
          <p:cNvSpPr txBox="1"/>
          <p:nvPr>
            <p:ph idx="7" type="subTitle"/>
          </p:nvPr>
        </p:nvSpPr>
        <p:spPr>
          <a:xfrm>
            <a:off x="6086839" y="2104597"/>
            <a:ext cx="1973700" cy="59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7"/>
          <p:cNvSpPr txBox="1"/>
          <p:nvPr>
            <p:ph idx="8" type="subTitle"/>
          </p:nvPr>
        </p:nvSpPr>
        <p:spPr>
          <a:xfrm>
            <a:off x="6082700" y="1663975"/>
            <a:ext cx="19737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33" name="Shape 233"/>
        <p:cNvGrpSpPr/>
        <p:nvPr/>
      </p:nvGrpSpPr>
      <p:grpSpPr>
        <a:xfrm>
          <a:off x="0" y="0"/>
          <a:ext cx="0" cy="0"/>
          <a:chOff x="0" y="0"/>
          <a:chExt cx="0" cy="0"/>
        </a:xfrm>
      </p:grpSpPr>
      <p:sp>
        <p:nvSpPr>
          <p:cNvPr id="234" name="Google Shape;234;p8"/>
          <p:cNvSpPr/>
          <p:nvPr/>
        </p:nvSpPr>
        <p:spPr>
          <a:xfrm rot="7283300">
            <a:off x="-561738" y="-1096345"/>
            <a:ext cx="4284909" cy="4328214"/>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 name="Google Shape;235;p8"/>
          <p:cNvGrpSpPr/>
          <p:nvPr/>
        </p:nvGrpSpPr>
        <p:grpSpPr>
          <a:xfrm>
            <a:off x="265035" y="3503253"/>
            <a:ext cx="900152" cy="1690750"/>
            <a:chOff x="8629523" y="479901"/>
            <a:chExt cx="459285" cy="862672"/>
          </a:xfrm>
        </p:grpSpPr>
        <p:sp>
          <p:nvSpPr>
            <p:cNvPr id="236" name="Google Shape;236;p8"/>
            <p:cNvSpPr/>
            <p:nvPr/>
          </p:nvSpPr>
          <p:spPr>
            <a:xfrm>
              <a:off x="8629523" y="479901"/>
              <a:ext cx="459285" cy="862672"/>
            </a:xfrm>
            <a:custGeom>
              <a:rect b="b" l="l" r="r" t="t"/>
              <a:pathLst>
                <a:path extrusionOk="0" h="27934" w="14872">
                  <a:moveTo>
                    <a:pt x="13849" y="0"/>
                  </a:moveTo>
                  <a:cubicBezTo>
                    <a:pt x="13516" y="0"/>
                    <a:pt x="12895" y="540"/>
                    <a:pt x="12730" y="784"/>
                  </a:cubicBezTo>
                  <a:cubicBezTo>
                    <a:pt x="12658" y="891"/>
                    <a:pt x="12509" y="919"/>
                    <a:pt x="12333" y="919"/>
                  </a:cubicBezTo>
                  <a:cubicBezTo>
                    <a:pt x="12142" y="919"/>
                    <a:pt x="11920" y="886"/>
                    <a:pt x="11731" y="886"/>
                  </a:cubicBezTo>
                  <a:cubicBezTo>
                    <a:pt x="11555" y="886"/>
                    <a:pt x="11407" y="914"/>
                    <a:pt x="11337" y="1021"/>
                  </a:cubicBezTo>
                  <a:cubicBezTo>
                    <a:pt x="11079" y="1422"/>
                    <a:pt x="11147" y="2229"/>
                    <a:pt x="10894" y="2629"/>
                  </a:cubicBezTo>
                  <a:cubicBezTo>
                    <a:pt x="10592" y="3118"/>
                    <a:pt x="9969" y="3194"/>
                    <a:pt x="9677" y="3678"/>
                  </a:cubicBezTo>
                  <a:cubicBezTo>
                    <a:pt x="9409" y="4124"/>
                    <a:pt x="9507" y="4987"/>
                    <a:pt x="9250" y="5435"/>
                  </a:cubicBezTo>
                  <a:cubicBezTo>
                    <a:pt x="8916" y="6021"/>
                    <a:pt x="8238" y="6185"/>
                    <a:pt x="7925" y="6761"/>
                  </a:cubicBezTo>
                  <a:cubicBezTo>
                    <a:pt x="7555" y="7449"/>
                    <a:pt x="7576" y="8533"/>
                    <a:pt x="7231" y="9207"/>
                  </a:cubicBezTo>
                  <a:cubicBezTo>
                    <a:pt x="6855" y="9947"/>
                    <a:pt x="6121" y="10271"/>
                    <a:pt x="5782" y="10985"/>
                  </a:cubicBezTo>
                  <a:cubicBezTo>
                    <a:pt x="5479" y="11617"/>
                    <a:pt x="5571" y="12681"/>
                    <a:pt x="5299" y="13288"/>
                  </a:cubicBezTo>
                  <a:cubicBezTo>
                    <a:pt x="4950" y="14064"/>
                    <a:pt x="4241" y="14372"/>
                    <a:pt x="3937" y="15091"/>
                  </a:cubicBezTo>
                  <a:cubicBezTo>
                    <a:pt x="3613" y="15862"/>
                    <a:pt x="3705" y="16839"/>
                    <a:pt x="3433" y="17527"/>
                  </a:cubicBezTo>
                  <a:cubicBezTo>
                    <a:pt x="3145" y="18262"/>
                    <a:pt x="2493" y="18708"/>
                    <a:pt x="2261" y="19341"/>
                  </a:cubicBezTo>
                  <a:cubicBezTo>
                    <a:pt x="1995" y="20065"/>
                    <a:pt x="2220" y="21191"/>
                    <a:pt x="2026" y="21761"/>
                  </a:cubicBezTo>
                  <a:cubicBezTo>
                    <a:pt x="1691" y="22738"/>
                    <a:pt x="1003" y="23010"/>
                    <a:pt x="869" y="23442"/>
                  </a:cubicBezTo>
                  <a:cubicBezTo>
                    <a:pt x="869" y="23442"/>
                    <a:pt x="0" y="26463"/>
                    <a:pt x="3809" y="27934"/>
                  </a:cubicBezTo>
                  <a:lnTo>
                    <a:pt x="9502" y="27872"/>
                  </a:lnTo>
                  <a:cubicBezTo>
                    <a:pt x="9713" y="27573"/>
                    <a:pt x="9708" y="27301"/>
                    <a:pt x="9708" y="27301"/>
                  </a:cubicBezTo>
                  <a:cubicBezTo>
                    <a:pt x="9857" y="26689"/>
                    <a:pt x="10407" y="26350"/>
                    <a:pt x="10561" y="25677"/>
                  </a:cubicBezTo>
                  <a:cubicBezTo>
                    <a:pt x="10700" y="25060"/>
                    <a:pt x="10360" y="24099"/>
                    <a:pt x="10505" y="23442"/>
                  </a:cubicBezTo>
                  <a:cubicBezTo>
                    <a:pt x="10643" y="22799"/>
                    <a:pt x="11259" y="22460"/>
                    <a:pt x="11399" y="21787"/>
                  </a:cubicBezTo>
                  <a:cubicBezTo>
                    <a:pt x="11579" y="20908"/>
                    <a:pt x="11306" y="19865"/>
                    <a:pt x="11486" y="18961"/>
                  </a:cubicBezTo>
                  <a:cubicBezTo>
                    <a:pt x="11620" y="18277"/>
                    <a:pt x="12210" y="17738"/>
                    <a:pt x="12344" y="17049"/>
                  </a:cubicBezTo>
                  <a:cubicBezTo>
                    <a:pt x="12545" y="16016"/>
                    <a:pt x="12365" y="14875"/>
                    <a:pt x="12554" y="13862"/>
                  </a:cubicBezTo>
                  <a:cubicBezTo>
                    <a:pt x="12720" y="12989"/>
                    <a:pt x="13249" y="12249"/>
                    <a:pt x="13403" y="11417"/>
                  </a:cubicBezTo>
                  <a:cubicBezTo>
                    <a:pt x="13541" y="10641"/>
                    <a:pt x="13033" y="9624"/>
                    <a:pt x="13166" y="8898"/>
                  </a:cubicBezTo>
                  <a:cubicBezTo>
                    <a:pt x="13275" y="8287"/>
                    <a:pt x="14025" y="7963"/>
                    <a:pt x="14122" y="7399"/>
                  </a:cubicBezTo>
                  <a:cubicBezTo>
                    <a:pt x="14240" y="6730"/>
                    <a:pt x="13835" y="6216"/>
                    <a:pt x="13937" y="5630"/>
                  </a:cubicBezTo>
                  <a:cubicBezTo>
                    <a:pt x="14034" y="5075"/>
                    <a:pt x="14872" y="4439"/>
                    <a:pt x="14718" y="3991"/>
                  </a:cubicBezTo>
                  <a:cubicBezTo>
                    <a:pt x="13942" y="1725"/>
                    <a:pt x="14281" y="353"/>
                    <a:pt x="13994" y="54"/>
                  </a:cubicBezTo>
                  <a:cubicBezTo>
                    <a:pt x="13957" y="17"/>
                    <a:pt x="13908" y="0"/>
                    <a:pt x="138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
            <p:cNvSpPr/>
            <p:nvPr/>
          </p:nvSpPr>
          <p:spPr>
            <a:xfrm>
              <a:off x="8773155" y="547656"/>
              <a:ext cx="255213" cy="727067"/>
            </a:xfrm>
            <a:custGeom>
              <a:rect b="b" l="l" r="r" t="t"/>
              <a:pathLst>
                <a:path extrusionOk="0" h="23543" w="8264">
                  <a:moveTo>
                    <a:pt x="8193" y="1"/>
                  </a:moveTo>
                  <a:cubicBezTo>
                    <a:pt x="8167" y="1"/>
                    <a:pt x="8143" y="16"/>
                    <a:pt x="8135" y="44"/>
                  </a:cubicBezTo>
                  <a:cubicBezTo>
                    <a:pt x="8084" y="189"/>
                    <a:pt x="3006" y="14958"/>
                    <a:pt x="10" y="23463"/>
                  </a:cubicBezTo>
                  <a:cubicBezTo>
                    <a:pt x="0" y="23494"/>
                    <a:pt x="15" y="23529"/>
                    <a:pt x="46" y="23539"/>
                  </a:cubicBezTo>
                  <a:cubicBezTo>
                    <a:pt x="54" y="23542"/>
                    <a:pt x="60" y="23543"/>
                    <a:pt x="67" y="23543"/>
                  </a:cubicBezTo>
                  <a:cubicBezTo>
                    <a:pt x="73" y="23543"/>
                    <a:pt x="80" y="23542"/>
                    <a:pt x="88" y="23539"/>
                  </a:cubicBezTo>
                  <a:cubicBezTo>
                    <a:pt x="103" y="23534"/>
                    <a:pt x="119" y="23520"/>
                    <a:pt x="129" y="23503"/>
                  </a:cubicBezTo>
                  <a:cubicBezTo>
                    <a:pt x="3124" y="14998"/>
                    <a:pt x="8202" y="229"/>
                    <a:pt x="8248" y="80"/>
                  </a:cubicBezTo>
                  <a:cubicBezTo>
                    <a:pt x="8264" y="49"/>
                    <a:pt x="8243" y="14"/>
                    <a:pt x="8212" y="4"/>
                  </a:cubicBezTo>
                  <a:cubicBezTo>
                    <a:pt x="8206" y="2"/>
                    <a:pt x="8199" y="1"/>
                    <a:pt x="819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p8"/>
          <p:cNvGrpSpPr/>
          <p:nvPr/>
        </p:nvGrpSpPr>
        <p:grpSpPr>
          <a:xfrm>
            <a:off x="-343494" y="3726013"/>
            <a:ext cx="1000368" cy="1543706"/>
            <a:chOff x="7785456" y="599414"/>
            <a:chExt cx="405796" cy="626174"/>
          </a:xfrm>
        </p:grpSpPr>
        <p:sp>
          <p:nvSpPr>
            <p:cNvPr id="239" name="Google Shape;239;p8"/>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8"/>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8"/>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8"/>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8"/>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8"/>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8"/>
          <p:cNvSpPr/>
          <p:nvPr/>
        </p:nvSpPr>
        <p:spPr>
          <a:xfrm rot="-1813586">
            <a:off x="8611188" y="1515299"/>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8"/>
          <p:cNvSpPr/>
          <p:nvPr/>
        </p:nvSpPr>
        <p:spPr>
          <a:xfrm>
            <a:off x="6925756" y="3756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 name="Google Shape;248;p8"/>
          <p:cNvGrpSpPr/>
          <p:nvPr/>
        </p:nvGrpSpPr>
        <p:grpSpPr>
          <a:xfrm rot="276975">
            <a:off x="5911969" y="4530780"/>
            <a:ext cx="201897" cy="276167"/>
            <a:chOff x="6909034" y="627862"/>
            <a:chExt cx="279193" cy="381901"/>
          </a:xfrm>
        </p:grpSpPr>
        <p:sp>
          <p:nvSpPr>
            <p:cNvPr id="249" name="Google Shape;249;p8"/>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8"/>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8"/>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8"/>
          <p:cNvSpPr/>
          <p:nvPr/>
        </p:nvSpPr>
        <p:spPr>
          <a:xfrm flipH="1" rot="9804063">
            <a:off x="4000754" y="3408521"/>
            <a:ext cx="6958961" cy="4046406"/>
          </a:xfrm>
          <a:custGeom>
            <a:rect b="b" l="l" r="r" t="t"/>
            <a:pathLst>
              <a:path extrusionOk="0" h="143595" w="246953">
                <a:moveTo>
                  <a:pt x="171522" y="1"/>
                </a:moveTo>
                <a:cubicBezTo>
                  <a:pt x="167307" y="1"/>
                  <a:pt x="162993" y="418"/>
                  <a:pt x="158613" y="1295"/>
                </a:cubicBezTo>
                <a:cubicBezTo>
                  <a:pt x="149293" y="3162"/>
                  <a:pt x="141097" y="6935"/>
                  <a:pt x="135885" y="13720"/>
                </a:cubicBezTo>
                <a:cubicBezTo>
                  <a:pt x="115761" y="39914"/>
                  <a:pt x="132373" y="70908"/>
                  <a:pt x="105712" y="70908"/>
                </a:cubicBezTo>
                <a:cubicBezTo>
                  <a:pt x="105427" y="70908"/>
                  <a:pt x="105136" y="70905"/>
                  <a:pt x="104840" y="70898"/>
                </a:cubicBezTo>
                <a:cubicBezTo>
                  <a:pt x="104189" y="70882"/>
                  <a:pt x="103511" y="70874"/>
                  <a:pt x="102808" y="70874"/>
                </a:cubicBezTo>
                <a:cubicBezTo>
                  <a:pt x="73379" y="70874"/>
                  <a:pt x="1" y="84819"/>
                  <a:pt x="33431" y="112747"/>
                </a:cubicBezTo>
                <a:cubicBezTo>
                  <a:pt x="52693" y="128838"/>
                  <a:pt x="100269" y="143594"/>
                  <a:pt x="143460" y="143594"/>
                </a:cubicBezTo>
                <a:cubicBezTo>
                  <a:pt x="177007" y="143594"/>
                  <a:pt x="207908" y="134692"/>
                  <a:pt x="220842" y="110600"/>
                </a:cubicBezTo>
                <a:cubicBezTo>
                  <a:pt x="225572" y="101788"/>
                  <a:pt x="229159" y="93699"/>
                  <a:pt x="231795" y="86239"/>
                </a:cubicBezTo>
                <a:cubicBezTo>
                  <a:pt x="246953" y="43342"/>
                  <a:pt x="214449" y="1"/>
                  <a:pt x="171522"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nvGrpSpPr>
          <p:cNvPr id="253" name="Google Shape;253;p8"/>
          <p:cNvGrpSpPr/>
          <p:nvPr/>
        </p:nvGrpSpPr>
        <p:grpSpPr>
          <a:xfrm flipH="1">
            <a:off x="802645" y="4523107"/>
            <a:ext cx="1556140" cy="670891"/>
            <a:chOff x="6371710" y="1017371"/>
            <a:chExt cx="437265" cy="188537"/>
          </a:xfrm>
        </p:grpSpPr>
        <p:sp>
          <p:nvSpPr>
            <p:cNvPr id="254" name="Google Shape;254;p8"/>
            <p:cNvSpPr/>
            <p:nvPr/>
          </p:nvSpPr>
          <p:spPr>
            <a:xfrm>
              <a:off x="6371710" y="1018853"/>
              <a:ext cx="437265" cy="185944"/>
            </a:xfrm>
            <a:custGeom>
              <a:rect b="b" l="l" r="r" t="t"/>
              <a:pathLst>
                <a:path extrusionOk="0" h="6021" w="14159">
                  <a:moveTo>
                    <a:pt x="3942" y="0"/>
                  </a:moveTo>
                  <a:cubicBezTo>
                    <a:pt x="2199" y="0"/>
                    <a:pt x="919" y="334"/>
                    <a:pt x="299" y="537"/>
                  </a:cubicBezTo>
                  <a:cubicBezTo>
                    <a:pt x="88" y="604"/>
                    <a:pt x="1" y="855"/>
                    <a:pt x="129" y="1040"/>
                  </a:cubicBezTo>
                  <a:cubicBezTo>
                    <a:pt x="428" y="1483"/>
                    <a:pt x="746" y="1935"/>
                    <a:pt x="1080" y="2392"/>
                  </a:cubicBezTo>
                  <a:cubicBezTo>
                    <a:pt x="1125" y="2455"/>
                    <a:pt x="1233" y="2467"/>
                    <a:pt x="1356" y="2467"/>
                  </a:cubicBezTo>
                  <a:cubicBezTo>
                    <a:pt x="1435" y="2467"/>
                    <a:pt x="1519" y="2462"/>
                    <a:pt x="1597" y="2462"/>
                  </a:cubicBezTo>
                  <a:cubicBezTo>
                    <a:pt x="1720" y="2462"/>
                    <a:pt x="1827" y="2474"/>
                    <a:pt x="1872" y="2536"/>
                  </a:cubicBezTo>
                  <a:cubicBezTo>
                    <a:pt x="1984" y="2686"/>
                    <a:pt x="1666" y="3184"/>
                    <a:pt x="1779" y="3338"/>
                  </a:cubicBezTo>
                  <a:cubicBezTo>
                    <a:pt x="2411" y="4166"/>
                    <a:pt x="3074" y="4987"/>
                    <a:pt x="3742" y="5758"/>
                  </a:cubicBezTo>
                  <a:cubicBezTo>
                    <a:pt x="3765" y="5785"/>
                    <a:pt x="3800" y="5796"/>
                    <a:pt x="3845" y="5796"/>
                  </a:cubicBezTo>
                  <a:cubicBezTo>
                    <a:pt x="4058" y="5796"/>
                    <a:pt x="4474" y="5535"/>
                    <a:pt x="4690" y="5535"/>
                  </a:cubicBezTo>
                  <a:cubicBezTo>
                    <a:pt x="4735" y="5535"/>
                    <a:pt x="4771" y="5546"/>
                    <a:pt x="4795" y="5573"/>
                  </a:cubicBezTo>
                  <a:cubicBezTo>
                    <a:pt x="4847" y="5630"/>
                    <a:pt x="4811" y="5815"/>
                    <a:pt x="4754" y="6021"/>
                  </a:cubicBezTo>
                  <a:lnTo>
                    <a:pt x="14158" y="6021"/>
                  </a:lnTo>
                  <a:cubicBezTo>
                    <a:pt x="13757" y="3672"/>
                    <a:pt x="12842" y="2778"/>
                    <a:pt x="12842" y="2778"/>
                  </a:cubicBezTo>
                  <a:cubicBezTo>
                    <a:pt x="12324" y="2444"/>
                    <a:pt x="11810" y="2150"/>
                    <a:pt x="11307" y="1889"/>
                  </a:cubicBezTo>
                  <a:cubicBezTo>
                    <a:pt x="11299" y="1885"/>
                    <a:pt x="11290" y="1883"/>
                    <a:pt x="11280" y="1883"/>
                  </a:cubicBezTo>
                  <a:cubicBezTo>
                    <a:pt x="11119" y="1883"/>
                    <a:pt x="10715" y="2371"/>
                    <a:pt x="10560" y="2371"/>
                  </a:cubicBezTo>
                  <a:cubicBezTo>
                    <a:pt x="10551" y="2371"/>
                    <a:pt x="10543" y="2370"/>
                    <a:pt x="10536" y="2366"/>
                  </a:cubicBezTo>
                  <a:cubicBezTo>
                    <a:pt x="10263" y="2233"/>
                    <a:pt x="10340" y="1421"/>
                    <a:pt x="10078" y="1308"/>
                  </a:cubicBezTo>
                  <a:cubicBezTo>
                    <a:pt x="9189" y="928"/>
                    <a:pt x="8336" y="646"/>
                    <a:pt x="7524" y="445"/>
                  </a:cubicBezTo>
                  <a:cubicBezTo>
                    <a:pt x="7521" y="444"/>
                    <a:pt x="7517" y="443"/>
                    <a:pt x="7513" y="443"/>
                  </a:cubicBezTo>
                  <a:cubicBezTo>
                    <a:pt x="7388" y="443"/>
                    <a:pt x="7188" y="934"/>
                    <a:pt x="7057" y="934"/>
                  </a:cubicBezTo>
                  <a:cubicBezTo>
                    <a:pt x="7053" y="934"/>
                    <a:pt x="7049" y="934"/>
                    <a:pt x="7046" y="933"/>
                  </a:cubicBezTo>
                  <a:cubicBezTo>
                    <a:pt x="6887" y="897"/>
                    <a:pt x="6810" y="286"/>
                    <a:pt x="6656" y="255"/>
                  </a:cubicBezTo>
                  <a:cubicBezTo>
                    <a:pt x="6409" y="208"/>
                    <a:pt x="6168" y="172"/>
                    <a:pt x="5936" y="136"/>
                  </a:cubicBezTo>
                  <a:cubicBezTo>
                    <a:pt x="5930" y="136"/>
                    <a:pt x="5925" y="135"/>
                    <a:pt x="5920" y="135"/>
                  </a:cubicBezTo>
                  <a:cubicBezTo>
                    <a:pt x="5691" y="135"/>
                    <a:pt x="5421" y="774"/>
                    <a:pt x="5205" y="774"/>
                  </a:cubicBezTo>
                  <a:cubicBezTo>
                    <a:pt x="5202" y="774"/>
                    <a:pt x="5199" y="774"/>
                    <a:pt x="5196" y="774"/>
                  </a:cubicBezTo>
                  <a:cubicBezTo>
                    <a:pt x="4949" y="753"/>
                    <a:pt x="4764" y="23"/>
                    <a:pt x="4533" y="13"/>
                  </a:cubicBezTo>
                  <a:cubicBezTo>
                    <a:pt x="4331" y="4"/>
                    <a:pt x="4134" y="0"/>
                    <a:pt x="39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8"/>
            <p:cNvSpPr/>
            <p:nvPr/>
          </p:nvSpPr>
          <p:spPr>
            <a:xfrm>
              <a:off x="6376929" y="1041212"/>
              <a:ext cx="348540" cy="164696"/>
            </a:xfrm>
            <a:custGeom>
              <a:rect b="b" l="l" r="r" t="t"/>
              <a:pathLst>
                <a:path extrusionOk="0" h="5333" w="11286">
                  <a:moveTo>
                    <a:pt x="67" y="1"/>
                  </a:moveTo>
                  <a:cubicBezTo>
                    <a:pt x="41" y="1"/>
                    <a:pt x="15" y="19"/>
                    <a:pt x="7" y="45"/>
                  </a:cubicBezTo>
                  <a:cubicBezTo>
                    <a:pt x="1" y="81"/>
                    <a:pt x="17" y="112"/>
                    <a:pt x="48" y="122"/>
                  </a:cubicBezTo>
                  <a:cubicBezTo>
                    <a:pt x="4884" y="1571"/>
                    <a:pt x="8568" y="3611"/>
                    <a:pt x="11070" y="5318"/>
                  </a:cubicBezTo>
                  <a:lnTo>
                    <a:pt x="11286" y="5332"/>
                  </a:lnTo>
                  <a:cubicBezTo>
                    <a:pt x="8629" y="3487"/>
                    <a:pt x="4909" y="1447"/>
                    <a:pt x="83" y="3"/>
                  </a:cubicBezTo>
                  <a:cubicBezTo>
                    <a:pt x="78" y="1"/>
                    <a:pt x="73"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8"/>
            <p:cNvSpPr/>
            <p:nvPr/>
          </p:nvSpPr>
          <p:spPr>
            <a:xfrm>
              <a:off x="6472817" y="1017371"/>
              <a:ext cx="47621" cy="78225"/>
            </a:xfrm>
            <a:custGeom>
              <a:rect b="b" l="l" r="r" t="t"/>
              <a:pathLst>
                <a:path extrusionOk="0" h="2533" w="1542">
                  <a:moveTo>
                    <a:pt x="66" y="1"/>
                  </a:moveTo>
                  <a:cubicBezTo>
                    <a:pt x="55" y="1"/>
                    <a:pt x="42" y="4"/>
                    <a:pt x="31" y="9"/>
                  </a:cubicBezTo>
                  <a:cubicBezTo>
                    <a:pt x="5" y="30"/>
                    <a:pt x="0" y="71"/>
                    <a:pt x="16" y="97"/>
                  </a:cubicBezTo>
                  <a:cubicBezTo>
                    <a:pt x="26" y="113"/>
                    <a:pt x="972" y="1458"/>
                    <a:pt x="1414" y="2497"/>
                  </a:cubicBezTo>
                  <a:cubicBezTo>
                    <a:pt x="1423" y="2523"/>
                    <a:pt x="1449" y="2533"/>
                    <a:pt x="1475" y="2533"/>
                  </a:cubicBezTo>
                  <a:cubicBezTo>
                    <a:pt x="1480" y="2533"/>
                    <a:pt x="1485" y="2533"/>
                    <a:pt x="1496" y="2528"/>
                  </a:cubicBezTo>
                  <a:cubicBezTo>
                    <a:pt x="1527" y="2518"/>
                    <a:pt x="1542" y="2476"/>
                    <a:pt x="1527" y="2445"/>
                  </a:cubicBezTo>
                  <a:cubicBezTo>
                    <a:pt x="1079" y="1403"/>
                    <a:pt x="128" y="40"/>
                    <a:pt x="119" y="25"/>
                  </a:cubicBezTo>
                  <a:cubicBezTo>
                    <a:pt x="105" y="9"/>
                    <a:pt x="86"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8"/>
            <p:cNvSpPr/>
            <p:nvPr/>
          </p:nvSpPr>
          <p:spPr>
            <a:xfrm>
              <a:off x="6456759" y="1130461"/>
              <a:ext cx="145580" cy="34341"/>
            </a:xfrm>
            <a:custGeom>
              <a:rect b="b" l="l" r="r" t="t"/>
              <a:pathLst>
                <a:path extrusionOk="0" h="1112" w="4714">
                  <a:moveTo>
                    <a:pt x="4643" y="1"/>
                  </a:moveTo>
                  <a:cubicBezTo>
                    <a:pt x="4639" y="1"/>
                    <a:pt x="4635" y="1"/>
                    <a:pt x="4631" y="2"/>
                  </a:cubicBezTo>
                  <a:cubicBezTo>
                    <a:pt x="2287" y="628"/>
                    <a:pt x="79" y="983"/>
                    <a:pt x="58" y="988"/>
                  </a:cubicBezTo>
                  <a:cubicBezTo>
                    <a:pt x="27" y="993"/>
                    <a:pt x="1" y="1024"/>
                    <a:pt x="6" y="1060"/>
                  </a:cubicBezTo>
                  <a:cubicBezTo>
                    <a:pt x="12" y="1091"/>
                    <a:pt x="43" y="1112"/>
                    <a:pt x="74" y="1112"/>
                  </a:cubicBezTo>
                  <a:lnTo>
                    <a:pt x="79" y="1112"/>
                  </a:lnTo>
                  <a:cubicBezTo>
                    <a:pt x="98" y="1107"/>
                    <a:pt x="2313" y="747"/>
                    <a:pt x="4662" y="125"/>
                  </a:cubicBezTo>
                  <a:cubicBezTo>
                    <a:pt x="4692" y="115"/>
                    <a:pt x="4713" y="78"/>
                    <a:pt x="4704" y="47"/>
                  </a:cubicBezTo>
                  <a:cubicBezTo>
                    <a:pt x="4699" y="16"/>
                    <a:pt x="4670" y="1"/>
                    <a:pt x="46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8"/>
            <p:cNvSpPr/>
            <p:nvPr/>
          </p:nvSpPr>
          <p:spPr>
            <a:xfrm>
              <a:off x="6631829" y="1039205"/>
              <a:ext cx="51141" cy="140855"/>
            </a:xfrm>
            <a:custGeom>
              <a:rect b="b" l="l" r="r" t="t"/>
              <a:pathLst>
                <a:path extrusionOk="0" h="4561" w="1656">
                  <a:moveTo>
                    <a:pt x="72" y="1"/>
                  </a:moveTo>
                  <a:cubicBezTo>
                    <a:pt x="64" y="1"/>
                    <a:pt x="55" y="3"/>
                    <a:pt x="47" y="6"/>
                  </a:cubicBezTo>
                  <a:cubicBezTo>
                    <a:pt x="16" y="18"/>
                    <a:pt x="0" y="53"/>
                    <a:pt x="16" y="84"/>
                  </a:cubicBezTo>
                  <a:cubicBezTo>
                    <a:pt x="26" y="110"/>
                    <a:pt x="1105" y="2669"/>
                    <a:pt x="1527" y="4513"/>
                  </a:cubicBezTo>
                  <a:cubicBezTo>
                    <a:pt x="1532" y="4541"/>
                    <a:pt x="1553" y="4561"/>
                    <a:pt x="1580" y="4561"/>
                  </a:cubicBezTo>
                  <a:cubicBezTo>
                    <a:pt x="1583" y="4561"/>
                    <a:pt x="1586" y="4560"/>
                    <a:pt x="1589" y="4560"/>
                  </a:cubicBezTo>
                  <a:lnTo>
                    <a:pt x="1599" y="4560"/>
                  </a:lnTo>
                  <a:cubicBezTo>
                    <a:pt x="1634" y="4555"/>
                    <a:pt x="1655" y="4519"/>
                    <a:pt x="1644" y="4488"/>
                  </a:cubicBezTo>
                  <a:cubicBezTo>
                    <a:pt x="1224" y="2627"/>
                    <a:pt x="140" y="63"/>
                    <a:pt x="129" y="37"/>
                  </a:cubicBezTo>
                  <a:cubicBezTo>
                    <a:pt x="118" y="15"/>
                    <a:pt x="96"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8"/>
            <p:cNvSpPr/>
            <p:nvPr/>
          </p:nvSpPr>
          <p:spPr>
            <a:xfrm>
              <a:off x="6733245" y="1083088"/>
              <a:ext cx="45243" cy="120596"/>
            </a:xfrm>
            <a:custGeom>
              <a:rect b="b" l="l" r="r" t="t"/>
              <a:pathLst>
                <a:path extrusionOk="0" h="3905" w="1465">
                  <a:moveTo>
                    <a:pt x="70" y="0"/>
                  </a:moveTo>
                  <a:cubicBezTo>
                    <a:pt x="62" y="0"/>
                    <a:pt x="54" y="1"/>
                    <a:pt x="46" y="4"/>
                  </a:cubicBezTo>
                  <a:cubicBezTo>
                    <a:pt x="11" y="20"/>
                    <a:pt x="1" y="56"/>
                    <a:pt x="11" y="86"/>
                  </a:cubicBezTo>
                  <a:cubicBezTo>
                    <a:pt x="20" y="112"/>
                    <a:pt x="874" y="2096"/>
                    <a:pt x="1341" y="3905"/>
                  </a:cubicBezTo>
                  <a:lnTo>
                    <a:pt x="1465" y="3905"/>
                  </a:lnTo>
                  <a:cubicBezTo>
                    <a:pt x="997" y="2075"/>
                    <a:pt x="134" y="65"/>
                    <a:pt x="124" y="35"/>
                  </a:cubicBezTo>
                  <a:cubicBezTo>
                    <a:pt x="116" y="11"/>
                    <a:pt x="93" y="0"/>
                    <a:pt x="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p8"/>
          <p:cNvGrpSpPr/>
          <p:nvPr/>
        </p:nvGrpSpPr>
        <p:grpSpPr>
          <a:xfrm flipH="1" rot="-1554178">
            <a:off x="7568467" y="3604284"/>
            <a:ext cx="505608" cy="1635695"/>
            <a:chOff x="7181250" y="1513769"/>
            <a:chExt cx="263920" cy="853807"/>
          </a:xfrm>
        </p:grpSpPr>
        <p:sp>
          <p:nvSpPr>
            <p:cNvPr id="261" name="Google Shape;261;p8"/>
            <p:cNvSpPr/>
            <p:nvPr/>
          </p:nvSpPr>
          <p:spPr>
            <a:xfrm>
              <a:off x="7207901" y="1612869"/>
              <a:ext cx="128409" cy="754707"/>
            </a:xfrm>
            <a:custGeom>
              <a:rect b="b" l="l" r="r" t="t"/>
              <a:pathLst>
                <a:path extrusionOk="0" h="24438" w="4158">
                  <a:moveTo>
                    <a:pt x="4089" y="0"/>
                  </a:moveTo>
                  <a:cubicBezTo>
                    <a:pt x="4063" y="0"/>
                    <a:pt x="4038" y="19"/>
                    <a:pt x="4030" y="44"/>
                  </a:cubicBezTo>
                  <a:cubicBezTo>
                    <a:pt x="0" y="12171"/>
                    <a:pt x="2920" y="24269"/>
                    <a:pt x="2951" y="24392"/>
                  </a:cubicBezTo>
                  <a:cubicBezTo>
                    <a:pt x="2955" y="24417"/>
                    <a:pt x="2981" y="24438"/>
                    <a:pt x="3012" y="24438"/>
                  </a:cubicBezTo>
                  <a:cubicBezTo>
                    <a:pt x="3012" y="24438"/>
                    <a:pt x="3017" y="24438"/>
                    <a:pt x="3022" y="24433"/>
                  </a:cubicBezTo>
                  <a:cubicBezTo>
                    <a:pt x="3058" y="24428"/>
                    <a:pt x="3079" y="24392"/>
                    <a:pt x="3069" y="24361"/>
                  </a:cubicBezTo>
                  <a:cubicBezTo>
                    <a:pt x="3038" y="24238"/>
                    <a:pt x="124" y="12176"/>
                    <a:pt x="4148" y="85"/>
                  </a:cubicBezTo>
                  <a:cubicBezTo>
                    <a:pt x="4158" y="49"/>
                    <a:pt x="4142" y="13"/>
                    <a:pt x="4106" y="3"/>
                  </a:cubicBezTo>
                  <a:cubicBezTo>
                    <a:pt x="4100" y="1"/>
                    <a:pt x="4095" y="0"/>
                    <a:pt x="408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
            <p:cNvSpPr/>
            <p:nvPr/>
          </p:nvSpPr>
          <p:spPr>
            <a:xfrm>
              <a:off x="7251043" y="1513769"/>
              <a:ext cx="128934" cy="111023"/>
            </a:xfrm>
            <a:custGeom>
              <a:rect b="b" l="l" r="r" t="t"/>
              <a:pathLst>
                <a:path extrusionOk="0" h="3595" w="4175">
                  <a:moveTo>
                    <a:pt x="2648" y="0"/>
                  </a:moveTo>
                  <a:cubicBezTo>
                    <a:pt x="2432" y="0"/>
                    <a:pt x="2213" y="88"/>
                    <a:pt x="2052" y="277"/>
                  </a:cubicBezTo>
                  <a:cubicBezTo>
                    <a:pt x="1106" y="1377"/>
                    <a:pt x="1" y="3134"/>
                    <a:pt x="2118" y="3540"/>
                  </a:cubicBezTo>
                  <a:cubicBezTo>
                    <a:pt x="2307" y="3577"/>
                    <a:pt x="2476" y="3594"/>
                    <a:pt x="2628" y="3594"/>
                  </a:cubicBezTo>
                  <a:cubicBezTo>
                    <a:pt x="4174" y="3594"/>
                    <a:pt x="3829" y="1789"/>
                    <a:pt x="3404" y="539"/>
                  </a:cubicBezTo>
                  <a:cubicBezTo>
                    <a:pt x="3284" y="193"/>
                    <a:pt x="2968" y="0"/>
                    <a:pt x="26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8"/>
            <p:cNvSpPr/>
            <p:nvPr/>
          </p:nvSpPr>
          <p:spPr>
            <a:xfrm>
              <a:off x="7246627" y="1654899"/>
              <a:ext cx="128904" cy="111084"/>
            </a:xfrm>
            <a:custGeom>
              <a:rect b="b" l="l" r="r" t="t"/>
              <a:pathLst>
                <a:path extrusionOk="0" h="3597" w="4174">
                  <a:moveTo>
                    <a:pt x="1547" y="1"/>
                  </a:moveTo>
                  <a:cubicBezTo>
                    <a:pt x="1" y="1"/>
                    <a:pt x="346" y="1805"/>
                    <a:pt x="772" y="3056"/>
                  </a:cubicBezTo>
                  <a:cubicBezTo>
                    <a:pt x="890" y="3405"/>
                    <a:pt x="1204" y="3596"/>
                    <a:pt x="1523" y="3596"/>
                  </a:cubicBezTo>
                  <a:cubicBezTo>
                    <a:pt x="1741" y="3596"/>
                    <a:pt x="1961" y="3507"/>
                    <a:pt x="2123" y="3318"/>
                  </a:cubicBezTo>
                  <a:cubicBezTo>
                    <a:pt x="3068" y="2219"/>
                    <a:pt x="4173" y="466"/>
                    <a:pt x="2055" y="54"/>
                  </a:cubicBezTo>
                  <a:cubicBezTo>
                    <a:pt x="1867" y="18"/>
                    <a:pt x="1698" y="1"/>
                    <a:pt x="15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8"/>
            <p:cNvSpPr/>
            <p:nvPr/>
          </p:nvSpPr>
          <p:spPr>
            <a:xfrm>
              <a:off x="7181250" y="1585909"/>
              <a:ext cx="122851" cy="88293"/>
            </a:xfrm>
            <a:custGeom>
              <a:rect b="b" l="l" r="r" t="t"/>
              <a:pathLst>
                <a:path extrusionOk="0" h="2859" w="3978">
                  <a:moveTo>
                    <a:pt x="2514" y="1"/>
                  </a:moveTo>
                  <a:cubicBezTo>
                    <a:pt x="1948" y="1"/>
                    <a:pt x="1285" y="173"/>
                    <a:pt x="730" y="362"/>
                  </a:cubicBezTo>
                  <a:cubicBezTo>
                    <a:pt x="149" y="557"/>
                    <a:pt x="0" y="1313"/>
                    <a:pt x="467" y="1714"/>
                  </a:cubicBezTo>
                  <a:cubicBezTo>
                    <a:pt x="1106" y="2259"/>
                    <a:pt x="1960" y="2858"/>
                    <a:pt x="2647" y="2858"/>
                  </a:cubicBezTo>
                  <a:cubicBezTo>
                    <a:pt x="3149" y="2858"/>
                    <a:pt x="3562" y="2538"/>
                    <a:pt x="3736" y="1641"/>
                  </a:cubicBezTo>
                  <a:cubicBezTo>
                    <a:pt x="3978" y="378"/>
                    <a:pt x="3351" y="1"/>
                    <a:pt x="25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8"/>
            <p:cNvSpPr/>
            <p:nvPr/>
          </p:nvSpPr>
          <p:spPr>
            <a:xfrm>
              <a:off x="7322350" y="1605550"/>
              <a:ext cx="122820" cy="88293"/>
            </a:xfrm>
            <a:custGeom>
              <a:rect b="b" l="l" r="r" t="t"/>
              <a:pathLst>
                <a:path extrusionOk="0" h="2859" w="3977">
                  <a:moveTo>
                    <a:pt x="1336" y="1"/>
                  </a:moveTo>
                  <a:cubicBezTo>
                    <a:pt x="834" y="1"/>
                    <a:pt x="420" y="321"/>
                    <a:pt x="246" y="1216"/>
                  </a:cubicBezTo>
                  <a:cubicBezTo>
                    <a:pt x="1" y="2481"/>
                    <a:pt x="630" y="2858"/>
                    <a:pt x="1469" y="2858"/>
                  </a:cubicBezTo>
                  <a:cubicBezTo>
                    <a:pt x="2035" y="2858"/>
                    <a:pt x="2695" y="2687"/>
                    <a:pt x="3248" y="2501"/>
                  </a:cubicBezTo>
                  <a:cubicBezTo>
                    <a:pt x="3834" y="2300"/>
                    <a:pt x="3977" y="1550"/>
                    <a:pt x="3509" y="1144"/>
                  </a:cubicBezTo>
                  <a:cubicBezTo>
                    <a:pt x="2874" y="598"/>
                    <a:pt x="2022" y="1"/>
                    <a:pt x="13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
            <p:cNvSpPr/>
            <p:nvPr/>
          </p:nvSpPr>
          <p:spPr>
            <a:xfrm>
              <a:off x="7287886" y="1554533"/>
              <a:ext cx="138817" cy="98021"/>
            </a:xfrm>
            <a:custGeom>
              <a:rect b="b" l="l" r="r" t="t"/>
              <a:pathLst>
                <a:path extrusionOk="0" h="3174" w="4495">
                  <a:moveTo>
                    <a:pt x="3534" y="0"/>
                  </a:moveTo>
                  <a:cubicBezTo>
                    <a:pt x="3504" y="0"/>
                    <a:pt x="3474" y="2"/>
                    <a:pt x="3444" y="5"/>
                  </a:cubicBezTo>
                  <a:cubicBezTo>
                    <a:pt x="2005" y="165"/>
                    <a:pt x="0" y="695"/>
                    <a:pt x="1269" y="2441"/>
                  </a:cubicBezTo>
                  <a:cubicBezTo>
                    <a:pt x="1651" y="2965"/>
                    <a:pt x="2019" y="3174"/>
                    <a:pt x="2364" y="3174"/>
                  </a:cubicBezTo>
                  <a:cubicBezTo>
                    <a:pt x="3165" y="3174"/>
                    <a:pt x="3839" y="2044"/>
                    <a:pt x="4255" y="1121"/>
                  </a:cubicBezTo>
                  <a:cubicBezTo>
                    <a:pt x="4494" y="588"/>
                    <a:pt x="4099" y="0"/>
                    <a:pt x="35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8"/>
            <p:cNvSpPr/>
            <p:nvPr/>
          </p:nvSpPr>
          <p:spPr>
            <a:xfrm>
              <a:off x="7199872" y="1627167"/>
              <a:ext cx="138817" cy="97990"/>
            </a:xfrm>
            <a:custGeom>
              <a:rect b="b" l="l" r="r" t="t"/>
              <a:pathLst>
                <a:path extrusionOk="0" h="3173" w="4495">
                  <a:moveTo>
                    <a:pt x="2129" y="1"/>
                  </a:moveTo>
                  <a:cubicBezTo>
                    <a:pt x="1329" y="1"/>
                    <a:pt x="657" y="1129"/>
                    <a:pt x="239" y="2052"/>
                  </a:cubicBezTo>
                  <a:cubicBezTo>
                    <a:pt x="0" y="2589"/>
                    <a:pt x="392" y="3172"/>
                    <a:pt x="961" y="3172"/>
                  </a:cubicBezTo>
                  <a:cubicBezTo>
                    <a:pt x="991" y="3172"/>
                    <a:pt x="1021" y="3171"/>
                    <a:pt x="1052" y="3167"/>
                  </a:cubicBezTo>
                  <a:cubicBezTo>
                    <a:pt x="2490" y="3008"/>
                    <a:pt x="4494" y="2484"/>
                    <a:pt x="3225" y="736"/>
                  </a:cubicBezTo>
                  <a:cubicBezTo>
                    <a:pt x="2843" y="210"/>
                    <a:pt x="2474" y="1"/>
                    <a:pt x="21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8"/>
            <p:cNvSpPr/>
            <p:nvPr/>
          </p:nvSpPr>
          <p:spPr>
            <a:xfrm>
              <a:off x="7226400" y="1531649"/>
              <a:ext cx="130880" cy="106946"/>
            </a:xfrm>
            <a:custGeom>
              <a:rect b="b" l="l" r="r" t="t"/>
              <a:pathLst>
                <a:path extrusionOk="0" h="3463" w="4238">
                  <a:moveTo>
                    <a:pt x="837" y="0"/>
                  </a:moveTo>
                  <a:cubicBezTo>
                    <a:pt x="391" y="0"/>
                    <a:pt x="0" y="389"/>
                    <a:pt x="54" y="881"/>
                  </a:cubicBezTo>
                  <a:cubicBezTo>
                    <a:pt x="177" y="2003"/>
                    <a:pt x="525" y="3462"/>
                    <a:pt x="1493" y="3462"/>
                  </a:cubicBezTo>
                  <a:cubicBezTo>
                    <a:pt x="1771" y="3462"/>
                    <a:pt x="2100" y="3342"/>
                    <a:pt x="2490" y="3059"/>
                  </a:cubicBezTo>
                  <a:cubicBezTo>
                    <a:pt x="4237" y="1790"/>
                    <a:pt x="2495" y="670"/>
                    <a:pt x="1169" y="74"/>
                  </a:cubicBezTo>
                  <a:cubicBezTo>
                    <a:pt x="1059" y="23"/>
                    <a:pt x="946" y="0"/>
                    <a:pt x="8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8"/>
            <p:cNvSpPr/>
            <p:nvPr/>
          </p:nvSpPr>
          <p:spPr>
            <a:xfrm>
              <a:off x="7269326" y="1641095"/>
              <a:ext cx="130818" cy="107039"/>
            </a:xfrm>
            <a:custGeom>
              <a:rect b="b" l="l" r="r" t="t"/>
              <a:pathLst>
                <a:path extrusionOk="0" h="3466" w="4236">
                  <a:moveTo>
                    <a:pt x="2744" y="1"/>
                  </a:moveTo>
                  <a:cubicBezTo>
                    <a:pt x="2466" y="1"/>
                    <a:pt x="2137" y="121"/>
                    <a:pt x="1747" y="404"/>
                  </a:cubicBezTo>
                  <a:cubicBezTo>
                    <a:pt x="1" y="1673"/>
                    <a:pt x="1742" y="2799"/>
                    <a:pt x="3063" y="3395"/>
                  </a:cubicBezTo>
                  <a:cubicBezTo>
                    <a:pt x="3172" y="3443"/>
                    <a:pt x="3284" y="3466"/>
                    <a:pt x="3392" y="3466"/>
                  </a:cubicBezTo>
                  <a:cubicBezTo>
                    <a:pt x="3842" y="3466"/>
                    <a:pt x="4236" y="3077"/>
                    <a:pt x="4178" y="2583"/>
                  </a:cubicBezTo>
                  <a:cubicBezTo>
                    <a:pt x="4058" y="1461"/>
                    <a:pt x="3712" y="1"/>
                    <a:pt x="2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8"/>
            <p:cNvSpPr/>
            <p:nvPr/>
          </p:nvSpPr>
          <p:spPr>
            <a:xfrm>
              <a:off x="7253607" y="1584921"/>
              <a:ext cx="119361" cy="110003"/>
            </a:xfrm>
            <a:custGeom>
              <a:rect b="b" l="l" r="r" t="t"/>
              <a:pathLst>
                <a:path extrusionOk="0" h="3562" w="3865">
                  <a:moveTo>
                    <a:pt x="1928" y="0"/>
                  </a:moveTo>
                  <a:cubicBezTo>
                    <a:pt x="1092" y="0"/>
                    <a:pt x="348" y="592"/>
                    <a:pt x="185" y="1442"/>
                  </a:cubicBezTo>
                  <a:cubicBezTo>
                    <a:pt x="0" y="2408"/>
                    <a:pt x="627" y="3338"/>
                    <a:pt x="1594" y="3529"/>
                  </a:cubicBezTo>
                  <a:cubicBezTo>
                    <a:pt x="1707" y="3551"/>
                    <a:pt x="1820" y="3561"/>
                    <a:pt x="1931" y="3561"/>
                  </a:cubicBezTo>
                  <a:cubicBezTo>
                    <a:pt x="2768" y="3561"/>
                    <a:pt x="3516" y="2968"/>
                    <a:pt x="3679" y="2116"/>
                  </a:cubicBezTo>
                  <a:cubicBezTo>
                    <a:pt x="3864" y="1155"/>
                    <a:pt x="3233" y="219"/>
                    <a:pt x="2272" y="34"/>
                  </a:cubicBezTo>
                  <a:cubicBezTo>
                    <a:pt x="2156" y="11"/>
                    <a:pt x="2041" y="0"/>
                    <a:pt x="19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 name="Google Shape;271;p8"/>
          <p:cNvGrpSpPr/>
          <p:nvPr/>
        </p:nvGrpSpPr>
        <p:grpSpPr>
          <a:xfrm>
            <a:off x="7740957" y="3670712"/>
            <a:ext cx="1000381" cy="1503681"/>
            <a:chOff x="8234666" y="620136"/>
            <a:chExt cx="389830" cy="585934"/>
          </a:xfrm>
        </p:grpSpPr>
        <p:sp>
          <p:nvSpPr>
            <p:cNvPr id="272" name="Google Shape;272;p8"/>
            <p:cNvSpPr/>
            <p:nvPr/>
          </p:nvSpPr>
          <p:spPr>
            <a:xfrm>
              <a:off x="8234666" y="620136"/>
              <a:ext cx="389830" cy="585316"/>
            </a:xfrm>
            <a:custGeom>
              <a:rect b="b" l="l" r="r" t="t"/>
              <a:pathLst>
                <a:path extrusionOk="0" h="18953" w="12623">
                  <a:moveTo>
                    <a:pt x="12185" y="1"/>
                  </a:moveTo>
                  <a:cubicBezTo>
                    <a:pt x="12151" y="1"/>
                    <a:pt x="12117" y="5"/>
                    <a:pt x="12082" y="15"/>
                  </a:cubicBezTo>
                  <a:cubicBezTo>
                    <a:pt x="11204" y="273"/>
                    <a:pt x="9354" y="966"/>
                    <a:pt x="7257" y="2652"/>
                  </a:cubicBezTo>
                  <a:cubicBezTo>
                    <a:pt x="7021" y="2837"/>
                    <a:pt x="7339" y="3869"/>
                    <a:pt x="7098" y="4085"/>
                  </a:cubicBezTo>
                  <a:cubicBezTo>
                    <a:pt x="7066" y="4114"/>
                    <a:pt x="7022" y="4125"/>
                    <a:pt x="6971" y="4125"/>
                  </a:cubicBezTo>
                  <a:cubicBezTo>
                    <a:pt x="6717" y="4125"/>
                    <a:pt x="6270" y="3837"/>
                    <a:pt x="6010" y="3837"/>
                  </a:cubicBezTo>
                  <a:cubicBezTo>
                    <a:pt x="5953" y="3837"/>
                    <a:pt x="5905" y="3851"/>
                    <a:pt x="5870" y="3885"/>
                  </a:cubicBezTo>
                  <a:cubicBezTo>
                    <a:pt x="5643" y="4106"/>
                    <a:pt x="5422" y="4338"/>
                    <a:pt x="5196" y="4578"/>
                  </a:cubicBezTo>
                  <a:cubicBezTo>
                    <a:pt x="5052" y="4738"/>
                    <a:pt x="5402" y="5545"/>
                    <a:pt x="5253" y="5709"/>
                  </a:cubicBezTo>
                  <a:cubicBezTo>
                    <a:pt x="5239" y="5726"/>
                    <a:pt x="5218" y="5734"/>
                    <a:pt x="5190" y="5734"/>
                  </a:cubicBezTo>
                  <a:cubicBezTo>
                    <a:pt x="5024" y="5734"/>
                    <a:pt x="4648" y="5462"/>
                    <a:pt x="4477" y="5462"/>
                  </a:cubicBezTo>
                  <a:cubicBezTo>
                    <a:pt x="4448" y="5462"/>
                    <a:pt x="4425" y="5470"/>
                    <a:pt x="4410" y="5488"/>
                  </a:cubicBezTo>
                  <a:cubicBezTo>
                    <a:pt x="3700" y="6357"/>
                    <a:pt x="2997" y="7353"/>
                    <a:pt x="2329" y="8505"/>
                  </a:cubicBezTo>
                  <a:cubicBezTo>
                    <a:pt x="2128" y="8849"/>
                    <a:pt x="2782" y="9779"/>
                    <a:pt x="2590" y="10149"/>
                  </a:cubicBezTo>
                  <a:cubicBezTo>
                    <a:pt x="2568" y="10191"/>
                    <a:pt x="2506" y="10207"/>
                    <a:pt x="2422" y="10207"/>
                  </a:cubicBezTo>
                  <a:cubicBezTo>
                    <a:pt x="2204" y="10207"/>
                    <a:pt x="1836" y="10104"/>
                    <a:pt x="1617" y="10104"/>
                  </a:cubicBezTo>
                  <a:cubicBezTo>
                    <a:pt x="1530" y="10104"/>
                    <a:pt x="1466" y="10120"/>
                    <a:pt x="1445" y="10165"/>
                  </a:cubicBezTo>
                  <a:cubicBezTo>
                    <a:pt x="1096" y="10868"/>
                    <a:pt x="761" y="11624"/>
                    <a:pt x="443" y="12431"/>
                  </a:cubicBezTo>
                  <a:cubicBezTo>
                    <a:pt x="443" y="12431"/>
                    <a:pt x="0" y="14815"/>
                    <a:pt x="2016" y="18953"/>
                  </a:cubicBezTo>
                  <a:lnTo>
                    <a:pt x="9056" y="18953"/>
                  </a:lnTo>
                  <a:cubicBezTo>
                    <a:pt x="10166" y="18361"/>
                    <a:pt x="10983" y="16043"/>
                    <a:pt x="11563" y="12934"/>
                  </a:cubicBezTo>
                  <a:cubicBezTo>
                    <a:pt x="11584" y="12817"/>
                    <a:pt x="10808" y="12281"/>
                    <a:pt x="10834" y="12158"/>
                  </a:cubicBezTo>
                  <a:cubicBezTo>
                    <a:pt x="10846" y="12087"/>
                    <a:pt x="10971" y="12073"/>
                    <a:pt x="11125" y="12073"/>
                  </a:cubicBezTo>
                  <a:cubicBezTo>
                    <a:pt x="11223" y="12073"/>
                    <a:pt x="11332" y="12078"/>
                    <a:pt x="11430" y="12078"/>
                  </a:cubicBezTo>
                  <a:cubicBezTo>
                    <a:pt x="11587" y="12078"/>
                    <a:pt x="11716" y="12064"/>
                    <a:pt x="11728" y="11989"/>
                  </a:cubicBezTo>
                  <a:cubicBezTo>
                    <a:pt x="11785" y="11645"/>
                    <a:pt x="11836" y="11295"/>
                    <a:pt x="11887" y="10941"/>
                  </a:cubicBezTo>
                  <a:cubicBezTo>
                    <a:pt x="11928" y="10658"/>
                    <a:pt x="10849" y="9907"/>
                    <a:pt x="10891" y="9620"/>
                  </a:cubicBezTo>
                  <a:cubicBezTo>
                    <a:pt x="10931" y="9276"/>
                    <a:pt x="12087" y="9388"/>
                    <a:pt x="12129" y="9039"/>
                  </a:cubicBezTo>
                  <a:cubicBezTo>
                    <a:pt x="12293" y="7580"/>
                    <a:pt x="12411" y="6069"/>
                    <a:pt x="12494" y="4573"/>
                  </a:cubicBezTo>
                  <a:cubicBezTo>
                    <a:pt x="12509" y="4301"/>
                    <a:pt x="11821" y="3937"/>
                    <a:pt x="11831" y="3669"/>
                  </a:cubicBezTo>
                  <a:cubicBezTo>
                    <a:pt x="11847" y="3376"/>
                    <a:pt x="12561" y="3171"/>
                    <a:pt x="12571" y="2882"/>
                  </a:cubicBezTo>
                  <a:cubicBezTo>
                    <a:pt x="12601" y="2066"/>
                    <a:pt x="12617" y="1269"/>
                    <a:pt x="12622" y="498"/>
                  </a:cubicBezTo>
                  <a:cubicBezTo>
                    <a:pt x="12622" y="220"/>
                    <a:pt x="12418" y="1"/>
                    <a:pt x="121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8"/>
            <p:cNvSpPr/>
            <p:nvPr/>
          </p:nvSpPr>
          <p:spPr>
            <a:xfrm>
              <a:off x="8330060" y="626714"/>
              <a:ext cx="287423" cy="579356"/>
            </a:xfrm>
            <a:custGeom>
              <a:rect b="b" l="l" r="r" t="t"/>
              <a:pathLst>
                <a:path extrusionOk="0" h="18760" w="9307">
                  <a:moveTo>
                    <a:pt x="9239" y="1"/>
                  </a:moveTo>
                  <a:cubicBezTo>
                    <a:pt x="9220" y="1"/>
                    <a:pt x="9201" y="9"/>
                    <a:pt x="9189" y="24"/>
                  </a:cubicBezTo>
                  <a:cubicBezTo>
                    <a:pt x="4337" y="6570"/>
                    <a:pt x="1789" y="12886"/>
                    <a:pt x="504" y="17028"/>
                  </a:cubicBezTo>
                  <a:cubicBezTo>
                    <a:pt x="329" y="17593"/>
                    <a:pt x="139" y="18240"/>
                    <a:pt x="1" y="18754"/>
                  </a:cubicBezTo>
                  <a:lnTo>
                    <a:pt x="124" y="18759"/>
                  </a:lnTo>
                  <a:cubicBezTo>
                    <a:pt x="262" y="18256"/>
                    <a:pt x="447" y="17618"/>
                    <a:pt x="623" y="17063"/>
                  </a:cubicBezTo>
                  <a:cubicBezTo>
                    <a:pt x="1902" y="12932"/>
                    <a:pt x="4446" y="6632"/>
                    <a:pt x="9292" y="100"/>
                  </a:cubicBezTo>
                  <a:cubicBezTo>
                    <a:pt x="9306" y="69"/>
                    <a:pt x="9302" y="34"/>
                    <a:pt x="9276" y="13"/>
                  </a:cubicBezTo>
                  <a:cubicBezTo>
                    <a:pt x="9265" y="5"/>
                    <a:pt x="9252" y="1"/>
                    <a:pt x="92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
            <p:cNvSpPr/>
            <p:nvPr/>
          </p:nvSpPr>
          <p:spPr>
            <a:xfrm>
              <a:off x="8494322" y="671678"/>
              <a:ext cx="12106" cy="127946"/>
            </a:xfrm>
            <a:custGeom>
              <a:rect b="b" l="l" r="r" t="t"/>
              <a:pathLst>
                <a:path extrusionOk="0" h="4143" w="392">
                  <a:moveTo>
                    <a:pt x="109" y="1"/>
                  </a:moveTo>
                  <a:cubicBezTo>
                    <a:pt x="72" y="1"/>
                    <a:pt x="47" y="27"/>
                    <a:pt x="47" y="58"/>
                  </a:cubicBezTo>
                  <a:cubicBezTo>
                    <a:pt x="47" y="84"/>
                    <a:pt x="0" y="2473"/>
                    <a:pt x="263" y="4087"/>
                  </a:cubicBezTo>
                  <a:cubicBezTo>
                    <a:pt x="268" y="4118"/>
                    <a:pt x="294" y="4138"/>
                    <a:pt x="318" y="4142"/>
                  </a:cubicBezTo>
                  <a:cubicBezTo>
                    <a:pt x="324" y="4142"/>
                    <a:pt x="329" y="4142"/>
                    <a:pt x="334" y="4138"/>
                  </a:cubicBezTo>
                  <a:cubicBezTo>
                    <a:pt x="365" y="4133"/>
                    <a:pt x="391" y="4102"/>
                    <a:pt x="386" y="4071"/>
                  </a:cubicBezTo>
                  <a:cubicBezTo>
                    <a:pt x="123" y="2463"/>
                    <a:pt x="170" y="89"/>
                    <a:pt x="170" y="63"/>
                  </a:cubicBezTo>
                  <a:cubicBezTo>
                    <a:pt x="170" y="27"/>
                    <a:pt x="144"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8"/>
            <p:cNvSpPr/>
            <p:nvPr/>
          </p:nvSpPr>
          <p:spPr>
            <a:xfrm>
              <a:off x="8442903" y="834179"/>
              <a:ext cx="174579" cy="75909"/>
            </a:xfrm>
            <a:custGeom>
              <a:rect b="b" l="l" r="r" t="t"/>
              <a:pathLst>
                <a:path extrusionOk="0" h="2458" w="5653">
                  <a:moveTo>
                    <a:pt x="5581" y="0"/>
                  </a:moveTo>
                  <a:cubicBezTo>
                    <a:pt x="5572" y="0"/>
                    <a:pt x="5564" y="2"/>
                    <a:pt x="5555" y="6"/>
                  </a:cubicBezTo>
                  <a:cubicBezTo>
                    <a:pt x="5529" y="21"/>
                    <a:pt x="2950" y="1292"/>
                    <a:pt x="47" y="2334"/>
                  </a:cubicBezTo>
                  <a:cubicBezTo>
                    <a:pt x="16" y="2350"/>
                    <a:pt x="0" y="2386"/>
                    <a:pt x="10" y="2416"/>
                  </a:cubicBezTo>
                  <a:cubicBezTo>
                    <a:pt x="21" y="2442"/>
                    <a:pt x="41" y="2457"/>
                    <a:pt x="67" y="2457"/>
                  </a:cubicBezTo>
                  <a:cubicBezTo>
                    <a:pt x="78" y="2457"/>
                    <a:pt x="83" y="2457"/>
                    <a:pt x="93" y="2452"/>
                  </a:cubicBezTo>
                  <a:cubicBezTo>
                    <a:pt x="3001" y="1404"/>
                    <a:pt x="5586" y="130"/>
                    <a:pt x="5612" y="120"/>
                  </a:cubicBezTo>
                  <a:cubicBezTo>
                    <a:pt x="5643" y="104"/>
                    <a:pt x="5652" y="63"/>
                    <a:pt x="5638" y="32"/>
                  </a:cubicBezTo>
                  <a:cubicBezTo>
                    <a:pt x="5626" y="14"/>
                    <a:pt x="5604" y="0"/>
                    <a:pt x="55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
            <p:cNvSpPr/>
            <p:nvPr/>
          </p:nvSpPr>
          <p:spPr>
            <a:xfrm>
              <a:off x="8343216" y="821023"/>
              <a:ext cx="51296" cy="207036"/>
            </a:xfrm>
            <a:custGeom>
              <a:rect b="b" l="l" r="r" t="t"/>
              <a:pathLst>
                <a:path extrusionOk="0" h="6704" w="1661">
                  <a:moveTo>
                    <a:pt x="65" y="0"/>
                  </a:moveTo>
                  <a:cubicBezTo>
                    <a:pt x="62" y="0"/>
                    <a:pt x="60" y="0"/>
                    <a:pt x="57" y="1"/>
                  </a:cubicBezTo>
                  <a:cubicBezTo>
                    <a:pt x="21" y="11"/>
                    <a:pt x="0" y="42"/>
                    <a:pt x="7" y="72"/>
                  </a:cubicBezTo>
                  <a:cubicBezTo>
                    <a:pt x="12" y="114"/>
                    <a:pt x="674" y="4076"/>
                    <a:pt x="1532" y="6661"/>
                  </a:cubicBezTo>
                  <a:cubicBezTo>
                    <a:pt x="1542" y="6687"/>
                    <a:pt x="1563" y="6701"/>
                    <a:pt x="1589" y="6701"/>
                  </a:cubicBezTo>
                  <a:cubicBezTo>
                    <a:pt x="1591" y="6703"/>
                    <a:pt x="1593" y="6704"/>
                    <a:pt x="1595" y="6704"/>
                  </a:cubicBezTo>
                  <a:cubicBezTo>
                    <a:pt x="1600" y="6704"/>
                    <a:pt x="1606" y="6701"/>
                    <a:pt x="1610" y="6701"/>
                  </a:cubicBezTo>
                  <a:cubicBezTo>
                    <a:pt x="1641" y="6692"/>
                    <a:pt x="1661" y="6656"/>
                    <a:pt x="1651" y="6625"/>
                  </a:cubicBezTo>
                  <a:cubicBezTo>
                    <a:pt x="792" y="4050"/>
                    <a:pt x="135" y="93"/>
                    <a:pt x="130" y="53"/>
                  </a:cubicBezTo>
                  <a:cubicBezTo>
                    <a:pt x="124" y="24"/>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
            <p:cNvSpPr/>
            <p:nvPr/>
          </p:nvSpPr>
          <p:spPr>
            <a:xfrm>
              <a:off x="8358935" y="1057641"/>
              <a:ext cx="226678" cy="61456"/>
            </a:xfrm>
            <a:custGeom>
              <a:rect b="b" l="l" r="r" t="t"/>
              <a:pathLst>
                <a:path extrusionOk="0" h="1990" w="7340">
                  <a:moveTo>
                    <a:pt x="7272" y="0"/>
                  </a:moveTo>
                  <a:cubicBezTo>
                    <a:pt x="7264" y="0"/>
                    <a:pt x="7255" y="2"/>
                    <a:pt x="7247" y="6"/>
                  </a:cubicBezTo>
                  <a:cubicBezTo>
                    <a:pt x="7206" y="26"/>
                    <a:pt x="3234" y="1866"/>
                    <a:pt x="88" y="1866"/>
                  </a:cubicBezTo>
                  <a:cubicBezTo>
                    <a:pt x="79" y="1866"/>
                    <a:pt x="71" y="1866"/>
                    <a:pt x="62" y="1866"/>
                  </a:cubicBezTo>
                  <a:cubicBezTo>
                    <a:pt x="27" y="1866"/>
                    <a:pt x="1" y="1892"/>
                    <a:pt x="1" y="1928"/>
                  </a:cubicBezTo>
                  <a:cubicBezTo>
                    <a:pt x="1" y="1959"/>
                    <a:pt x="27" y="1985"/>
                    <a:pt x="62" y="1990"/>
                  </a:cubicBezTo>
                  <a:cubicBezTo>
                    <a:pt x="71" y="1990"/>
                    <a:pt x="79" y="1990"/>
                    <a:pt x="88" y="1990"/>
                  </a:cubicBezTo>
                  <a:cubicBezTo>
                    <a:pt x="3259" y="1990"/>
                    <a:pt x="7257" y="135"/>
                    <a:pt x="7298" y="119"/>
                  </a:cubicBezTo>
                  <a:cubicBezTo>
                    <a:pt x="7329" y="104"/>
                    <a:pt x="7339" y="68"/>
                    <a:pt x="7329" y="37"/>
                  </a:cubicBezTo>
                  <a:cubicBezTo>
                    <a:pt x="7318" y="15"/>
                    <a:pt x="7295" y="0"/>
                    <a:pt x="72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
            <p:cNvSpPr/>
            <p:nvPr/>
          </p:nvSpPr>
          <p:spPr>
            <a:xfrm>
              <a:off x="8267370" y="952735"/>
              <a:ext cx="69208" cy="246659"/>
            </a:xfrm>
            <a:custGeom>
              <a:rect b="b" l="l" r="r" t="t"/>
              <a:pathLst>
                <a:path extrusionOk="0" h="7987" w="2241">
                  <a:moveTo>
                    <a:pt x="65" y="0"/>
                  </a:moveTo>
                  <a:cubicBezTo>
                    <a:pt x="63" y="0"/>
                    <a:pt x="60" y="0"/>
                    <a:pt x="58" y="1"/>
                  </a:cubicBezTo>
                  <a:cubicBezTo>
                    <a:pt x="21" y="6"/>
                    <a:pt x="1" y="43"/>
                    <a:pt x="6" y="73"/>
                  </a:cubicBezTo>
                  <a:cubicBezTo>
                    <a:pt x="16" y="129"/>
                    <a:pt x="874" y="5448"/>
                    <a:pt x="2112" y="7951"/>
                  </a:cubicBezTo>
                  <a:cubicBezTo>
                    <a:pt x="2123" y="7972"/>
                    <a:pt x="2143" y="7982"/>
                    <a:pt x="2169" y="7986"/>
                  </a:cubicBezTo>
                  <a:cubicBezTo>
                    <a:pt x="2179" y="7986"/>
                    <a:pt x="2190" y="7982"/>
                    <a:pt x="2195" y="7977"/>
                  </a:cubicBezTo>
                  <a:cubicBezTo>
                    <a:pt x="2226" y="7961"/>
                    <a:pt x="2241" y="7925"/>
                    <a:pt x="2226" y="7894"/>
                  </a:cubicBezTo>
                  <a:cubicBezTo>
                    <a:pt x="993" y="5408"/>
                    <a:pt x="134" y="109"/>
                    <a:pt x="129" y="52"/>
                  </a:cubicBezTo>
                  <a:cubicBezTo>
                    <a:pt x="125" y="24"/>
                    <a:pt x="94"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 name="Google Shape;279;p8"/>
          <p:cNvSpPr/>
          <p:nvPr/>
        </p:nvSpPr>
        <p:spPr>
          <a:xfrm>
            <a:off x="3101256" y="466712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
          <p:cNvSpPr/>
          <p:nvPr/>
        </p:nvSpPr>
        <p:spPr>
          <a:xfrm rot="-1813586">
            <a:off x="217488" y="304257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
          <p:cNvSpPr/>
          <p:nvPr/>
        </p:nvSpPr>
        <p:spPr>
          <a:xfrm>
            <a:off x="273931" y="804777"/>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8"/>
          <p:cNvSpPr txBox="1"/>
          <p:nvPr>
            <p:ph type="title"/>
          </p:nvPr>
        </p:nvSpPr>
        <p:spPr>
          <a:xfrm>
            <a:off x="720000" y="375625"/>
            <a:ext cx="7704000" cy="6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83" name="Google Shape;283;p8"/>
          <p:cNvSpPr txBox="1"/>
          <p:nvPr>
            <p:ph idx="1" type="subTitle"/>
          </p:nvPr>
        </p:nvSpPr>
        <p:spPr>
          <a:xfrm>
            <a:off x="1006689" y="2205056"/>
            <a:ext cx="2021100" cy="81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8"/>
          <p:cNvSpPr txBox="1"/>
          <p:nvPr>
            <p:ph idx="2" type="subTitle"/>
          </p:nvPr>
        </p:nvSpPr>
        <p:spPr>
          <a:xfrm>
            <a:off x="1002450" y="1764450"/>
            <a:ext cx="2021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 name="Google Shape;285;p8"/>
          <p:cNvSpPr txBox="1"/>
          <p:nvPr>
            <p:ph idx="3" type="subTitle"/>
          </p:nvPr>
        </p:nvSpPr>
        <p:spPr>
          <a:xfrm>
            <a:off x="3571993" y="3219979"/>
            <a:ext cx="2016900" cy="81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8"/>
          <p:cNvSpPr txBox="1"/>
          <p:nvPr>
            <p:ph idx="4" type="subTitle"/>
          </p:nvPr>
        </p:nvSpPr>
        <p:spPr>
          <a:xfrm>
            <a:off x="3567763" y="2779375"/>
            <a:ext cx="20169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7" name="Google Shape;287;p8"/>
          <p:cNvSpPr txBox="1"/>
          <p:nvPr>
            <p:ph idx="5" type="subTitle"/>
          </p:nvPr>
        </p:nvSpPr>
        <p:spPr>
          <a:xfrm>
            <a:off x="6128846" y="2205056"/>
            <a:ext cx="2012700" cy="81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
          <p:cNvSpPr txBox="1"/>
          <p:nvPr>
            <p:ph idx="6" type="subTitle"/>
          </p:nvPr>
        </p:nvSpPr>
        <p:spPr>
          <a:xfrm>
            <a:off x="6124625" y="1764450"/>
            <a:ext cx="20127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89" name="Shape 289"/>
        <p:cNvGrpSpPr/>
        <p:nvPr/>
      </p:nvGrpSpPr>
      <p:grpSpPr>
        <a:xfrm>
          <a:off x="0" y="0"/>
          <a:ext cx="0" cy="0"/>
          <a:chOff x="0" y="0"/>
          <a:chExt cx="0" cy="0"/>
        </a:xfrm>
      </p:grpSpPr>
      <p:sp>
        <p:nvSpPr>
          <p:cNvPr id="290" name="Google Shape;290;p9"/>
          <p:cNvSpPr/>
          <p:nvPr/>
        </p:nvSpPr>
        <p:spPr>
          <a:xfrm flipH="1" rot="-4278940">
            <a:off x="-1462527" y="2461933"/>
            <a:ext cx="3348406" cy="3301967"/>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9"/>
          <p:cNvSpPr/>
          <p:nvPr/>
        </p:nvSpPr>
        <p:spPr>
          <a:xfrm rot="-9019587">
            <a:off x="3076564" y="3766567"/>
            <a:ext cx="3440162" cy="2492558"/>
          </a:xfrm>
          <a:custGeom>
            <a:rect b="b" l="l" r="r" t="t"/>
            <a:pathLst>
              <a:path extrusionOk="0" h="102121" w="140925">
                <a:moveTo>
                  <a:pt x="129923" y="0"/>
                </a:moveTo>
                <a:cubicBezTo>
                  <a:pt x="129780" y="0"/>
                  <a:pt x="129636" y="4"/>
                  <a:pt x="129491" y="10"/>
                </a:cubicBezTo>
                <a:cubicBezTo>
                  <a:pt x="124285" y="244"/>
                  <a:pt x="118712" y="4560"/>
                  <a:pt x="119187" y="10314"/>
                </a:cubicBezTo>
                <a:cubicBezTo>
                  <a:pt x="119655" y="16008"/>
                  <a:pt x="119696" y="21741"/>
                  <a:pt x="119194" y="27442"/>
                </a:cubicBezTo>
                <a:cubicBezTo>
                  <a:pt x="119140" y="28064"/>
                  <a:pt x="119073" y="28680"/>
                  <a:pt x="119006" y="29302"/>
                </a:cubicBezTo>
                <a:cubicBezTo>
                  <a:pt x="118993" y="29456"/>
                  <a:pt x="118973" y="29610"/>
                  <a:pt x="118960" y="29763"/>
                </a:cubicBezTo>
                <a:cubicBezTo>
                  <a:pt x="118725" y="31055"/>
                  <a:pt x="118558" y="32359"/>
                  <a:pt x="118311" y="33651"/>
                </a:cubicBezTo>
                <a:cubicBezTo>
                  <a:pt x="117775" y="36387"/>
                  <a:pt x="117106" y="39090"/>
                  <a:pt x="116277" y="41753"/>
                </a:cubicBezTo>
                <a:cubicBezTo>
                  <a:pt x="115882" y="43031"/>
                  <a:pt x="115454" y="44295"/>
                  <a:pt x="114992" y="45547"/>
                </a:cubicBezTo>
                <a:cubicBezTo>
                  <a:pt x="114818" y="46015"/>
                  <a:pt x="114631" y="46477"/>
                  <a:pt x="114450" y="46945"/>
                </a:cubicBezTo>
                <a:cubicBezTo>
                  <a:pt x="114350" y="47172"/>
                  <a:pt x="114249" y="47407"/>
                  <a:pt x="114149" y="47634"/>
                </a:cubicBezTo>
                <a:cubicBezTo>
                  <a:pt x="112951" y="50237"/>
                  <a:pt x="111586" y="52766"/>
                  <a:pt x="110048" y="55181"/>
                </a:cubicBezTo>
                <a:cubicBezTo>
                  <a:pt x="109365" y="56252"/>
                  <a:pt x="108616" y="57269"/>
                  <a:pt x="107893" y="58312"/>
                </a:cubicBezTo>
                <a:cubicBezTo>
                  <a:pt x="107826" y="58406"/>
                  <a:pt x="107759" y="58493"/>
                  <a:pt x="107693" y="58573"/>
                </a:cubicBezTo>
                <a:cubicBezTo>
                  <a:pt x="107258" y="59102"/>
                  <a:pt x="106816" y="59624"/>
                  <a:pt x="106361" y="60139"/>
                </a:cubicBezTo>
                <a:cubicBezTo>
                  <a:pt x="104635" y="62113"/>
                  <a:pt x="102768" y="63959"/>
                  <a:pt x="100788" y="65685"/>
                </a:cubicBezTo>
                <a:cubicBezTo>
                  <a:pt x="100279" y="66127"/>
                  <a:pt x="99757" y="66562"/>
                  <a:pt x="99229" y="66990"/>
                </a:cubicBezTo>
                <a:cubicBezTo>
                  <a:pt x="99169" y="67044"/>
                  <a:pt x="99115" y="67090"/>
                  <a:pt x="99062" y="67131"/>
                </a:cubicBezTo>
                <a:cubicBezTo>
                  <a:pt x="98031" y="67887"/>
                  <a:pt x="96988" y="68629"/>
                  <a:pt x="95917" y="69332"/>
                </a:cubicBezTo>
                <a:cubicBezTo>
                  <a:pt x="93723" y="70770"/>
                  <a:pt x="91441" y="72088"/>
                  <a:pt x="89099" y="73279"/>
                </a:cubicBezTo>
                <a:cubicBezTo>
                  <a:pt x="87969" y="73855"/>
                  <a:pt x="86818" y="74403"/>
                  <a:pt x="85660" y="74918"/>
                </a:cubicBezTo>
                <a:cubicBezTo>
                  <a:pt x="85533" y="74979"/>
                  <a:pt x="85413" y="75032"/>
                  <a:pt x="85286" y="75086"/>
                </a:cubicBezTo>
                <a:cubicBezTo>
                  <a:pt x="84777" y="75286"/>
                  <a:pt x="84269" y="75494"/>
                  <a:pt x="83753" y="75695"/>
                </a:cubicBezTo>
                <a:cubicBezTo>
                  <a:pt x="81171" y="76678"/>
                  <a:pt x="78535" y="77534"/>
                  <a:pt x="75872" y="78277"/>
                </a:cubicBezTo>
                <a:cubicBezTo>
                  <a:pt x="73289" y="79000"/>
                  <a:pt x="70680" y="79609"/>
                  <a:pt x="68044" y="80117"/>
                </a:cubicBezTo>
                <a:cubicBezTo>
                  <a:pt x="66779" y="80365"/>
                  <a:pt x="65508" y="80585"/>
                  <a:pt x="64230" y="80786"/>
                </a:cubicBezTo>
                <a:cubicBezTo>
                  <a:pt x="63683" y="80867"/>
                  <a:pt x="63135" y="80936"/>
                  <a:pt x="62588" y="81021"/>
                </a:cubicBezTo>
                <a:lnTo>
                  <a:pt x="62588" y="81021"/>
                </a:lnTo>
                <a:cubicBezTo>
                  <a:pt x="63673" y="80851"/>
                  <a:pt x="64049" y="80793"/>
                  <a:pt x="64046" y="80793"/>
                </a:cubicBezTo>
                <a:lnTo>
                  <a:pt x="64046" y="80793"/>
                </a:lnTo>
                <a:cubicBezTo>
                  <a:pt x="64042" y="80793"/>
                  <a:pt x="62742" y="80991"/>
                  <a:pt x="62236" y="81047"/>
                </a:cubicBezTo>
                <a:cubicBezTo>
                  <a:pt x="57597" y="81562"/>
                  <a:pt x="52899" y="81821"/>
                  <a:pt x="48220" y="81821"/>
                </a:cubicBezTo>
                <a:cubicBezTo>
                  <a:pt x="47184" y="81821"/>
                  <a:pt x="46149" y="81808"/>
                  <a:pt x="45115" y="81783"/>
                </a:cubicBezTo>
                <a:cubicBezTo>
                  <a:pt x="43503" y="81743"/>
                  <a:pt x="41890" y="81663"/>
                  <a:pt x="40278" y="81549"/>
                </a:cubicBezTo>
                <a:cubicBezTo>
                  <a:pt x="39421" y="81482"/>
                  <a:pt x="38565" y="81408"/>
                  <a:pt x="37709" y="81321"/>
                </a:cubicBezTo>
                <a:cubicBezTo>
                  <a:pt x="37441" y="81295"/>
                  <a:pt x="36411" y="81161"/>
                  <a:pt x="36049" y="81121"/>
                </a:cubicBezTo>
                <a:cubicBezTo>
                  <a:pt x="35668" y="81067"/>
                  <a:pt x="35293" y="81007"/>
                  <a:pt x="34912" y="80940"/>
                </a:cubicBezTo>
                <a:cubicBezTo>
                  <a:pt x="34069" y="80799"/>
                  <a:pt x="33226" y="80639"/>
                  <a:pt x="32383" y="80478"/>
                </a:cubicBezTo>
                <a:cubicBezTo>
                  <a:pt x="30811" y="80177"/>
                  <a:pt x="29245" y="79856"/>
                  <a:pt x="27686" y="79468"/>
                </a:cubicBezTo>
                <a:cubicBezTo>
                  <a:pt x="24608" y="78705"/>
                  <a:pt x="21631" y="77615"/>
                  <a:pt x="18573" y="76758"/>
                </a:cubicBezTo>
                <a:cubicBezTo>
                  <a:pt x="16981" y="76310"/>
                  <a:pt x="15435" y="75608"/>
                  <a:pt x="13850" y="75173"/>
                </a:cubicBezTo>
                <a:cubicBezTo>
                  <a:pt x="12264" y="74744"/>
                  <a:pt x="10705" y="74376"/>
                  <a:pt x="9153" y="73808"/>
                </a:cubicBezTo>
                <a:cubicBezTo>
                  <a:pt x="8609" y="73610"/>
                  <a:pt x="8026" y="73519"/>
                  <a:pt x="7430" y="73519"/>
                </a:cubicBezTo>
                <a:cubicBezTo>
                  <a:pt x="5079" y="73519"/>
                  <a:pt x="2537" y="74946"/>
                  <a:pt x="1486" y="76932"/>
                </a:cubicBezTo>
                <a:cubicBezTo>
                  <a:pt x="0" y="79742"/>
                  <a:pt x="495" y="82780"/>
                  <a:pt x="2549" y="85155"/>
                </a:cubicBezTo>
                <a:cubicBezTo>
                  <a:pt x="3499" y="86259"/>
                  <a:pt x="4476" y="87343"/>
                  <a:pt x="5487" y="88393"/>
                </a:cubicBezTo>
                <a:cubicBezTo>
                  <a:pt x="6878" y="89845"/>
                  <a:pt x="8691" y="91076"/>
                  <a:pt x="10357" y="92247"/>
                </a:cubicBezTo>
                <a:cubicBezTo>
                  <a:pt x="13402" y="94381"/>
                  <a:pt x="16700" y="95793"/>
                  <a:pt x="20179" y="97098"/>
                </a:cubicBezTo>
                <a:cubicBezTo>
                  <a:pt x="26676" y="99540"/>
                  <a:pt x="33407" y="100731"/>
                  <a:pt x="40278" y="101507"/>
                </a:cubicBezTo>
                <a:cubicBezTo>
                  <a:pt x="43943" y="101922"/>
                  <a:pt x="47639" y="102121"/>
                  <a:pt x="51340" y="102121"/>
                </a:cubicBezTo>
                <a:cubicBezTo>
                  <a:pt x="60164" y="102121"/>
                  <a:pt x="69019" y="100993"/>
                  <a:pt x="77565" y="98985"/>
                </a:cubicBezTo>
                <a:cubicBezTo>
                  <a:pt x="89099" y="96275"/>
                  <a:pt x="100580" y="91538"/>
                  <a:pt x="110068" y="84359"/>
                </a:cubicBezTo>
                <a:cubicBezTo>
                  <a:pt x="115788" y="80030"/>
                  <a:pt x="120605" y="75293"/>
                  <a:pt x="124954" y="69586"/>
                </a:cubicBezTo>
                <a:cubicBezTo>
                  <a:pt x="129002" y="64267"/>
                  <a:pt x="131933" y="58366"/>
                  <a:pt x="134375" y="52164"/>
                </a:cubicBezTo>
                <a:cubicBezTo>
                  <a:pt x="139533" y="39043"/>
                  <a:pt x="140925" y="24284"/>
                  <a:pt x="139787" y="10314"/>
                </a:cubicBezTo>
                <a:cubicBezTo>
                  <a:pt x="139370" y="5087"/>
                  <a:pt x="135560" y="0"/>
                  <a:pt x="129923" y="0"/>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9"/>
          <p:cNvSpPr/>
          <p:nvPr/>
        </p:nvSpPr>
        <p:spPr>
          <a:xfrm flipH="1" rot="3560700">
            <a:off x="5169145" y="-3281171"/>
            <a:ext cx="3771711" cy="5129614"/>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 name="Google Shape;293;p9"/>
          <p:cNvGrpSpPr/>
          <p:nvPr/>
        </p:nvGrpSpPr>
        <p:grpSpPr>
          <a:xfrm rot="1261355">
            <a:off x="8437673" y="3443408"/>
            <a:ext cx="835580" cy="1933103"/>
            <a:chOff x="7823719" y="1222366"/>
            <a:chExt cx="459532" cy="1063099"/>
          </a:xfrm>
        </p:grpSpPr>
        <p:sp>
          <p:nvSpPr>
            <p:cNvPr id="294" name="Google Shape;294;p9"/>
            <p:cNvSpPr/>
            <p:nvPr/>
          </p:nvSpPr>
          <p:spPr>
            <a:xfrm>
              <a:off x="7823719" y="1222366"/>
              <a:ext cx="459532" cy="1063099"/>
            </a:xfrm>
            <a:custGeom>
              <a:rect b="b" l="l" r="r" t="t"/>
              <a:pathLst>
                <a:path extrusionOk="0" h="34424" w="14880">
                  <a:moveTo>
                    <a:pt x="437" y="0"/>
                  </a:moveTo>
                  <a:cubicBezTo>
                    <a:pt x="215" y="0"/>
                    <a:pt x="1" y="191"/>
                    <a:pt x="49" y="453"/>
                  </a:cubicBezTo>
                  <a:cubicBezTo>
                    <a:pt x="117" y="802"/>
                    <a:pt x="189" y="1209"/>
                    <a:pt x="271" y="1665"/>
                  </a:cubicBezTo>
                  <a:cubicBezTo>
                    <a:pt x="353" y="2108"/>
                    <a:pt x="1154" y="2817"/>
                    <a:pt x="1258" y="3346"/>
                  </a:cubicBezTo>
                  <a:cubicBezTo>
                    <a:pt x="1360" y="3906"/>
                    <a:pt x="765" y="4297"/>
                    <a:pt x="888" y="4940"/>
                  </a:cubicBezTo>
                  <a:cubicBezTo>
                    <a:pt x="990" y="5479"/>
                    <a:pt x="2013" y="5941"/>
                    <a:pt x="2126" y="6527"/>
                  </a:cubicBezTo>
                  <a:cubicBezTo>
                    <a:pt x="2259" y="7226"/>
                    <a:pt x="1493" y="8059"/>
                    <a:pt x="1643" y="8804"/>
                  </a:cubicBezTo>
                  <a:cubicBezTo>
                    <a:pt x="1802" y="9601"/>
                    <a:pt x="2491" y="10402"/>
                    <a:pt x="2660" y="11240"/>
                  </a:cubicBezTo>
                  <a:cubicBezTo>
                    <a:pt x="2861" y="12210"/>
                    <a:pt x="2547" y="13228"/>
                    <a:pt x="2758" y="14226"/>
                  </a:cubicBezTo>
                  <a:cubicBezTo>
                    <a:pt x="2902" y="14888"/>
                    <a:pt x="3688" y="15509"/>
                    <a:pt x="3837" y="16173"/>
                  </a:cubicBezTo>
                  <a:cubicBezTo>
                    <a:pt x="4027" y="17046"/>
                    <a:pt x="3580" y="17951"/>
                    <a:pt x="3780" y="18799"/>
                  </a:cubicBezTo>
                  <a:cubicBezTo>
                    <a:pt x="3929" y="19446"/>
                    <a:pt x="4767" y="19894"/>
                    <a:pt x="4921" y="20520"/>
                  </a:cubicBezTo>
                  <a:cubicBezTo>
                    <a:pt x="5075" y="21152"/>
                    <a:pt x="4546" y="21970"/>
                    <a:pt x="4705" y="22565"/>
                  </a:cubicBezTo>
                  <a:cubicBezTo>
                    <a:pt x="4875" y="23224"/>
                    <a:pt x="5615" y="23649"/>
                    <a:pt x="5784" y="24246"/>
                  </a:cubicBezTo>
                  <a:cubicBezTo>
                    <a:pt x="5919" y="24735"/>
                    <a:pt x="5487" y="25402"/>
                    <a:pt x="5620" y="25839"/>
                  </a:cubicBezTo>
                  <a:cubicBezTo>
                    <a:pt x="5969" y="26995"/>
                    <a:pt x="6314" y="27972"/>
                    <a:pt x="6638" y="28717"/>
                  </a:cubicBezTo>
                  <a:cubicBezTo>
                    <a:pt x="6638" y="28717"/>
                    <a:pt x="8575" y="31641"/>
                    <a:pt x="11474" y="34040"/>
                  </a:cubicBezTo>
                  <a:cubicBezTo>
                    <a:pt x="11791" y="34304"/>
                    <a:pt x="12159" y="34423"/>
                    <a:pt x="12520" y="34423"/>
                  </a:cubicBezTo>
                  <a:cubicBezTo>
                    <a:pt x="13330" y="34423"/>
                    <a:pt x="14102" y="33824"/>
                    <a:pt x="14177" y="32899"/>
                  </a:cubicBezTo>
                  <a:cubicBezTo>
                    <a:pt x="14346" y="30880"/>
                    <a:pt x="14588" y="28008"/>
                    <a:pt x="14855" y="24996"/>
                  </a:cubicBezTo>
                  <a:cubicBezTo>
                    <a:pt x="14880" y="24698"/>
                    <a:pt x="14839" y="24396"/>
                    <a:pt x="14737" y="24112"/>
                  </a:cubicBezTo>
                  <a:cubicBezTo>
                    <a:pt x="14583" y="23686"/>
                    <a:pt x="13642" y="23290"/>
                    <a:pt x="13241" y="22319"/>
                  </a:cubicBezTo>
                  <a:cubicBezTo>
                    <a:pt x="13005" y="21749"/>
                    <a:pt x="13390" y="20762"/>
                    <a:pt x="13061" y="20032"/>
                  </a:cubicBezTo>
                  <a:cubicBezTo>
                    <a:pt x="12778" y="19401"/>
                    <a:pt x="11900" y="18851"/>
                    <a:pt x="11545" y="18111"/>
                  </a:cubicBezTo>
                  <a:cubicBezTo>
                    <a:pt x="11206" y="17416"/>
                    <a:pt x="11396" y="16533"/>
                    <a:pt x="10995" y="15756"/>
                  </a:cubicBezTo>
                  <a:cubicBezTo>
                    <a:pt x="10620" y="15027"/>
                    <a:pt x="9654" y="14591"/>
                    <a:pt x="9218" y="13804"/>
                  </a:cubicBezTo>
                  <a:cubicBezTo>
                    <a:pt x="8874" y="13182"/>
                    <a:pt x="9069" y="12221"/>
                    <a:pt x="8689" y="11574"/>
                  </a:cubicBezTo>
                  <a:cubicBezTo>
                    <a:pt x="8262" y="10844"/>
                    <a:pt x="7254" y="10381"/>
                    <a:pt x="6777" y="9620"/>
                  </a:cubicBezTo>
                  <a:cubicBezTo>
                    <a:pt x="6345" y="8927"/>
                    <a:pt x="6443" y="7936"/>
                    <a:pt x="5969" y="7221"/>
                  </a:cubicBezTo>
                  <a:cubicBezTo>
                    <a:pt x="5568" y="6620"/>
                    <a:pt x="4633" y="6321"/>
                    <a:pt x="4207" y="5711"/>
                  </a:cubicBezTo>
                  <a:cubicBezTo>
                    <a:pt x="3879" y="5248"/>
                    <a:pt x="4064" y="4471"/>
                    <a:pt x="3725" y="3999"/>
                  </a:cubicBezTo>
                  <a:cubicBezTo>
                    <a:pt x="3348" y="3491"/>
                    <a:pt x="2491" y="3290"/>
                    <a:pt x="2095" y="2770"/>
                  </a:cubicBezTo>
                  <a:cubicBezTo>
                    <a:pt x="1771" y="2350"/>
                    <a:pt x="1915" y="1620"/>
                    <a:pt x="1576" y="1193"/>
                  </a:cubicBezTo>
                  <a:cubicBezTo>
                    <a:pt x="1299" y="844"/>
                    <a:pt x="1016" y="494"/>
                    <a:pt x="728" y="140"/>
                  </a:cubicBezTo>
                  <a:cubicBezTo>
                    <a:pt x="647" y="43"/>
                    <a:pt x="541" y="0"/>
                    <a:pt x="4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9"/>
            <p:cNvSpPr/>
            <p:nvPr/>
          </p:nvSpPr>
          <p:spPr>
            <a:xfrm>
              <a:off x="7953763" y="1510711"/>
              <a:ext cx="248264" cy="723361"/>
            </a:xfrm>
            <a:custGeom>
              <a:rect b="b" l="l" r="r" t="t"/>
              <a:pathLst>
                <a:path extrusionOk="0" h="23423" w="8039">
                  <a:moveTo>
                    <a:pt x="82" y="0"/>
                  </a:moveTo>
                  <a:cubicBezTo>
                    <a:pt x="72" y="0"/>
                    <a:pt x="62" y="2"/>
                    <a:pt x="52" y="6"/>
                  </a:cubicBezTo>
                  <a:cubicBezTo>
                    <a:pt x="17" y="22"/>
                    <a:pt x="1" y="67"/>
                    <a:pt x="17" y="104"/>
                  </a:cubicBezTo>
                  <a:cubicBezTo>
                    <a:pt x="6209" y="14046"/>
                    <a:pt x="7874" y="23270"/>
                    <a:pt x="7889" y="23363"/>
                  </a:cubicBezTo>
                  <a:cubicBezTo>
                    <a:pt x="7894" y="23393"/>
                    <a:pt x="7915" y="23414"/>
                    <a:pt x="7946" y="23419"/>
                  </a:cubicBezTo>
                  <a:cubicBezTo>
                    <a:pt x="7951" y="23422"/>
                    <a:pt x="7955" y="23423"/>
                    <a:pt x="7959" y="23423"/>
                  </a:cubicBezTo>
                  <a:cubicBezTo>
                    <a:pt x="7963" y="23423"/>
                    <a:pt x="7967" y="23422"/>
                    <a:pt x="7972" y="23419"/>
                  </a:cubicBezTo>
                  <a:cubicBezTo>
                    <a:pt x="8012" y="23414"/>
                    <a:pt x="8038" y="23377"/>
                    <a:pt x="8033" y="23337"/>
                  </a:cubicBezTo>
                  <a:cubicBezTo>
                    <a:pt x="8017" y="23244"/>
                    <a:pt x="6347" y="14004"/>
                    <a:pt x="150" y="43"/>
                  </a:cubicBezTo>
                  <a:cubicBezTo>
                    <a:pt x="139" y="15"/>
                    <a:pt x="110"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 name="Google Shape;296;p9"/>
          <p:cNvGrpSpPr/>
          <p:nvPr/>
        </p:nvGrpSpPr>
        <p:grpSpPr>
          <a:xfrm>
            <a:off x="-116277" y="3406640"/>
            <a:ext cx="831374" cy="2006603"/>
            <a:chOff x="8391763" y="1407874"/>
            <a:chExt cx="414258" cy="999852"/>
          </a:xfrm>
        </p:grpSpPr>
        <p:sp>
          <p:nvSpPr>
            <p:cNvPr id="297" name="Google Shape;297;p9"/>
            <p:cNvSpPr/>
            <p:nvPr/>
          </p:nvSpPr>
          <p:spPr>
            <a:xfrm>
              <a:off x="8391763" y="1407874"/>
              <a:ext cx="414258" cy="999852"/>
            </a:xfrm>
            <a:custGeom>
              <a:rect b="b" l="l" r="r" t="t"/>
              <a:pathLst>
                <a:path extrusionOk="0" h="32376" w="13414">
                  <a:moveTo>
                    <a:pt x="3637" y="1"/>
                  </a:moveTo>
                  <a:cubicBezTo>
                    <a:pt x="3634" y="1"/>
                    <a:pt x="3632" y="1"/>
                    <a:pt x="3629" y="1"/>
                  </a:cubicBezTo>
                  <a:cubicBezTo>
                    <a:pt x="3245" y="12"/>
                    <a:pt x="2683" y="1229"/>
                    <a:pt x="2612" y="1604"/>
                  </a:cubicBezTo>
                  <a:cubicBezTo>
                    <a:pt x="2529" y="2041"/>
                    <a:pt x="1291" y="2514"/>
                    <a:pt x="1219" y="2946"/>
                  </a:cubicBezTo>
                  <a:cubicBezTo>
                    <a:pt x="1127" y="3465"/>
                    <a:pt x="1594" y="4025"/>
                    <a:pt x="1518" y="4533"/>
                  </a:cubicBezTo>
                  <a:cubicBezTo>
                    <a:pt x="1425" y="5161"/>
                    <a:pt x="788" y="5736"/>
                    <a:pt x="705" y="6343"/>
                  </a:cubicBezTo>
                  <a:cubicBezTo>
                    <a:pt x="634" y="6908"/>
                    <a:pt x="1158" y="7483"/>
                    <a:pt x="1096" y="8034"/>
                  </a:cubicBezTo>
                  <a:cubicBezTo>
                    <a:pt x="1018" y="8753"/>
                    <a:pt x="361" y="9447"/>
                    <a:pt x="299" y="10145"/>
                  </a:cubicBezTo>
                  <a:cubicBezTo>
                    <a:pt x="233" y="10977"/>
                    <a:pt x="783" y="11779"/>
                    <a:pt x="736" y="12576"/>
                  </a:cubicBezTo>
                  <a:cubicBezTo>
                    <a:pt x="690" y="13449"/>
                    <a:pt x="48" y="14307"/>
                    <a:pt x="22" y="15135"/>
                  </a:cubicBezTo>
                  <a:cubicBezTo>
                    <a:pt x="7" y="15865"/>
                    <a:pt x="624" y="16594"/>
                    <a:pt x="618" y="17283"/>
                  </a:cubicBezTo>
                  <a:cubicBezTo>
                    <a:pt x="618" y="18157"/>
                    <a:pt x="1" y="18984"/>
                    <a:pt x="22" y="19786"/>
                  </a:cubicBezTo>
                  <a:cubicBezTo>
                    <a:pt x="43" y="20633"/>
                    <a:pt x="618" y="21297"/>
                    <a:pt x="660" y="22052"/>
                  </a:cubicBezTo>
                  <a:cubicBezTo>
                    <a:pt x="700" y="22848"/>
                    <a:pt x="207" y="23728"/>
                    <a:pt x="264" y="24401"/>
                  </a:cubicBezTo>
                  <a:cubicBezTo>
                    <a:pt x="325" y="25177"/>
                    <a:pt x="1117" y="25834"/>
                    <a:pt x="1184" y="26436"/>
                  </a:cubicBezTo>
                  <a:cubicBezTo>
                    <a:pt x="1296" y="27453"/>
                    <a:pt x="679" y="28234"/>
                    <a:pt x="747" y="28671"/>
                  </a:cubicBezTo>
                  <a:cubicBezTo>
                    <a:pt x="793" y="28958"/>
                    <a:pt x="901" y="29231"/>
                    <a:pt x="1065" y="29472"/>
                  </a:cubicBezTo>
                  <a:cubicBezTo>
                    <a:pt x="2704" y="31918"/>
                    <a:pt x="5942" y="30013"/>
                    <a:pt x="7037" y="31657"/>
                  </a:cubicBezTo>
                  <a:cubicBezTo>
                    <a:pt x="7360" y="32143"/>
                    <a:pt x="7867" y="32376"/>
                    <a:pt x="8372" y="32376"/>
                  </a:cubicBezTo>
                  <a:cubicBezTo>
                    <a:pt x="8993" y="32376"/>
                    <a:pt x="9610" y="32024"/>
                    <a:pt x="9874" y="31358"/>
                  </a:cubicBezTo>
                  <a:cubicBezTo>
                    <a:pt x="10413" y="29992"/>
                    <a:pt x="11117" y="29252"/>
                    <a:pt x="11764" y="28856"/>
                  </a:cubicBezTo>
                  <a:cubicBezTo>
                    <a:pt x="12839" y="28198"/>
                    <a:pt x="13413" y="26965"/>
                    <a:pt x="13157" y="25732"/>
                  </a:cubicBezTo>
                  <a:cubicBezTo>
                    <a:pt x="13142" y="25654"/>
                    <a:pt x="13126" y="25583"/>
                    <a:pt x="13111" y="25505"/>
                  </a:cubicBezTo>
                  <a:cubicBezTo>
                    <a:pt x="13019" y="25063"/>
                    <a:pt x="12334" y="24703"/>
                    <a:pt x="12222" y="24226"/>
                  </a:cubicBezTo>
                  <a:cubicBezTo>
                    <a:pt x="12088" y="23635"/>
                    <a:pt x="12519" y="22921"/>
                    <a:pt x="12355" y="22283"/>
                  </a:cubicBezTo>
                  <a:cubicBezTo>
                    <a:pt x="12206" y="21698"/>
                    <a:pt x="11373" y="21250"/>
                    <a:pt x="11209" y="20639"/>
                  </a:cubicBezTo>
                  <a:cubicBezTo>
                    <a:pt x="11045" y="20033"/>
                    <a:pt x="11554" y="19262"/>
                    <a:pt x="11373" y="18635"/>
                  </a:cubicBezTo>
                  <a:cubicBezTo>
                    <a:pt x="11148" y="17818"/>
                    <a:pt x="10341" y="17258"/>
                    <a:pt x="10095" y="16425"/>
                  </a:cubicBezTo>
                  <a:cubicBezTo>
                    <a:pt x="9910" y="15787"/>
                    <a:pt x="10289" y="14888"/>
                    <a:pt x="10099" y="14257"/>
                  </a:cubicBezTo>
                  <a:cubicBezTo>
                    <a:pt x="9817" y="13306"/>
                    <a:pt x="9066" y="12586"/>
                    <a:pt x="8783" y="11661"/>
                  </a:cubicBezTo>
                  <a:cubicBezTo>
                    <a:pt x="8537" y="10870"/>
                    <a:pt x="8748" y="9863"/>
                    <a:pt x="8511" y="9108"/>
                  </a:cubicBezTo>
                  <a:cubicBezTo>
                    <a:pt x="8285" y="8399"/>
                    <a:pt x="7242" y="8053"/>
                    <a:pt x="7031" y="7396"/>
                  </a:cubicBezTo>
                  <a:cubicBezTo>
                    <a:pt x="6852" y="6841"/>
                    <a:pt x="7505" y="5968"/>
                    <a:pt x="7339" y="5458"/>
                  </a:cubicBezTo>
                  <a:cubicBezTo>
                    <a:pt x="7144" y="4853"/>
                    <a:pt x="6451" y="4801"/>
                    <a:pt x="6281" y="4272"/>
                  </a:cubicBezTo>
                  <a:cubicBezTo>
                    <a:pt x="6117" y="3774"/>
                    <a:pt x="6713" y="2591"/>
                    <a:pt x="6328" y="2380"/>
                  </a:cubicBezTo>
                  <a:cubicBezTo>
                    <a:pt x="4396" y="1318"/>
                    <a:pt x="4090" y="1"/>
                    <a:pt x="36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9"/>
            <p:cNvSpPr/>
            <p:nvPr/>
          </p:nvSpPr>
          <p:spPr>
            <a:xfrm>
              <a:off x="8504791" y="1491379"/>
              <a:ext cx="82549" cy="708970"/>
            </a:xfrm>
            <a:custGeom>
              <a:rect b="b" l="l" r="r" t="t"/>
              <a:pathLst>
                <a:path extrusionOk="0" h="22957" w="2673">
                  <a:moveTo>
                    <a:pt x="52" y="0"/>
                  </a:moveTo>
                  <a:cubicBezTo>
                    <a:pt x="21" y="5"/>
                    <a:pt x="0" y="36"/>
                    <a:pt x="5" y="67"/>
                  </a:cubicBezTo>
                  <a:cubicBezTo>
                    <a:pt x="21" y="211"/>
                    <a:pt x="1670" y="14594"/>
                    <a:pt x="2554" y="22909"/>
                  </a:cubicBezTo>
                  <a:cubicBezTo>
                    <a:pt x="2559" y="22937"/>
                    <a:pt x="2579" y="22956"/>
                    <a:pt x="2605" y="22956"/>
                  </a:cubicBezTo>
                  <a:cubicBezTo>
                    <a:pt x="2609" y="22956"/>
                    <a:pt x="2612" y="22956"/>
                    <a:pt x="2616" y="22955"/>
                  </a:cubicBezTo>
                  <a:cubicBezTo>
                    <a:pt x="2631" y="22955"/>
                    <a:pt x="2642" y="22950"/>
                    <a:pt x="2652" y="22945"/>
                  </a:cubicBezTo>
                  <a:cubicBezTo>
                    <a:pt x="2662" y="22930"/>
                    <a:pt x="2673" y="22914"/>
                    <a:pt x="2668" y="22893"/>
                  </a:cubicBezTo>
                  <a:cubicBezTo>
                    <a:pt x="1784" y="14584"/>
                    <a:pt x="133" y="195"/>
                    <a:pt x="119" y="52"/>
                  </a:cubicBezTo>
                  <a:cubicBezTo>
                    <a:pt x="114" y="21"/>
                    <a:pt x="83"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9"/>
          <p:cNvSpPr txBox="1"/>
          <p:nvPr>
            <p:ph type="title"/>
          </p:nvPr>
        </p:nvSpPr>
        <p:spPr>
          <a:xfrm>
            <a:off x="720000" y="375625"/>
            <a:ext cx="7704000" cy="6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00" name="Google Shape;300;p9"/>
          <p:cNvSpPr txBox="1"/>
          <p:nvPr>
            <p:ph idx="1" type="subTitle"/>
          </p:nvPr>
        </p:nvSpPr>
        <p:spPr>
          <a:xfrm>
            <a:off x="724225" y="1724025"/>
            <a:ext cx="2014800" cy="56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9"/>
          <p:cNvSpPr txBox="1"/>
          <p:nvPr>
            <p:ph idx="2" type="subTitle"/>
          </p:nvPr>
        </p:nvSpPr>
        <p:spPr>
          <a:xfrm>
            <a:off x="720000" y="1283425"/>
            <a:ext cx="20148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2" name="Google Shape;302;p9"/>
          <p:cNvSpPr txBox="1"/>
          <p:nvPr>
            <p:ph idx="3" type="subTitle"/>
          </p:nvPr>
        </p:nvSpPr>
        <p:spPr>
          <a:xfrm>
            <a:off x="724225" y="2843850"/>
            <a:ext cx="2014800" cy="56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3" name="Google Shape;303;p9"/>
          <p:cNvSpPr txBox="1"/>
          <p:nvPr>
            <p:ph idx="4" type="subTitle"/>
          </p:nvPr>
        </p:nvSpPr>
        <p:spPr>
          <a:xfrm>
            <a:off x="720000" y="2403250"/>
            <a:ext cx="20148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4" name="Google Shape;304;p9"/>
          <p:cNvSpPr txBox="1"/>
          <p:nvPr>
            <p:ph idx="5" type="subTitle"/>
          </p:nvPr>
        </p:nvSpPr>
        <p:spPr>
          <a:xfrm>
            <a:off x="724225" y="3963675"/>
            <a:ext cx="2014800" cy="56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9"/>
          <p:cNvSpPr txBox="1"/>
          <p:nvPr>
            <p:ph idx="6" type="subTitle"/>
          </p:nvPr>
        </p:nvSpPr>
        <p:spPr>
          <a:xfrm>
            <a:off x="720000" y="3523074"/>
            <a:ext cx="20148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6" name="Google Shape;306;p9"/>
          <p:cNvSpPr txBox="1"/>
          <p:nvPr>
            <p:ph idx="7" type="subTitle"/>
          </p:nvPr>
        </p:nvSpPr>
        <p:spPr>
          <a:xfrm>
            <a:off x="6409200" y="1724025"/>
            <a:ext cx="2014800" cy="56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07" name="Google Shape;307;p9"/>
          <p:cNvSpPr txBox="1"/>
          <p:nvPr>
            <p:ph idx="8" type="subTitle"/>
          </p:nvPr>
        </p:nvSpPr>
        <p:spPr>
          <a:xfrm>
            <a:off x="6404975" y="1283425"/>
            <a:ext cx="20148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8" name="Google Shape;308;p9"/>
          <p:cNvSpPr txBox="1"/>
          <p:nvPr>
            <p:ph idx="9" type="subTitle"/>
          </p:nvPr>
        </p:nvSpPr>
        <p:spPr>
          <a:xfrm>
            <a:off x="6409200" y="2843850"/>
            <a:ext cx="2014800" cy="56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09" name="Google Shape;309;p9"/>
          <p:cNvSpPr txBox="1"/>
          <p:nvPr>
            <p:ph idx="13" type="subTitle"/>
          </p:nvPr>
        </p:nvSpPr>
        <p:spPr>
          <a:xfrm>
            <a:off x="6404975" y="2403250"/>
            <a:ext cx="20148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0" name="Google Shape;310;p9"/>
          <p:cNvSpPr txBox="1"/>
          <p:nvPr>
            <p:ph idx="14" type="subTitle"/>
          </p:nvPr>
        </p:nvSpPr>
        <p:spPr>
          <a:xfrm>
            <a:off x="6409200" y="3963675"/>
            <a:ext cx="2014800" cy="56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11" name="Google Shape;311;p9"/>
          <p:cNvSpPr txBox="1"/>
          <p:nvPr>
            <p:ph idx="15" type="subTitle"/>
          </p:nvPr>
        </p:nvSpPr>
        <p:spPr>
          <a:xfrm>
            <a:off x="6404975" y="3523074"/>
            <a:ext cx="20148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400">
                <a:latin typeface="Kaisei Decol"/>
                <a:ea typeface="Kaisei Decol"/>
                <a:cs typeface="Kaisei Decol"/>
                <a:sym typeface="Kaisei Decol"/>
              </a:defRPr>
            </a:lvl1pPr>
            <a:lvl2pPr lvl="1"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2" name="Google Shape;312;p9"/>
          <p:cNvSpPr/>
          <p:nvPr/>
        </p:nvSpPr>
        <p:spPr>
          <a:xfrm rot="-1813586">
            <a:off x="2116913" y="4689871"/>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9"/>
          <p:cNvSpPr/>
          <p:nvPr/>
        </p:nvSpPr>
        <p:spPr>
          <a:xfrm>
            <a:off x="3915256" y="269008"/>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 name="Google Shape;314;p9"/>
          <p:cNvGrpSpPr/>
          <p:nvPr/>
        </p:nvGrpSpPr>
        <p:grpSpPr>
          <a:xfrm rot="276975">
            <a:off x="256631" y="878737"/>
            <a:ext cx="201897" cy="276167"/>
            <a:chOff x="6909034" y="627862"/>
            <a:chExt cx="279193" cy="381901"/>
          </a:xfrm>
        </p:grpSpPr>
        <p:sp>
          <p:nvSpPr>
            <p:cNvPr id="315" name="Google Shape;315;p9"/>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9"/>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9"/>
          <p:cNvSpPr/>
          <p:nvPr/>
        </p:nvSpPr>
        <p:spPr>
          <a:xfrm>
            <a:off x="8724281" y="1847183"/>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9" name="Shape 319"/>
        <p:cNvGrpSpPr/>
        <p:nvPr/>
      </p:nvGrpSpPr>
      <p:grpSpPr>
        <a:xfrm>
          <a:off x="0" y="0"/>
          <a:ext cx="0" cy="0"/>
          <a:chOff x="0" y="0"/>
          <a:chExt cx="0" cy="0"/>
        </a:xfrm>
      </p:grpSpPr>
      <p:sp>
        <p:nvSpPr>
          <p:cNvPr id="320" name="Google Shape;320;p10"/>
          <p:cNvSpPr/>
          <p:nvPr/>
        </p:nvSpPr>
        <p:spPr>
          <a:xfrm flipH="1" rot="3560588">
            <a:off x="-1109869" y="1905313"/>
            <a:ext cx="4578799" cy="3931373"/>
          </a:xfrm>
          <a:custGeom>
            <a:rect b="b" l="l" r="r" t="t"/>
            <a:pathLst>
              <a:path extrusionOk="0" h="84912" w="105345">
                <a:moveTo>
                  <a:pt x="53586" y="65098"/>
                </a:moveTo>
                <a:cubicBezTo>
                  <a:pt x="53747" y="65138"/>
                  <a:pt x="53981" y="65212"/>
                  <a:pt x="54295" y="65346"/>
                </a:cubicBezTo>
                <a:cubicBezTo>
                  <a:pt x="54275" y="65346"/>
                  <a:pt x="54248" y="65346"/>
                  <a:pt x="54228" y="65339"/>
                </a:cubicBezTo>
                <a:cubicBezTo>
                  <a:pt x="54028" y="65292"/>
                  <a:pt x="53787" y="65272"/>
                  <a:pt x="53573" y="65252"/>
                </a:cubicBezTo>
                <a:cubicBezTo>
                  <a:pt x="53486" y="65232"/>
                  <a:pt x="53412" y="65205"/>
                  <a:pt x="53365" y="65178"/>
                </a:cubicBezTo>
                <a:cubicBezTo>
                  <a:pt x="53439" y="65152"/>
                  <a:pt x="53512" y="65125"/>
                  <a:pt x="53586" y="65098"/>
                </a:cubicBezTo>
                <a:close/>
                <a:moveTo>
                  <a:pt x="33349" y="1"/>
                </a:moveTo>
                <a:cubicBezTo>
                  <a:pt x="29419" y="1"/>
                  <a:pt x="25465" y="1076"/>
                  <a:pt x="22013" y="3237"/>
                </a:cubicBezTo>
                <a:cubicBezTo>
                  <a:pt x="19972" y="4508"/>
                  <a:pt x="18152" y="6080"/>
                  <a:pt x="16553" y="7860"/>
                </a:cubicBezTo>
                <a:cubicBezTo>
                  <a:pt x="16393" y="7914"/>
                  <a:pt x="16226" y="7967"/>
                  <a:pt x="16065" y="8021"/>
                </a:cubicBezTo>
                <a:cubicBezTo>
                  <a:pt x="14560" y="8549"/>
                  <a:pt x="12974" y="9205"/>
                  <a:pt x="11656" y="10128"/>
                </a:cubicBezTo>
                <a:cubicBezTo>
                  <a:pt x="10692" y="10797"/>
                  <a:pt x="9722" y="11520"/>
                  <a:pt x="8846" y="12289"/>
                </a:cubicBezTo>
                <a:cubicBezTo>
                  <a:pt x="8709" y="12408"/>
                  <a:pt x="8375" y="12623"/>
                  <a:pt x="8383" y="12623"/>
                </a:cubicBezTo>
                <a:cubicBezTo>
                  <a:pt x="8388" y="12623"/>
                  <a:pt x="8504" y="12553"/>
                  <a:pt x="8832" y="12356"/>
                </a:cubicBezTo>
                <a:cubicBezTo>
                  <a:pt x="9161" y="12113"/>
                  <a:pt x="9328" y="11991"/>
                  <a:pt x="9333" y="11991"/>
                </a:cubicBezTo>
                <a:lnTo>
                  <a:pt x="9333" y="11991"/>
                </a:lnTo>
                <a:cubicBezTo>
                  <a:pt x="9342" y="11991"/>
                  <a:pt x="8759" y="12437"/>
                  <a:pt x="7581" y="13333"/>
                </a:cubicBezTo>
                <a:cubicBezTo>
                  <a:pt x="7153" y="13888"/>
                  <a:pt x="6732" y="14437"/>
                  <a:pt x="6303" y="14986"/>
                </a:cubicBezTo>
                <a:cubicBezTo>
                  <a:pt x="2108" y="20626"/>
                  <a:pt x="188" y="27584"/>
                  <a:pt x="94" y="34556"/>
                </a:cubicBezTo>
                <a:cubicBezTo>
                  <a:pt x="1" y="41875"/>
                  <a:pt x="1934" y="49335"/>
                  <a:pt x="5306" y="55818"/>
                </a:cubicBezTo>
                <a:cubicBezTo>
                  <a:pt x="8712" y="62355"/>
                  <a:pt x="14165" y="67681"/>
                  <a:pt x="19972" y="72077"/>
                </a:cubicBezTo>
                <a:cubicBezTo>
                  <a:pt x="30764" y="80251"/>
                  <a:pt x="44908" y="84911"/>
                  <a:pt x="58739" y="84911"/>
                </a:cubicBezTo>
                <a:cubicBezTo>
                  <a:pt x="73729" y="84911"/>
                  <a:pt x="88351" y="79437"/>
                  <a:pt x="97938" y="67032"/>
                </a:cubicBezTo>
                <a:cubicBezTo>
                  <a:pt x="102869" y="60642"/>
                  <a:pt x="105345" y="52888"/>
                  <a:pt x="103980" y="44839"/>
                </a:cubicBezTo>
                <a:cubicBezTo>
                  <a:pt x="102555" y="36422"/>
                  <a:pt x="95155" y="30668"/>
                  <a:pt x="87247" y="28708"/>
                </a:cubicBezTo>
                <a:cubicBezTo>
                  <a:pt x="83466" y="27778"/>
                  <a:pt x="79512" y="27470"/>
                  <a:pt x="75638" y="27089"/>
                </a:cubicBezTo>
                <a:cubicBezTo>
                  <a:pt x="73979" y="26928"/>
                  <a:pt x="72320" y="26774"/>
                  <a:pt x="70660" y="26587"/>
                </a:cubicBezTo>
                <a:cubicBezTo>
                  <a:pt x="70560" y="26574"/>
                  <a:pt x="70420" y="26567"/>
                  <a:pt x="70266" y="26560"/>
                </a:cubicBezTo>
                <a:cubicBezTo>
                  <a:pt x="70159" y="26540"/>
                  <a:pt x="70018" y="26513"/>
                  <a:pt x="69844" y="26487"/>
                </a:cubicBezTo>
                <a:cubicBezTo>
                  <a:pt x="68908" y="26326"/>
                  <a:pt x="67971" y="26172"/>
                  <a:pt x="67041" y="25985"/>
                </a:cubicBezTo>
                <a:cubicBezTo>
                  <a:pt x="65596" y="25704"/>
                  <a:pt x="64164" y="25356"/>
                  <a:pt x="62766" y="24901"/>
                </a:cubicBezTo>
                <a:cubicBezTo>
                  <a:pt x="62250" y="24740"/>
                  <a:pt x="61749" y="24533"/>
                  <a:pt x="61247" y="24339"/>
                </a:cubicBezTo>
                <a:cubicBezTo>
                  <a:pt x="60912" y="24178"/>
                  <a:pt x="60578" y="24018"/>
                  <a:pt x="60250" y="23844"/>
                </a:cubicBezTo>
                <a:cubicBezTo>
                  <a:pt x="59641" y="23509"/>
                  <a:pt x="59046" y="23155"/>
                  <a:pt x="58470" y="22773"/>
                </a:cubicBezTo>
                <a:cubicBezTo>
                  <a:pt x="58417" y="22740"/>
                  <a:pt x="58336" y="22680"/>
                  <a:pt x="58256" y="22626"/>
                </a:cubicBezTo>
                <a:cubicBezTo>
                  <a:pt x="57734" y="22144"/>
                  <a:pt x="57239" y="21656"/>
                  <a:pt x="56744" y="21148"/>
                </a:cubicBezTo>
                <a:cubicBezTo>
                  <a:pt x="56737" y="21148"/>
                  <a:pt x="56737" y="21141"/>
                  <a:pt x="56731" y="21141"/>
                </a:cubicBezTo>
                <a:cubicBezTo>
                  <a:pt x="56677" y="21054"/>
                  <a:pt x="56630" y="20987"/>
                  <a:pt x="56597" y="20933"/>
                </a:cubicBezTo>
                <a:cubicBezTo>
                  <a:pt x="53338" y="15862"/>
                  <a:pt x="52141" y="9994"/>
                  <a:pt x="47631" y="5652"/>
                </a:cubicBezTo>
                <a:cubicBezTo>
                  <a:pt x="43730" y="1892"/>
                  <a:pt x="38560" y="1"/>
                  <a:pt x="33349"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0"/>
          <p:cNvSpPr/>
          <p:nvPr/>
        </p:nvSpPr>
        <p:spPr>
          <a:xfrm flipH="1" rot="-10455065">
            <a:off x="5877049" y="-545038"/>
            <a:ext cx="4591725" cy="2926482"/>
          </a:xfrm>
          <a:custGeom>
            <a:rect b="b" l="l" r="r" t="t"/>
            <a:pathLst>
              <a:path extrusionOk="0" h="143595" w="246953">
                <a:moveTo>
                  <a:pt x="171522" y="1"/>
                </a:moveTo>
                <a:cubicBezTo>
                  <a:pt x="167307" y="1"/>
                  <a:pt x="162993" y="418"/>
                  <a:pt x="158613" y="1295"/>
                </a:cubicBezTo>
                <a:cubicBezTo>
                  <a:pt x="149293" y="3162"/>
                  <a:pt x="141097" y="6935"/>
                  <a:pt x="135885" y="13720"/>
                </a:cubicBezTo>
                <a:cubicBezTo>
                  <a:pt x="115761" y="39914"/>
                  <a:pt x="132373" y="70908"/>
                  <a:pt x="105712" y="70908"/>
                </a:cubicBezTo>
                <a:cubicBezTo>
                  <a:pt x="105427" y="70908"/>
                  <a:pt x="105136" y="70905"/>
                  <a:pt x="104840" y="70898"/>
                </a:cubicBezTo>
                <a:cubicBezTo>
                  <a:pt x="104189" y="70882"/>
                  <a:pt x="103511" y="70874"/>
                  <a:pt x="102808" y="70874"/>
                </a:cubicBezTo>
                <a:cubicBezTo>
                  <a:pt x="73379" y="70874"/>
                  <a:pt x="1" y="84819"/>
                  <a:pt x="33431" y="112747"/>
                </a:cubicBezTo>
                <a:cubicBezTo>
                  <a:pt x="52693" y="128838"/>
                  <a:pt x="100269" y="143594"/>
                  <a:pt x="143460" y="143594"/>
                </a:cubicBezTo>
                <a:cubicBezTo>
                  <a:pt x="177007" y="143594"/>
                  <a:pt x="207908" y="134692"/>
                  <a:pt x="220842" y="110600"/>
                </a:cubicBezTo>
                <a:cubicBezTo>
                  <a:pt x="225572" y="101788"/>
                  <a:pt x="229159" y="93699"/>
                  <a:pt x="231795" y="86239"/>
                </a:cubicBezTo>
                <a:cubicBezTo>
                  <a:pt x="246953" y="43342"/>
                  <a:pt x="214449" y="1"/>
                  <a:pt x="171522" y="1"/>
                </a:cubicBezTo>
                <a:close/>
              </a:path>
            </a:pathLst>
          </a:custGeom>
          <a:solidFill>
            <a:srgbClr val="FFA277">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nvGrpSpPr>
          <p:cNvPr id="322" name="Google Shape;322;p10"/>
          <p:cNvGrpSpPr/>
          <p:nvPr/>
        </p:nvGrpSpPr>
        <p:grpSpPr>
          <a:xfrm>
            <a:off x="7345941" y="3608858"/>
            <a:ext cx="726219" cy="1534629"/>
            <a:chOff x="7564310" y="1708449"/>
            <a:chExt cx="381739" cy="806681"/>
          </a:xfrm>
        </p:grpSpPr>
        <p:sp>
          <p:nvSpPr>
            <p:cNvPr id="323" name="Google Shape;323;p10"/>
            <p:cNvSpPr/>
            <p:nvPr/>
          </p:nvSpPr>
          <p:spPr>
            <a:xfrm>
              <a:off x="7565607" y="1708449"/>
              <a:ext cx="380442" cy="684202"/>
            </a:xfrm>
            <a:custGeom>
              <a:rect b="b" l="l" r="r" t="t"/>
              <a:pathLst>
                <a:path extrusionOk="0" h="22155" w="12319">
                  <a:moveTo>
                    <a:pt x="3340" y="1"/>
                  </a:moveTo>
                  <a:cubicBezTo>
                    <a:pt x="3221" y="1"/>
                    <a:pt x="3108" y="50"/>
                    <a:pt x="3032" y="151"/>
                  </a:cubicBezTo>
                  <a:cubicBezTo>
                    <a:pt x="2472" y="874"/>
                    <a:pt x="1383" y="2525"/>
                    <a:pt x="684" y="5120"/>
                  </a:cubicBezTo>
                  <a:cubicBezTo>
                    <a:pt x="606" y="5412"/>
                    <a:pt x="1470" y="6059"/>
                    <a:pt x="1403" y="6374"/>
                  </a:cubicBezTo>
                  <a:cubicBezTo>
                    <a:pt x="1337" y="6666"/>
                    <a:pt x="345" y="6625"/>
                    <a:pt x="293" y="6934"/>
                  </a:cubicBezTo>
                  <a:cubicBezTo>
                    <a:pt x="243" y="7247"/>
                    <a:pt x="196" y="7565"/>
                    <a:pt x="160" y="7895"/>
                  </a:cubicBezTo>
                  <a:cubicBezTo>
                    <a:pt x="134" y="8110"/>
                    <a:pt x="890" y="8552"/>
                    <a:pt x="874" y="8773"/>
                  </a:cubicBezTo>
                  <a:cubicBezTo>
                    <a:pt x="859" y="8953"/>
                    <a:pt x="67" y="8907"/>
                    <a:pt x="58" y="9092"/>
                  </a:cubicBezTo>
                  <a:cubicBezTo>
                    <a:pt x="1" y="10212"/>
                    <a:pt x="21" y="11431"/>
                    <a:pt x="160" y="12756"/>
                  </a:cubicBezTo>
                  <a:cubicBezTo>
                    <a:pt x="201" y="13151"/>
                    <a:pt x="1275" y="13516"/>
                    <a:pt x="1337" y="13933"/>
                  </a:cubicBezTo>
                  <a:cubicBezTo>
                    <a:pt x="1372" y="14144"/>
                    <a:pt x="381" y="14395"/>
                    <a:pt x="421" y="14616"/>
                  </a:cubicBezTo>
                  <a:cubicBezTo>
                    <a:pt x="556" y="15392"/>
                    <a:pt x="730" y="16199"/>
                    <a:pt x="952" y="17036"/>
                  </a:cubicBezTo>
                  <a:cubicBezTo>
                    <a:pt x="952" y="17036"/>
                    <a:pt x="2266" y="19791"/>
                    <a:pt x="7678" y="22154"/>
                  </a:cubicBezTo>
                  <a:cubicBezTo>
                    <a:pt x="7678" y="22154"/>
                    <a:pt x="10541" y="19832"/>
                    <a:pt x="11774" y="17283"/>
                  </a:cubicBezTo>
                  <a:cubicBezTo>
                    <a:pt x="12318" y="16148"/>
                    <a:pt x="11589" y="13743"/>
                    <a:pt x="10226" y="10890"/>
                  </a:cubicBezTo>
                  <a:cubicBezTo>
                    <a:pt x="10176" y="10777"/>
                    <a:pt x="9235" y="10803"/>
                    <a:pt x="9178" y="10691"/>
                  </a:cubicBezTo>
                  <a:cubicBezTo>
                    <a:pt x="9097" y="10515"/>
                    <a:pt x="9893" y="10207"/>
                    <a:pt x="9806" y="10027"/>
                  </a:cubicBezTo>
                  <a:cubicBezTo>
                    <a:pt x="9647" y="9719"/>
                    <a:pt x="9481" y="9400"/>
                    <a:pt x="9312" y="9081"/>
                  </a:cubicBezTo>
                  <a:cubicBezTo>
                    <a:pt x="9178" y="8829"/>
                    <a:pt x="7868" y="8865"/>
                    <a:pt x="7729" y="8609"/>
                  </a:cubicBezTo>
                  <a:cubicBezTo>
                    <a:pt x="7560" y="8305"/>
                    <a:pt x="8561" y="7715"/>
                    <a:pt x="8387" y="7406"/>
                  </a:cubicBezTo>
                  <a:cubicBezTo>
                    <a:pt x="7657" y="6132"/>
                    <a:pt x="6861" y="4842"/>
                    <a:pt x="6049" y="3588"/>
                  </a:cubicBezTo>
                  <a:cubicBezTo>
                    <a:pt x="5900" y="3357"/>
                    <a:pt x="5129" y="3469"/>
                    <a:pt x="4980" y="3244"/>
                  </a:cubicBezTo>
                  <a:cubicBezTo>
                    <a:pt x="4816" y="2997"/>
                    <a:pt x="5273" y="2411"/>
                    <a:pt x="5114" y="2174"/>
                  </a:cubicBezTo>
                  <a:cubicBezTo>
                    <a:pt x="4657" y="1502"/>
                    <a:pt x="4199" y="844"/>
                    <a:pt x="3751" y="222"/>
                  </a:cubicBezTo>
                  <a:cubicBezTo>
                    <a:pt x="3646" y="77"/>
                    <a:pt x="3488" y="1"/>
                    <a:pt x="33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0"/>
            <p:cNvSpPr/>
            <p:nvPr/>
          </p:nvSpPr>
          <p:spPr>
            <a:xfrm>
              <a:off x="7666221" y="1713081"/>
              <a:ext cx="194251" cy="802049"/>
            </a:xfrm>
            <a:custGeom>
              <a:rect b="b" l="l" r="r" t="t"/>
              <a:pathLst>
                <a:path extrusionOk="0" h="25971" w="6290">
                  <a:moveTo>
                    <a:pt x="123" y="1"/>
                  </a:moveTo>
                  <a:cubicBezTo>
                    <a:pt x="88" y="1"/>
                    <a:pt x="62" y="26"/>
                    <a:pt x="62" y="62"/>
                  </a:cubicBezTo>
                  <a:cubicBezTo>
                    <a:pt x="0" y="8212"/>
                    <a:pt x="1665" y="14810"/>
                    <a:pt x="3069" y="18916"/>
                  </a:cubicBezTo>
                  <a:cubicBezTo>
                    <a:pt x="4594" y="23361"/>
                    <a:pt x="6152" y="25915"/>
                    <a:pt x="6167" y="25941"/>
                  </a:cubicBezTo>
                  <a:cubicBezTo>
                    <a:pt x="6177" y="25961"/>
                    <a:pt x="6198" y="25970"/>
                    <a:pt x="6219" y="25970"/>
                  </a:cubicBezTo>
                  <a:cubicBezTo>
                    <a:pt x="6231" y="25970"/>
                    <a:pt x="6243" y="25967"/>
                    <a:pt x="6254" y="25962"/>
                  </a:cubicBezTo>
                  <a:cubicBezTo>
                    <a:pt x="6280" y="25941"/>
                    <a:pt x="6290" y="25905"/>
                    <a:pt x="6270" y="25879"/>
                  </a:cubicBezTo>
                  <a:cubicBezTo>
                    <a:pt x="6254" y="25853"/>
                    <a:pt x="4708" y="23310"/>
                    <a:pt x="3187" y="18875"/>
                  </a:cubicBezTo>
                  <a:cubicBezTo>
                    <a:pt x="1783" y="14779"/>
                    <a:pt x="123" y="8197"/>
                    <a:pt x="185" y="62"/>
                  </a:cubicBezTo>
                  <a:cubicBezTo>
                    <a:pt x="185" y="26"/>
                    <a:pt x="154" y="1"/>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0"/>
            <p:cNvSpPr/>
            <p:nvPr/>
          </p:nvSpPr>
          <p:spPr>
            <a:xfrm>
              <a:off x="7599238" y="1818821"/>
              <a:ext cx="82734" cy="100121"/>
            </a:xfrm>
            <a:custGeom>
              <a:rect b="b" l="l" r="r" t="t"/>
              <a:pathLst>
                <a:path extrusionOk="0" h="3242" w="2679">
                  <a:moveTo>
                    <a:pt x="67" y="1"/>
                  </a:moveTo>
                  <a:cubicBezTo>
                    <a:pt x="55" y="1"/>
                    <a:pt x="43" y="3"/>
                    <a:pt x="32" y="9"/>
                  </a:cubicBezTo>
                  <a:lnTo>
                    <a:pt x="32" y="14"/>
                  </a:lnTo>
                  <a:cubicBezTo>
                    <a:pt x="6" y="30"/>
                    <a:pt x="1" y="71"/>
                    <a:pt x="17" y="96"/>
                  </a:cubicBezTo>
                  <a:cubicBezTo>
                    <a:pt x="32" y="117"/>
                    <a:pt x="1404" y="2070"/>
                    <a:pt x="2570" y="3225"/>
                  </a:cubicBezTo>
                  <a:cubicBezTo>
                    <a:pt x="2581" y="3237"/>
                    <a:pt x="2596" y="3242"/>
                    <a:pt x="2610" y="3242"/>
                  </a:cubicBezTo>
                  <a:cubicBezTo>
                    <a:pt x="2623" y="3242"/>
                    <a:pt x="2636" y="3238"/>
                    <a:pt x="2648" y="3232"/>
                  </a:cubicBezTo>
                  <a:cubicBezTo>
                    <a:pt x="2653" y="3225"/>
                    <a:pt x="2653" y="3225"/>
                    <a:pt x="2657" y="3220"/>
                  </a:cubicBezTo>
                  <a:cubicBezTo>
                    <a:pt x="2678" y="3201"/>
                    <a:pt x="2678" y="3159"/>
                    <a:pt x="2657" y="3133"/>
                  </a:cubicBezTo>
                  <a:cubicBezTo>
                    <a:pt x="1497" y="1992"/>
                    <a:pt x="134" y="45"/>
                    <a:pt x="119" y="25"/>
                  </a:cubicBezTo>
                  <a:cubicBezTo>
                    <a:pt x="106" y="9"/>
                    <a:pt x="87"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0"/>
            <p:cNvSpPr/>
            <p:nvPr/>
          </p:nvSpPr>
          <p:spPr>
            <a:xfrm>
              <a:off x="7695127" y="1880616"/>
              <a:ext cx="99349" cy="162442"/>
            </a:xfrm>
            <a:custGeom>
              <a:rect b="b" l="l" r="r" t="t"/>
              <a:pathLst>
                <a:path extrusionOk="0" h="5260" w="3217">
                  <a:moveTo>
                    <a:pt x="3150" y="1"/>
                  </a:moveTo>
                  <a:cubicBezTo>
                    <a:pt x="3127" y="1"/>
                    <a:pt x="3105" y="14"/>
                    <a:pt x="3093" y="33"/>
                  </a:cubicBezTo>
                  <a:cubicBezTo>
                    <a:pt x="3079" y="59"/>
                    <a:pt x="1742" y="2607"/>
                    <a:pt x="15" y="5166"/>
                  </a:cubicBezTo>
                  <a:cubicBezTo>
                    <a:pt x="0" y="5192"/>
                    <a:pt x="5" y="5233"/>
                    <a:pt x="36" y="5249"/>
                  </a:cubicBezTo>
                  <a:cubicBezTo>
                    <a:pt x="46" y="5256"/>
                    <a:pt x="58" y="5260"/>
                    <a:pt x="69" y="5260"/>
                  </a:cubicBezTo>
                  <a:cubicBezTo>
                    <a:pt x="81" y="5260"/>
                    <a:pt x="92" y="5256"/>
                    <a:pt x="102" y="5249"/>
                  </a:cubicBezTo>
                  <a:cubicBezTo>
                    <a:pt x="107" y="5244"/>
                    <a:pt x="112" y="5239"/>
                    <a:pt x="119" y="5233"/>
                  </a:cubicBezTo>
                  <a:cubicBezTo>
                    <a:pt x="1850" y="2669"/>
                    <a:pt x="3186" y="114"/>
                    <a:pt x="3202" y="95"/>
                  </a:cubicBezTo>
                  <a:cubicBezTo>
                    <a:pt x="3217" y="64"/>
                    <a:pt x="3207" y="22"/>
                    <a:pt x="3176" y="7"/>
                  </a:cubicBezTo>
                  <a:cubicBezTo>
                    <a:pt x="3167" y="3"/>
                    <a:pt x="3159" y="1"/>
                    <a:pt x="31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0"/>
            <p:cNvSpPr/>
            <p:nvPr/>
          </p:nvSpPr>
          <p:spPr>
            <a:xfrm>
              <a:off x="7564310" y="2029375"/>
              <a:ext cx="162102" cy="140176"/>
            </a:xfrm>
            <a:custGeom>
              <a:rect b="b" l="l" r="r" t="t"/>
              <a:pathLst>
                <a:path extrusionOk="0" h="4539" w="5249">
                  <a:moveTo>
                    <a:pt x="69" y="0"/>
                  </a:moveTo>
                  <a:cubicBezTo>
                    <a:pt x="53" y="0"/>
                    <a:pt x="37" y="5"/>
                    <a:pt x="27" y="15"/>
                  </a:cubicBezTo>
                  <a:cubicBezTo>
                    <a:pt x="1" y="41"/>
                    <a:pt x="1" y="83"/>
                    <a:pt x="27" y="102"/>
                  </a:cubicBezTo>
                  <a:cubicBezTo>
                    <a:pt x="53" y="133"/>
                    <a:pt x="2925" y="2944"/>
                    <a:pt x="5145" y="4528"/>
                  </a:cubicBezTo>
                  <a:cubicBezTo>
                    <a:pt x="5156" y="4535"/>
                    <a:pt x="5167" y="4539"/>
                    <a:pt x="5179" y="4539"/>
                  </a:cubicBezTo>
                  <a:cubicBezTo>
                    <a:pt x="5190" y="4539"/>
                    <a:pt x="5202" y="4535"/>
                    <a:pt x="5212" y="4528"/>
                  </a:cubicBezTo>
                  <a:cubicBezTo>
                    <a:pt x="5223" y="4523"/>
                    <a:pt x="5228" y="4516"/>
                    <a:pt x="5228" y="4512"/>
                  </a:cubicBezTo>
                  <a:cubicBezTo>
                    <a:pt x="5249" y="4481"/>
                    <a:pt x="5243" y="4445"/>
                    <a:pt x="5218" y="4424"/>
                  </a:cubicBezTo>
                  <a:cubicBezTo>
                    <a:pt x="3003" y="2852"/>
                    <a:pt x="140" y="46"/>
                    <a:pt x="114" y="15"/>
                  </a:cubicBezTo>
                  <a:cubicBezTo>
                    <a:pt x="101" y="5"/>
                    <a:pt x="85"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0"/>
            <p:cNvSpPr/>
            <p:nvPr/>
          </p:nvSpPr>
          <p:spPr>
            <a:xfrm>
              <a:off x="7750344" y="2079928"/>
              <a:ext cx="150120" cy="181589"/>
            </a:xfrm>
            <a:custGeom>
              <a:rect b="b" l="l" r="r" t="t"/>
              <a:pathLst>
                <a:path extrusionOk="0" h="5880" w="4861">
                  <a:moveTo>
                    <a:pt x="4791" y="0"/>
                  </a:moveTo>
                  <a:cubicBezTo>
                    <a:pt x="4769" y="0"/>
                    <a:pt x="4749" y="12"/>
                    <a:pt x="4738" y="33"/>
                  </a:cubicBezTo>
                  <a:cubicBezTo>
                    <a:pt x="4718" y="69"/>
                    <a:pt x="2586" y="3923"/>
                    <a:pt x="31" y="5768"/>
                  </a:cubicBezTo>
                  <a:cubicBezTo>
                    <a:pt x="5" y="5789"/>
                    <a:pt x="0" y="5825"/>
                    <a:pt x="20" y="5856"/>
                  </a:cubicBezTo>
                  <a:cubicBezTo>
                    <a:pt x="33" y="5872"/>
                    <a:pt x="52" y="5880"/>
                    <a:pt x="70" y="5880"/>
                  </a:cubicBezTo>
                  <a:cubicBezTo>
                    <a:pt x="82" y="5880"/>
                    <a:pt x="93" y="5876"/>
                    <a:pt x="103" y="5870"/>
                  </a:cubicBezTo>
                  <a:lnTo>
                    <a:pt x="103" y="5865"/>
                  </a:lnTo>
                  <a:cubicBezTo>
                    <a:pt x="2678" y="4006"/>
                    <a:pt x="4825" y="130"/>
                    <a:pt x="4846" y="90"/>
                  </a:cubicBezTo>
                  <a:cubicBezTo>
                    <a:pt x="4861" y="64"/>
                    <a:pt x="4851" y="23"/>
                    <a:pt x="4820" y="7"/>
                  </a:cubicBezTo>
                  <a:cubicBezTo>
                    <a:pt x="4811" y="3"/>
                    <a:pt x="4801" y="0"/>
                    <a:pt x="47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0"/>
            <p:cNvSpPr/>
            <p:nvPr/>
          </p:nvSpPr>
          <p:spPr>
            <a:xfrm>
              <a:off x="7580709" y="2180449"/>
              <a:ext cx="199995" cy="161577"/>
            </a:xfrm>
            <a:custGeom>
              <a:rect b="b" l="l" r="r" t="t"/>
              <a:pathLst>
                <a:path extrusionOk="0" h="5232" w="6476">
                  <a:moveTo>
                    <a:pt x="69" y="1"/>
                  </a:moveTo>
                  <a:cubicBezTo>
                    <a:pt x="53" y="1"/>
                    <a:pt x="38" y="7"/>
                    <a:pt x="25" y="20"/>
                  </a:cubicBezTo>
                  <a:cubicBezTo>
                    <a:pt x="0" y="41"/>
                    <a:pt x="0" y="82"/>
                    <a:pt x="25" y="108"/>
                  </a:cubicBezTo>
                  <a:cubicBezTo>
                    <a:pt x="67" y="144"/>
                    <a:pt x="3895" y="3931"/>
                    <a:pt x="6372" y="5226"/>
                  </a:cubicBezTo>
                  <a:cubicBezTo>
                    <a:pt x="6380" y="5230"/>
                    <a:pt x="6388" y="5232"/>
                    <a:pt x="6397" y="5232"/>
                  </a:cubicBezTo>
                  <a:cubicBezTo>
                    <a:pt x="6411" y="5232"/>
                    <a:pt x="6426" y="5227"/>
                    <a:pt x="6438" y="5221"/>
                  </a:cubicBezTo>
                  <a:cubicBezTo>
                    <a:pt x="6444" y="5216"/>
                    <a:pt x="6454" y="5205"/>
                    <a:pt x="6459" y="5195"/>
                  </a:cubicBezTo>
                  <a:cubicBezTo>
                    <a:pt x="6475" y="5170"/>
                    <a:pt x="6459" y="5129"/>
                    <a:pt x="6428" y="5113"/>
                  </a:cubicBezTo>
                  <a:cubicBezTo>
                    <a:pt x="3967" y="3834"/>
                    <a:pt x="148" y="56"/>
                    <a:pt x="112" y="20"/>
                  </a:cubicBezTo>
                  <a:cubicBezTo>
                    <a:pt x="99" y="7"/>
                    <a:pt x="84"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 name="Google Shape;330;p10"/>
          <p:cNvGrpSpPr/>
          <p:nvPr/>
        </p:nvGrpSpPr>
        <p:grpSpPr>
          <a:xfrm rot="1658804">
            <a:off x="7965530" y="3524665"/>
            <a:ext cx="797861" cy="1925715"/>
            <a:chOff x="8391763" y="1407874"/>
            <a:chExt cx="414258" cy="999852"/>
          </a:xfrm>
        </p:grpSpPr>
        <p:sp>
          <p:nvSpPr>
            <p:cNvPr id="331" name="Google Shape;331;p10"/>
            <p:cNvSpPr/>
            <p:nvPr/>
          </p:nvSpPr>
          <p:spPr>
            <a:xfrm>
              <a:off x="8391763" y="1407874"/>
              <a:ext cx="414258" cy="999852"/>
            </a:xfrm>
            <a:custGeom>
              <a:rect b="b" l="l" r="r" t="t"/>
              <a:pathLst>
                <a:path extrusionOk="0" h="32376" w="13414">
                  <a:moveTo>
                    <a:pt x="3637" y="1"/>
                  </a:moveTo>
                  <a:cubicBezTo>
                    <a:pt x="3634" y="1"/>
                    <a:pt x="3632" y="1"/>
                    <a:pt x="3629" y="1"/>
                  </a:cubicBezTo>
                  <a:cubicBezTo>
                    <a:pt x="3245" y="12"/>
                    <a:pt x="2683" y="1229"/>
                    <a:pt x="2612" y="1604"/>
                  </a:cubicBezTo>
                  <a:cubicBezTo>
                    <a:pt x="2529" y="2041"/>
                    <a:pt x="1291" y="2514"/>
                    <a:pt x="1219" y="2946"/>
                  </a:cubicBezTo>
                  <a:cubicBezTo>
                    <a:pt x="1127" y="3465"/>
                    <a:pt x="1594" y="4025"/>
                    <a:pt x="1518" y="4533"/>
                  </a:cubicBezTo>
                  <a:cubicBezTo>
                    <a:pt x="1425" y="5161"/>
                    <a:pt x="788" y="5736"/>
                    <a:pt x="705" y="6343"/>
                  </a:cubicBezTo>
                  <a:cubicBezTo>
                    <a:pt x="634" y="6908"/>
                    <a:pt x="1158" y="7483"/>
                    <a:pt x="1096" y="8034"/>
                  </a:cubicBezTo>
                  <a:cubicBezTo>
                    <a:pt x="1018" y="8753"/>
                    <a:pt x="361" y="9447"/>
                    <a:pt x="299" y="10145"/>
                  </a:cubicBezTo>
                  <a:cubicBezTo>
                    <a:pt x="233" y="10977"/>
                    <a:pt x="783" y="11779"/>
                    <a:pt x="736" y="12576"/>
                  </a:cubicBezTo>
                  <a:cubicBezTo>
                    <a:pt x="690" y="13449"/>
                    <a:pt x="48" y="14307"/>
                    <a:pt x="22" y="15135"/>
                  </a:cubicBezTo>
                  <a:cubicBezTo>
                    <a:pt x="7" y="15865"/>
                    <a:pt x="624" y="16594"/>
                    <a:pt x="618" y="17283"/>
                  </a:cubicBezTo>
                  <a:cubicBezTo>
                    <a:pt x="618" y="18157"/>
                    <a:pt x="1" y="18984"/>
                    <a:pt x="22" y="19786"/>
                  </a:cubicBezTo>
                  <a:cubicBezTo>
                    <a:pt x="43" y="20633"/>
                    <a:pt x="618" y="21297"/>
                    <a:pt x="660" y="22052"/>
                  </a:cubicBezTo>
                  <a:cubicBezTo>
                    <a:pt x="700" y="22848"/>
                    <a:pt x="207" y="23728"/>
                    <a:pt x="264" y="24401"/>
                  </a:cubicBezTo>
                  <a:cubicBezTo>
                    <a:pt x="325" y="25177"/>
                    <a:pt x="1117" y="25834"/>
                    <a:pt x="1184" y="26436"/>
                  </a:cubicBezTo>
                  <a:cubicBezTo>
                    <a:pt x="1296" y="27453"/>
                    <a:pt x="679" y="28234"/>
                    <a:pt x="747" y="28671"/>
                  </a:cubicBezTo>
                  <a:cubicBezTo>
                    <a:pt x="793" y="28958"/>
                    <a:pt x="901" y="29231"/>
                    <a:pt x="1065" y="29472"/>
                  </a:cubicBezTo>
                  <a:cubicBezTo>
                    <a:pt x="2704" y="31918"/>
                    <a:pt x="5942" y="30013"/>
                    <a:pt x="7037" y="31657"/>
                  </a:cubicBezTo>
                  <a:cubicBezTo>
                    <a:pt x="7360" y="32143"/>
                    <a:pt x="7867" y="32376"/>
                    <a:pt x="8372" y="32376"/>
                  </a:cubicBezTo>
                  <a:cubicBezTo>
                    <a:pt x="8993" y="32376"/>
                    <a:pt x="9610" y="32024"/>
                    <a:pt x="9874" y="31358"/>
                  </a:cubicBezTo>
                  <a:cubicBezTo>
                    <a:pt x="10413" y="29992"/>
                    <a:pt x="11117" y="29252"/>
                    <a:pt x="11764" y="28856"/>
                  </a:cubicBezTo>
                  <a:cubicBezTo>
                    <a:pt x="12839" y="28198"/>
                    <a:pt x="13413" y="26965"/>
                    <a:pt x="13157" y="25732"/>
                  </a:cubicBezTo>
                  <a:cubicBezTo>
                    <a:pt x="13142" y="25654"/>
                    <a:pt x="13126" y="25583"/>
                    <a:pt x="13111" y="25505"/>
                  </a:cubicBezTo>
                  <a:cubicBezTo>
                    <a:pt x="13019" y="25063"/>
                    <a:pt x="12334" y="24703"/>
                    <a:pt x="12222" y="24226"/>
                  </a:cubicBezTo>
                  <a:cubicBezTo>
                    <a:pt x="12088" y="23635"/>
                    <a:pt x="12519" y="22921"/>
                    <a:pt x="12355" y="22283"/>
                  </a:cubicBezTo>
                  <a:cubicBezTo>
                    <a:pt x="12206" y="21698"/>
                    <a:pt x="11373" y="21250"/>
                    <a:pt x="11209" y="20639"/>
                  </a:cubicBezTo>
                  <a:cubicBezTo>
                    <a:pt x="11045" y="20033"/>
                    <a:pt x="11554" y="19262"/>
                    <a:pt x="11373" y="18635"/>
                  </a:cubicBezTo>
                  <a:cubicBezTo>
                    <a:pt x="11148" y="17818"/>
                    <a:pt x="10341" y="17258"/>
                    <a:pt x="10095" y="16425"/>
                  </a:cubicBezTo>
                  <a:cubicBezTo>
                    <a:pt x="9910" y="15787"/>
                    <a:pt x="10289" y="14888"/>
                    <a:pt x="10099" y="14257"/>
                  </a:cubicBezTo>
                  <a:cubicBezTo>
                    <a:pt x="9817" y="13306"/>
                    <a:pt x="9066" y="12586"/>
                    <a:pt x="8783" y="11661"/>
                  </a:cubicBezTo>
                  <a:cubicBezTo>
                    <a:pt x="8537" y="10870"/>
                    <a:pt x="8748" y="9863"/>
                    <a:pt x="8511" y="9108"/>
                  </a:cubicBezTo>
                  <a:cubicBezTo>
                    <a:pt x="8285" y="8399"/>
                    <a:pt x="7242" y="8053"/>
                    <a:pt x="7031" y="7396"/>
                  </a:cubicBezTo>
                  <a:cubicBezTo>
                    <a:pt x="6852" y="6841"/>
                    <a:pt x="7505" y="5968"/>
                    <a:pt x="7339" y="5458"/>
                  </a:cubicBezTo>
                  <a:cubicBezTo>
                    <a:pt x="7144" y="4853"/>
                    <a:pt x="6451" y="4801"/>
                    <a:pt x="6281" y="4272"/>
                  </a:cubicBezTo>
                  <a:cubicBezTo>
                    <a:pt x="6117" y="3774"/>
                    <a:pt x="6713" y="2591"/>
                    <a:pt x="6328" y="2380"/>
                  </a:cubicBezTo>
                  <a:cubicBezTo>
                    <a:pt x="4396" y="1318"/>
                    <a:pt x="4090" y="1"/>
                    <a:pt x="36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0"/>
            <p:cNvSpPr/>
            <p:nvPr/>
          </p:nvSpPr>
          <p:spPr>
            <a:xfrm>
              <a:off x="8504791" y="1491379"/>
              <a:ext cx="82549" cy="708970"/>
            </a:xfrm>
            <a:custGeom>
              <a:rect b="b" l="l" r="r" t="t"/>
              <a:pathLst>
                <a:path extrusionOk="0" h="22957" w="2673">
                  <a:moveTo>
                    <a:pt x="52" y="0"/>
                  </a:moveTo>
                  <a:cubicBezTo>
                    <a:pt x="21" y="5"/>
                    <a:pt x="0" y="36"/>
                    <a:pt x="5" y="67"/>
                  </a:cubicBezTo>
                  <a:cubicBezTo>
                    <a:pt x="21" y="211"/>
                    <a:pt x="1670" y="14594"/>
                    <a:pt x="2554" y="22909"/>
                  </a:cubicBezTo>
                  <a:cubicBezTo>
                    <a:pt x="2559" y="22937"/>
                    <a:pt x="2579" y="22956"/>
                    <a:pt x="2605" y="22956"/>
                  </a:cubicBezTo>
                  <a:cubicBezTo>
                    <a:pt x="2609" y="22956"/>
                    <a:pt x="2612" y="22956"/>
                    <a:pt x="2616" y="22955"/>
                  </a:cubicBezTo>
                  <a:cubicBezTo>
                    <a:pt x="2631" y="22955"/>
                    <a:pt x="2642" y="22950"/>
                    <a:pt x="2652" y="22945"/>
                  </a:cubicBezTo>
                  <a:cubicBezTo>
                    <a:pt x="2662" y="22930"/>
                    <a:pt x="2673" y="22914"/>
                    <a:pt x="2668" y="22893"/>
                  </a:cubicBezTo>
                  <a:cubicBezTo>
                    <a:pt x="1784" y="14584"/>
                    <a:pt x="133" y="195"/>
                    <a:pt x="119" y="52"/>
                  </a:cubicBezTo>
                  <a:cubicBezTo>
                    <a:pt x="114" y="21"/>
                    <a:pt x="83"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10"/>
          <p:cNvGrpSpPr/>
          <p:nvPr/>
        </p:nvGrpSpPr>
        <p:grpSpPr>
          <a:xfrm rot="-1848419">
            <a:off x="6850144" y="4131571"/>
            <a:ext cx="632821" cy="1680251"/>
            <a:chOff x="6338388" y="1912394"/>
            <a:chExt cx="181588" cy="482135"/>
          </a:xfrm>
        </p:grpSpPr>
        <p:sp>
          <p:nvSpPr>
            <p:cNvPr id="334" name="Google Shape;334;p10"/>
            <p:cNvSpPr/>
            <p:nvPr/>
          </p:nvSpPr>
          <p:spPr>
            <a:xfrm>
              <a:off x="6417415" y="1991204"/>
              <a:ext cx="102561" cy="403325"/>
            </a:xfrm>
            <a:custGeom>
              <a:rect b="b" l="l" r="r" t="t"/>
              <a:pathLst>
                <a:path extrusionOk="0" h="13060" w="3321">
                  <a:moveTo>
                    <a:pt x="74" y="1"/>
                  </a:moveTo>
                  <a:cubicBezTo>
                    <a:pt x="62" y="1"/>
                    <a:pt x="49" y="5"/>
                    <a:pt x="37" y="13"/>
                  </a:cubicBezTo>
                  <a:cubicBezTo>
                    <a:pt x="11" y="29"/>
                    <a:pt x="1" y="69"/>
                    <a:pt x="22" y="95"/>
                  </a:cubicBezTo>
                  <a:cubicBezTo>
                    <a:pt x="2667" y="3980"/>
                    <a:pt x="3191" y="12912"/>
                    <a:pt x="3198" y="13004"/>
                  </a:cubicBezTo>
                  <a:cubicBezTo>
                    <a:pt x="3198" y="13035"/>
                    <a:pt x="3228" y="13060"/>
                    <a:pt x="3259" y="13060"/>
                  </a:cubicBezTo>
                  <a:lnTo>
                    <a:pt x="3264" y="13060"/>
                  </a:lnTo>
                  <a:cubicBezTo>
                    <a:pt x="3295" y="13060"/>
                    <a:pt x="3321" y="13029"/>
                    <a:pt x="3321" y="12993"/>
                  </a:cubicBezTo>
                  <a:cubicBezTo>
                    <a:pt x="3315" y="12906"/>
                    <a:pt x="2791" y="3940"/>
                    <a:pt x="124" y="29"/>
                  </a:cubicBezTo>
                  <a:cubicBezTo>
                    <a:pt x="112" y="10"/>
                    <a:pt x="93" y="1"/>
                    <a:pt x="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
            <p:cNvSpPr/>
            <p:nvPr/>
          </p:nvSpPr>
          <p:spPr>
            <a:xfrm>
              <a:off x="6433906" y="1965264"/>
              <a:ext cx="72667" cy="55403"/>
            </a:xfrm>
            <a:custGeom>
              <a:rect b="b" l="l" r="r" t="t"/>
              <a:pathLst>
                <a:path extrusionOk="0" h="1794" w="2353">
                  <a:moveTo>
                    <a:pt x="1657" y="1"/>
                  </a:moveTo>
                  <a:cubicBezTo>
                    <a:pt x="1251" y="1"/>
                    <a:pt x="741" y="236"/>
                    <a:pt x="340" y="468"/>
                  </a:cubicBezTo>
                  <a:cubicBezTo>
                    <a:pt x="1" y="658"/>
                    <a:pt x="1" y="1141"/>
                    <a:pt x="340" y="1336"/>
                  </a:cubicBezTo>
                  <a:cubicBezTo>
                    <a:pt x="742" y="1561"/>
                    <a:pt x="1251" y="1793"/>
                    <a:pt x="1656" y="1793"/>
                  </a:cubicBezTo>
                  <a:cubicBezTo>
                    <a:pt x="2054" y="1793"/>
                    <a:pt x="2352" y="1569"/>
                    <a:pt x="2349" y="895"/>
                  </a:cubicBezTo>
                  <a:cubicBezTo>
                    <a:pt x="2349" y="225"/>
                    <a:pt x="2052" y="1"/>
                    <a:pt x="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0"/>
            <p:cNvSpPr/>
            <p:nvPr/>
          </p:nvSpPr>
          <p:spPr>
            <a:xfrm>
              <a:off x="6345213" y="1965511"/>
              <a:ext cx="72543" cy="55465"/>
            </a:xfrm>
            <a:custGeom>
              <a:rect b="b" l="l" r="r" t="t"/>
              <a:pathLst>
                <a:path extrusionOk="0" h="1796" w="2349">
                  <a:moveTo>
                    <a:pt x="700" y="0"/>
                  </a:moveTo>
                  <a:cubicBezTo>
                    <a:pt x="301" y="0"/>
                    <a:pt x="0" y="225"/>
                    <a:pt x="0" y="901"/>
                  </a:cubicBezTo>
                  <a:cubicBezTo>
                    <a:pt x="3" y="1571"/>
                    <a:pt x="300" y="1795"/>
                    <a:pt x="696" y="1795"/>
                  </a:cubicBezTo>
                  <a:cubicBezTo>
                    <a:pt x="1102" y="1795"/>
                    <a:pt x="1612" y="1560"/>
                    <a:pt x="2015" y="1328"/>
                  </a:cubicBezTo>
                  <a:cubicBezTo>
                    <a:pt x="2349" y="1138"/>
                    <a:pt x="2349" y="655"/>
                    <a:pt x="2010" y="460"/>
                  </a:cubicBezTo>
                  <a:cubicBezTo>
                    <a:pt x="1611" y="232"/>
                    <a:pt x="1105" y="0"/>
                    <a:pt x="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0"/>
            <p:cNvSpPr/>
            <p:nvPr/>
          </p:nvSpPr>
          <p:spPr>
            <a:xfrm>
              <a:off x="6383599" y="1912394"/>
              <a:ext cx="84186" cy="69949"/>
            </a:xfrm>
            <a:custGeom>
              <a:rect b="b" l="l" r="r" t="t"/>
              <a:pathLst>
                <a:path extrusionOk="0" h="2265" w="2726">
                  <a:moveTo>
                    <a:pt x="1364" y="1"/>
                  </a:moveTo>
                  <a:cubicBezTo>
                    <a:pt x="1" y="5"/>
                    <a:pt x="479" y="1224"/>
                    <a:pt x="932" y="2015"/>
                  </a:cubicBezTo>
                  <a:cubicBezTo>
                    <a:pt x="1029" y="2181"/>
                    <a:pt x="1198" y="2265"/>
                    <a:pt x="1366" y="2265"/>
                  </a:cubicBezTo>
                  <a:cubicBezTo>
                    <a:pt x="1536" y="2265"/>
                    <a:pt x="1705" y="2180"/>
                    <a:pt x="1800" y="2010"/>
                  </a:cubicBezTo>
                  <a:cubicBezTo>
                    <a:pt x="2252" y="1219"/>
                    <a:pt x="2725" y="1"/>
                    <a:pt x="13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0"/>
            <p:cNvSpPr/>
            <p:nvPr/>
          </p:nvSpPr>
          <p:spPr>
            <a:xfrm>
              <a:off x="6384186" y="2003773"/>
              <a:ext cx="83877" cy="69887"/>
            </a:xfrm>
            <a:custGeom>
              <a:rect b="b" l="l" r="r" t="t"/>
              <a:pathLst>
                <a:path extrusionOk="0" h="2263" w="2716">
                  <a:moveTo>
                    <a:pt x="1352" y="1"/>
                  </a:moveTo>
                  <a:cubicBezTo>
                    <a:pt x="1182" y="1"/>
                    <a:pt x="1013" y="85"/>
                    <a:pt x="918" y="253"/>
                  </a:cubicBezTo>
                  <a:cubicBezTo>
                    <a:pt x="466" y="1048"/>
                    <a:pt x="0" y="2262"/>
                    <a:pt x="1344" y="2262"/>
                  </a:cubicBezTo>
                  <a:cubicBezTo>
                    <a:pt x="1348" y="2262"/>
                    <a:pt x="1351" y="2262"/>
                    <a:pt x="1354" y="2262"/>
                  </a:cubicBezTo>
                  <a:cubicBezTo>
                    <a:pt x="2716" y="2262"/>
                    <a:pt x="2239" y="1045"/>
                    <a:pt x="1786" y="253"/>
                  </a:cubicBezTo>
                  <a:cubicBezTo>
                    <a:pt x="1689" y="84"/>
                    <a:pt x="1520" y="1"/>
                    <a:pt x="13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0"/>
            <p:cNvSpPr/>
            <p:nvPr/>
          </p:nvSpPr>
          <p:spPr>
            <a:xfrm>
              <a:off x="6427050" y="1926290"/>
              <a:ext cx="86440" cy="64359"/>
            </a:xfrm>
            <a:custGeom>
              <a:rect b="b" l="l" r="r" t="t"/>
              <a:pathLst>
                <a:path extrusionOk="0" h="2084" w="2799">
                  <a:moveTo>
                    <a:pt x="1192" y="0"/>
                  </a:moveTo>
                  <a:cubicBezTo>
                    <a:pt x="653" y="0"/>
                    <a:pt x="300" y="799"/>
                    <a:pt x="105" y="1436"/>
                  </a:cubicBezTo>
                  <a:cubicBezTo>
                    <a:pt x="0" y="1766"/>
                    <a:pt x="253" y="2084"/>
                    <a:pt x="576" y="2084"/>
                  </a:cubicBezTo>
                  <a:cubicBezTo>
                    <a:pt x="615" y="2084"/>
                    <a:pt x="655" y="2079"/>
                    <a:pt x="697" y="2069"/>
                  </a:cubicBezTo>
                  <a:cubicBezTo>
                    <a:pt x="1585" y="1858"/>
                    <a:pt x="2798" y="1370"/>
                    <a:pt x="1868" y="378"/>
                  </a:cubicBezTo>
                  <a:cubicBezTo>
                    <a:pt x="1616" y="110"/>
                    <a:pt x="1392" y="0"/>
                    <a:pt x="11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0"/>
            <p:cNvSpPr/>
            <p:nvPr/>
          </p:nvSpPr>
          <p:spPr>
            <a:xfrm>
              <a:off x="6338388" y="1995590"/>
              <a:ext cx="86317" cy="64359"/>
            </a:xfrm>
            <a:custGeom>
              <a:rect b="b" l="l" r="r" t="t"/>
              <a:pathLst>
                <a:path extrusionOk="0" h="2084" w="2795">
                  <a:moveTo>
                    <a:pt x="2220" y="0"/>
                  </a:moveTo>
                  <a:cubicBezTo>
                    <a:pt x="2180" y="0"/>
                    <a:pt x="2139" y="5"/>
                    <a:pt x="2097" y="15"/>
                  </a:cubicBezTo>
                  <a:cubicBezTo>
                    <a:pt x="1208" y="226"/>
                    <a:pt x="1" y="714"/>
                    <a:pt x="931" y="1706"/>
                  </a:cubicBezTo>
                  <a:cubicBezTo>
                    <a:pt x="1182" y="1974"/>
                    <a:pt x="1407" y="2083"/>
                    <a:pt x="1606" y="2083"/>
                  </a:cubicBezTo>
                  <a:cubicBezTo>
                    <a:pt x="2145" y="2083"/>
                    <a:pt x="2499" y="1284"/>
                    <a:pt x="2693" y="646"/>
                  </a:cubicBezTo>
                  <a:cubicBezTo>
                    <a:pt x="2794" y="317"/>
                    <a:pt x="2544" y="0"/>
                    <a:pt x="22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0"/>
            <p:cNvSpPr/>
            <p:nvPr/>
          </p:nvSpPr>
          <p:spPr>
            <a:xfrm>
              <a:off x="6340148" y="1923943"/>
              <a:ext cx="85205" cy="65502"/>
            </a:xfrm>
            <a:custGeom>
              <a:rect b="b" l="l" r="r" t="t"/>
              <a:pathLst>
                <a:path extrusionOk="0" h="2121" w="2759">
                  <a:moveTo>
                    <a:pt x="1655" y="1"/>
                  </a:moveTo>
                  <a:cubicBezTo>
                    <a:pt x="1464" y="1"/>
                    <a:pt x="1245" y="99"/>
                    <a:pt x="992" y="336"/>
                  </a:cubicBezTo>
                  <a:cubicBezTo>
                    <a:pt x="0" y="1266"/>
                    <a:pt x="1177" y="1832"/>
                    <a:pt x="2050" y="2098"/>
                  </a:cubicBezTo>
                  <a:cubicBezTo>
                    <a:pt x="2101" y="2114"/>
                    <a:pt x="2151" y="2121"/>
                    <a:pt x="2199" y="2121"/>
                  </a:cubicBezTo>
                  <a:cubicBezTo>
                    <a:pt x="2508" y="2121"/>
                    <a:pt x="2759" y="1830"/>
                    <a:pt x="2683" y="1502"/>
                  </a:cubicBezTo>
                  <a:cubicBezTo>
                    <a:pt x="2522" y="840"/>
                    <a:pt x="2213" y="1"/>
                    <a:pt x="16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0"/>
            <p:cNvSpPr/>
            <p:nvPr/>
          </p:nvSpPr>
          <p:spPr>
            <a:xfrm>
              <a:off x="6426371" y="1996763"/>
              <a:ext cx="85359" cy="65502"/>
            </a:xfrm>
            <a:custGeom>
              <a:rect b="b" l="l" r="r" t="t"/>
              <a:pathLst>
                <a:path extrusionOk="0" h="2121" w="2764">
                  <a:moveTo>
                    <a:pt x="562" y="0"/>
                  </a:moveTo>
                  <a:cubicBezTo>
                    <a:pt x="251" y="0"/>
                    <a:pt x="1" y="289"/>
                    <a:pt x="81" y="615"/>
                  </a:cubicBezTo>
                  <a:cubicBezTo>
                    <a:pt x="238" y="1277"/>
                    <a:pt x="550" y="2120"/>
                    <a:pt x="1110" y="2120"/>
                  </a:cubicBezTo>
                  <a:cubicBezTo>
                    <a:pt x="1300" y="2120"/>
                    <a:pt x="1520" y="2022"/>
                    <a:pt x="1772" y="1786"/>
                  </a:cubicBezTo>
                  <a:cubicBezTo>
                    <a:pt x="2763" y="855"/>
                    <a:pt x="1587" y="290"/>
                    <a:pt x="712" y="23"/>
                  </a:cubicBezTo>
                  <a:cubicBezTo>
                    <a:pt x="661" y="7"/>
                    <a:pt x="611" y="0"/>
                    <a:pt x="56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0"/>
            <p:cNvSpPr/>
            <p:nvPr/>
          </p:nvSpPr>
          <p:spPr>
            <a:xfrm>
              <a:off x="6387614" y="1958439"/>
              <a:ext cx="76650" cy="69331"/>
            </a:xfrm>
            <a:custGeom>
              <a:rect b="b" l="l" r="r" t="t"/>
              <a:pathLst>
                <a:path extrusionOk="0" h="2245" w="2482">
                  <a:moveTo>
                    <a:pt x="1241" y="1"/>
                  </a:moveTo>
                  <a:cubicBezTo>
                    <a:pt x="966" y="1"/>
                    <a:pt x="690" y="101"/>
                    <a:pt x="473" y="303"/>
                  </a:cubicBezTo>
                  <a:cubicBezTo>
                    <a:pt x="20" y="730"/>
                    <a:pt x="0" y="1439"/>
                    <a:pt x="421" y="1891"/>
                  </a:cubicBezTo>
                  <a:cubicBezTo>
                    <a:pt x="643" y="2126"/>
                    <a:pt x="941" y="2245"/>
                    <a:pt x="1240" y="2245"/>
                  </a:cubicBezTo>
                  <a:cubicBezTo>
                    <a:pt x="1515" y="2245"/>
                    <a:pt x="1790" y="2144"/>
                    <a:pt x="2004" y="1942"/>
                  </a:cubicBezTo>
                  <a:cubicBezTo>
                    <a:pt x="2456" y="1516"/>
                    <a:pt x="2482" y="807"/>
                    <a:pt x="2055" y="355"/>
                  </a:cubicBezTo>
                  <a:cubicBezTo>
                    <a:pt x="1836" y="119"/>
                    <a:pt x="1539" y="1"/>
                    <a:pt x="12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 name="Google Shape;344;p10"/>
          <p:cNvSpPr/>
          <p:nvPr/>
        </p:nvSpPr>
        <p:spPr>
          <a:xfrm rot="-1813586">
            <a:off x="4695701" y="178324"/>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0"/>
          <p:cNvSpPr/>
          <p:nvPr/>
        </p:nvSpPr>
        <p:spPr>
          <a:xfrm>
            <a:off x="350431" y="130760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6" name="Google Shape;346;p10"/>
          <p:cNvGrpSpPr/>
          <p:nvPr/>
        </p:nvGrpSpPr>
        <p:grpSpPr>
          <a:xfrm rot="276975">
            <a:off x="8591894" y="1421892"/>
            <a:ext cx="201897" cy="276167"/>
            <a:chOff x="6909034" y="627862"/>
            <a:chExt cx="279193" cy="381901"/>
          </a:xfrm>
        </p:grpSpPr>
        <p:sp>
          <p:nvSpPr>
            <p:cNvPr id="347" name="Google Shape;347;p10"/>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0"/>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0"/>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 name="Google Shape;350;p10"/>
          <p:cNvSpPr/>
          <p:nvPr/>
        </p:nvSpPr>
        <p:spPr>
          <a:xfrm rot="-1813586">
            <a:off x="4451363" y="4610549"/>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 name="Google Shape;351;p10"/>
          <p:cNvGrpSpPr/>
          <p:nvPr/>
        </p:nvGrpSpPr>
        <p:grpSpPr>
          <a:xfrm rot="-2354187">
            <a:off x="296051" y="4439975"/>
            <a:ext cx="201895" cy="276162"/>
            <a:chOff x="6909034" y="627862"/>
            <a:chExt cx="279193" cy="381901"/>
          </a:xfrm>
        </p:grpSpPr>
        <p:sp>
          <p:nvSpPr>
            <p:cNvPr id="352" name="Google Shape;352;p10"/>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0"/>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0"/>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p10"/>
          <p:cNvSpPr/>
          <p:nvPr/>
        </p:nvSpPr>
        <p:spPr>
          <a:xfrm>
            <a:off x="8857706" y="4766052"/>
            <a:ext cx="110919" cy="106623"/>
          </a:xfrm>
          <a:custGeom>
            <a:rect b="b" l="l" r="r" t="t"/>
            <a:pathLst>
              <a:path extrusionOk="0" h="1686" w="1754">
                <a:moveTo>
                  <a:pt x="880" y="246"/>
                </a:moveTo>
                <a:cubicBezTo>
                  <a:pt x="922" y="246"/>
                  <a:pt x="964" y="250"/>
                  <a:pt x="1007" y="258"/>
                </a:cubicBezTo>
                <a:cubicBezTo>
                  <a:pt x="1161" y="294"/>
                  <a:pt x="1296" y="387"/>
                  <a:pt x="1383" y="521"/>
                </a:cubicBezTo>
                <a:cubicBezTo>
                  <a:pt x="1470" y="654"/>
                  <a:pt x="1496" y="813"/>
                  <a:pt x="1465" y="968"/>
                </a:cubicBezTo>
                <a:cubicBezTo>
                  <a:pt x="1429" y="1122"/>
                  <a:pt x="1336" y="1255"/>
                  <a:pt x="1203" y="1343"/>
                </a:cubicBezTo>
                <a:cubicBezTo>
                  <a:pt x="1172" y="1368"/>
                  <a:pt x="1130" y="1384"/>
                  <a:pt x="1095" y="1399"/>
                </a:cubicBezTo>
                <a:cubicBezTo>
                  <a:pt x="1026" y="1425"/>
                  <a:pt x="954" y="1439"/>
                  <a:pt x="880" y="1439"/>
                </a:cubicBezTo>
                <a:cubicBezTo>
                  <a:pt x="839" y="1439"/>
                  <a:pt x="797" y="1435"/>
                  <a:pt x="756" y="1425"/>
                </a:cubicBezTo>
                <a:cubicBezTo>
                  <a:pt x="601" y="1394"/>
                  <a:pt x="468" y="1302"/>
                  <a:pt x="381" y="1169"/>
                </a:cubicBezTo>
                <a:cubicBezTo>
                  <a:pt x="278" y="1003"/>
                  <a:pt x="257" y="804"/>
                  <a:pt x="329" y="624"/>
                </a:cubicBezTo>
                <a:cubicBezTo>
                  <a:pt x="371" y="505"/>
                  <a:pt x="452" y="408"/>
                  <a:pt x="556" y="341"/>
                </a:cubicBezTo>
                <a:cubicBezTo>
                  <a:pt x="657" y="277"/>
                  <a:pt x="766" y="246"/>
                  <a:pt x="880" y="246"/>
                </a:cubicBezTo>
                <a:close/>
                <a:moveTo>
                  <a:pt x="885" y="0"/>
                </a:moveTo>
                <a:cubicBezTo>
                  <a:pt x="780" y="0"/>
                  <a:pt x="677" y="19"/>
                  <a:pt x="582" y="59"/>
                </a:cubicBezTo>
                <a:cubicBezTo>
                  <a:pt x="525" y="78"/>
                  <a:pt x="473" y="104"/>
                  <a:pt x="427" y="135"/>
                </a:cubicBezTo>
                <a:cubicBezTo>
                  <a:pt x="278" y="233"/>
                  <a:pt x="165" y="372"/>
                  <a:pt x="98" y="536"/>
                </a:cubicBezTo>
                <a:cubicBezTo>
                  <a:pt x="1" y="788"/>
                  <a:pt x="27" y="1070"/>
                  <a:pt x="175" y="1302"/>
                </a:cubicBezTo>
                <a:cubicBezTo>
                  <a:pt x="298" y="1487"/>
                  <a:pt x="483" y="1620"/>
                  <a:pt x="705" y="1667"/>
                </a:cubicBezTo>
                <a:cubicBezTo>
                  <a:pt x="764" y="1679"/>
                  <a:pt x="823" y="1685"/>
                  <a:pt x="881" y="1685"/>
                </a:cubicBezTo>
                <a:cubicBezTo>
                  <a:pt x="1043" y="1685"/>
                  <a:pt x="1201" y="1639"/>
                  <a:pt x="1336" y="1548"/>
                </a:cubicBezTo>
                <a:cubicBezTo>
                  <a:pt x="1526" y="1425"/>
                  <a:pt x="1655" y="1240"/>
                  <a:pt x="1706" y="1019"/>
                </a:cubicBezTo>
                <a:cubicBezTo>
                  <a:pt x="1753" y="799"/>
                  <a:pt x="1711" y="572"/>
                  <a:pt x="1588" y="387"/>
                </a:cubicBezTo>
                <a:cubicBezTo>
                  <a:pt x="1465" y="197"/>
                  <a:pt x="1280" y="69"/>
                  <a:pt x="1059" y="17"/>
                </a:cubicBezTo>
                <a:cubicBezTo>
                  <a:pt x="1001" y="6"/>
                  <a:pt x="942" y="0"/>
                  <a:pt x="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0"/>
          <p:cNvSpPr txBox="1"/>
          <p:nvPr>
            <p:ph idx="1" type="subTitle"/>
          </p:nvPr>
        </p:nvSpPr>
        <p:spPr>
          <a:xfrm>
            <a:off x="5622475" y="2234900"/>
            <a:ext cx="25440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7" name="Google Shape;357;p10"/>
          <p:cNvSpPr txBox="1"/>
          <p:nvPr>
            <p:ph type="title"/>
          </p:nvPr>
        </p:nvSpPr>
        <p:spPr>
          <a:xfrm>
            <a:off x="720000" y="375625"/>
            <a:ext cx="7704000" cy="67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6"/>
              </a:buClr>
              <a:buSzPts val="3200"/>
              <a:buFont typeface="Kaisei Decol Medium"/>
              <a:buNone/>
              <a:defRPr b="0" i="0" sz="3200" u="none" cap="none" strike="noStrike">
                <a:solidFill>
                  <a:schemeClr val="accent6"/>
                </a:solidFill>
                <a:latin typeface="Kaisei Decol Medium"/>
                <a:ea typeface="Kaisei Decol Medium"/>
                <a:cs typeface="Kaisei Decol Medium"/>
                <a:sym typeface="Kaisei Decol Medium"/>
              </a:defRPr>
            </a:lvl1pPr>
            <a:lvl2pPr lvl="1" marR="0" rtl="0" algn="l">
              <a:lnSpc>
                <a:spcPct val="100000"/>
              </a:lnSpc>
              <a:spcBef>
                <a:spcPts val="0"/>
              </a:spcBef>
              <a:spcAft>
                <a:spcPts val="0"/>
              </a:spcAft>
              <a:buClr>
                <a:schemeClr val="accent6"/>
              </a:buClr>
              <a:buSzPts val="3200"/>
              <a:buFont typeface="Kaisei Decol Medium"/>
              <a:buNone/>
              <a:defRPr b="0" i="0" sz="3200" u="none" cap="none" strike="noStrike">
                <a:solidFill>
                  <a:schemeClr val="accent6"/>
                </a:solidFill>
                <a:latin typeface="Kaisei Decol Medium"/>
                <a:ea typeface="Kaisei Decol Medium"/>
                <a:cs typeface="Kaisei Decol Medium"/>
                <a:sym typeface="Kaisei Decol Medium"/>
              </a:defRPr>
            </a:lvl2pPr>
            <a:lvl3pPr lvl="2" marR="0" rtl="0" algn="l">
              <a:lnSpc>
                <a:spcPct val="100000"/>
              </a:lnSpc>
              <a:spcBef>
                <a:spcPts val="0"/>
              </a:spcBef>
              <a:spcAft>
                <a:spcPts val="0"/>
              </a:spcAft>
              <a:buClr>
                <a:schemeClr val="accent6"/>
              </a:buClr>
              <a:buSzPts val="3200"/>
              <a:buFont typeface="Kaisei Decol Medium"/>
              <a:buNone/>
              <a:defRPr b="0" i="0" sz="3200" u="none" cap="none" strike="noStrike">
                <a:solidFill>
                  <a:schemeClr val="accent6"/>
                </a:solidFill>
                <a:latin typeface="Kaisei Decol Medium"/>
                <a:ea typeface="Kaisei Decol Medium"/>
                <a:cs typeface="Kaisei Decol Medium"/>
                <a:sym typeface="Kaisei Decol Medium"/>
              </a:defRPr>
            </a:lvl3pPr>
            <a:lvl4pPr lvl="3" marR="0" rtl="0" algn="l">
              <a:lnSpc>
                <a:spcPct val="100000"/>
              </a:lnSpc>
              <a:spcBef>
                <a:spcPts val="0"/>
              </a:spcBef>
              <a:spcAft>
                <a:spcPts val="0"/>
              </a:spcAft>
              <a:buClr>
                <a:schemeClr val="accent6"/>
              </a:buClr>
              <a:buSzPts val="3200"/>
              <a:buFont typeface="Kaisei Decol Medium"/>
              <a:buNone/>
              <a:defRPr b="0" i="0" sz="3200" u="none" cap="none" strike="noStrike">
                <a:solidFill>
                  <a:schemeClr val="accent6"/>
                </a:solidFill>
                <a:latin typeface="Kaisei Decol Medium"/>
                <a:ea typeface="Kaisei Decol Medium"/>
                <a:cs typeface="Kaisei Decol Medium"/>
                <a:sym typeface="Kaisei Decol Medium"/>
              </a:defRPr>
            </a:lvl4pPr>
            <a:lvl5pPr lvl="4" marR="0" rtl="0" algn="l">
              <a:lnSpc>
                <a:spcPct val="100000"/>
              </a:lnSpc>
              <a:spcBef>
                <a:spcPts val="0"/>
              </a:spcBef>
              <a:spcAft>
                <a:spcPts val="0"/>
              </a:spcAft>
              <a:buClr>
                <a:schemeClr val="accent6"/>
              </a:buClr>
              <a:buSzPts val="3200"/>
              <a:buFont typeface="Kaisei Decol Medium"/>
              <a:buNone/>
              <a:defRPr b="0" i="0" sz="3200" u="none" cap="none" strike="noStrike">
                <a:solidFill>
                  <a:schemeClr val="accent6"/>
                </a:solidFill>
                <a:latin typeface="Kaisei Decol Medium"/>
                <a:ea typeface="Kaisei Decol Medium"/>
                <a:cs typeface="Kaisei Decol Medium"/>
                <a:sym typeface="Kaisei Decol Medium"/>
              </a:defRPr>
            </a:lvl5pPr>
            <a:lvl6pPr lvl="5" marR="0" rtl="0" algn="l">
              <a:lnSpc>
                <a:spcPct val="100000"/>
              </a:lnSpc>
              <a:spcBef>
                <a:spcPts val="0"/>
              </a:spcBef>
              <a:spcAft>
                <a:spcPts val="0"/>
              </a:spcAft>
              <a:buClr>
                <a:schemeClr val="accent6"/>
              </a:buClr>
              <a:buSzPts val="3200"/>
              <a:buFont typeface="Kaisei Decol Medium"/>
              <a:buNone/>
              <a:defRPr b="0" i="0" sz="3200" u="none" cap="none" strike="noStrike">
                <a:solidFill>
                  <a:schemeClr val="accent6"/>
                </a:solidFill>
                <a:latin typeface="Kaisei Decol Medium"/>
                <a:ea typeface="Kaisei Decol Medium"/>
                <a:cs typeface="Kaisei Decol Medium"/>
                <a:sym typeface="Kaisei Decol Medium"/>
              </a:defRPr>
            </a:lvl6pPr>
            <a:lvl7pPr lvl="6" marR="0" rtl="0" algn="l">
              <a:lnSpc>
                <a:spcPct val="100000"/>
              </a:lnSpc>
              <a:spcBef>
                <a:spcPts val="0"/>
              </a:spcBef>
              <a:spcAft>
                <a:spcPts val="0"/>
              </a:spcAft>
              <a:buClr>
                <a:schemeClr val="accent6"/>
              </a:buClr>
              <a:buSzPts val="3200"/>
              <a:buFont typeface="Kaisei Decol Medium"/>
              <a:buNone/>
              <a:defRPr b="0" i="0" sz="3200" u="none" cap="none" strike="noStrike">
                <a:solidFill>
                  <a:schemeClr val="accent6"/>
                </a:solidFill>
                <a:latin typeface="Kaisei Decol Medium"/>
                <a:ea typeface="Kaisei Decol Medium"/>
                <a:cs typeface="Kaisei Decol Medium"/>
                <a:sym typeface="Kaisei Decol Medium"/>
              </a:defRPr>
            </a:lvl7pPr>
            <a:lvl8pPr lvl="7" marR="0" rtl="0" algn="l">
              <a:lnSpc>
                <a:spcPct val="100000"/>
              </a:lnSpc>
              <a:spcBef>
                <a:spcPts val="0"/>
              </a:spcBef>
              <a:spcAft>
                <a:spcPts val="0"/>
              </a:spcAft>
              <a:buClr>
                <a:schemeClr val="accent6"/>
              </a:buClr>
              <a:buSzPts val="3200"/>
              <a:buFont typeface="Kaisei Decol Medium"/>
              <a:buNone/>
              <a:defRPr b="0" i="0" sz="3200" u="none" cap="none" strike="noStrike">
                <a:solidFill>
                  <a:schemeClr val="accent6"/>
                </a:solidFill>
                <a:latin typeface="Kaisei Decol Medium"/>
                <a:ea typeface="Kaisei Decol Medium"/>
                <a:cs typeface="Kaisei Decol Medium"/>
                <a:sym typeface="Kaisei Decol Medium"/>
              </a:defRPr>
            </a:lvl8pPr>
            <a:lvl9pPr lvl="8" marR="0" rtl="0" algn="l">
              <a:lnSpc>
                <a:spcPct val="100000"/>
              </a:lnSpc>
              <a:spcBef>
                <a:spcPts val="0"/>
              </a:spcBef>
              <a:spcAft>
                <a:spcPts val="0"/>
              </a:spcAft>
              <a:buClr>
                <a:schemeClr val="accent6"/>
              </a:buClr>
              <a:buSzPts val="3200"/>
              <a:buFont typeface="Kaisei Decol Medium"/>
              <a:buNone/>
              <a:defRPr b="0" i="0" sz="3200" u="none" cap="none" strike="noStrike">
                <a:solidFill>
                  <a:schemeClr val="accent6"/>
                </a:solidFill>
                <a:latin typeface="Kaisei Decol Medium"/>
                <a:ea typeface="Kaisei Decol Medium"/>
                <a:cs typeface="Kaisei Decol Medium"/>
                <a:sym typeface="Kaisei Decol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6"/>
              </a:buClr>
              <a:buSzPts val="1400"/>
              <a:buFont typeface="League Spartan"/>
              <a:buChar char="●"/>
              <a:defRPr b="0" i="0" sz="1400" u="none" cap="none" strike="noStrike">
                <a:solidFill>
                  <a:schemeClr val="accent6"/>
                </a:solidFill>
                <a:latin typeface="League Spartan"/>
                <a:ea typeface="League Spartan"/>
                <a:cs typeface="League Spartan"/>
                <a:sym typeface="League Spartan"/>
              </a:defRPr>
            </a:lvl1pPr>
            <a:lvl2pPr indent="-317500" lvl="1" marL="914400" marR="0" rtl="0" algn="l">
              <a:lnSpc>
                <a:spcPct val="100000"/>
              </a:lnSpc>
              <a:spcBef>
                <a:spcPts val="0"/>
              </a:spcBef>
              <a:spcAft>
                <a:spcPts val="0"/>
              </a:spcAft>
              <a:buClr>
                <a:schemeClr val="accent6"/>
              </a:buClr>
              <a:buSzPts val="1400"/>
              <a:buFont typeface="League Spartan"/>
              <a:buChar char="○"/>
              <a:defRPr b="0" i="0" sz="1400" u="none" cap="none" strike="noStrike">
                <a:solidFill>
                  <a:schemeClr val="accent6"/>
                </a:solidFill>
                <a:latin typeface="League Spartan"/>
                <a:ea typeface="League Spartan"/>
                <a:cs typeface="League Spartan"/>
                <a:sym typeface="League Spartan"/>
              </a:defRPr>
            </a:lvl2pPr>
            <a:lvl3pPr indent="-317500" lvl="2" marL="1371600" marR="0" rtl="0" algn="l">
              <a:lnSpc>
                <a:spcPct val="100000"/>
              </a:lnSpc>
              <a:spcBef>
                <a:spcPts val="0"/>
              </a:spcBef>
              <a:spcAft>
                <a:spcPts val="0"/>
              </a:spcAft>
              <a:buClr>
                <a:schemeClr val="accent6"/>
              </a:buClr>
              <a:buSzPts val="1400"/>
              <a:buFont typeface="League Spartan"/>
              <a:buChar char="■"/>
              <a:defRPr b="0" i="0" sz="1400" u="none" cap="none" strike="noStrike">
                <a:solidFill>
                  <a:schemeClr val="accent6"/>
                </a:solidFill>
                <a:latin typeface="League Spartan"/>
                <a:ea typeface="League Spartan"/>
                <a:cs typeface="League Spartan"/>
                <a:sym typeface="League Spartan"/>
              </a:defRPr>
            </a:lvl3pPr>
            <a:lvl4pPr indent="-317500" lvl="3" marL="1828800" marR="0" rtl="0" algn="l">
              <a:lnSpc>
                <a:spcPct val="100000"/>
              </a:lnSpc>
              <a:spcBef>
                <a:spcPts val="0"/>
              </a:spcBef>
              <a:spcAft>
                <a:spcPts val="0"/>
              </a:spcAft>
              <a:buClr>
                <a:schemeClr val="accent6"/>
              </a:buClr>
              <a:buSzPts val="1400"/>
              <a:buFont typeface="League Spartan"/>
              <a:buChar char="●"/>
              <a:defRPr b="0" i="0" sz="1400" u="none" cap="none" strike="noStrike">
                <a:solidFill>
                  <a:schemeClr val="accent6"/>
                </a:solidFill>
                <a:latin typeface="League Spartan"/>
                <a:ea typeface="League Spartan"/>
                <a:cs typeface="League Spartan"/>
                <a:sym typeface="League Spartan"/>
              </a:defRPr>
            </a:lvl4pPr>
            <a:lvl5pPr indent="-317500" lvl="4" marL="2286000" marR="0" rtl="0" algn="l">
              <a:lnSpc>
                <a:spcPct val="100000"/>
              </a:lnSpc>
              <a:spcBef>
                <a:spcPts val="0"/>
              </a:spcBef>
              <a:spcAft>
                <a:spcPts val="0"/>
              </a:spcAft>
              <a:buClr>
                <a:schemeClr val="accent6"/>
              </a:buClr>
              <a:buSzPts val="1400"/>
              <a:buFont typeface="League Spartan"/>
              <a:buChar char="○"/>
              <a:defRPr b="0" i="0" sz="1400" u="none" cap="none" strike="noStrike">
                <a:solidFill>
                  <a:schemeClr val="accent6"/>
                </a:solidFill>
                <a:latin typeface="League Spartan"/>
                <a:ea typeface="League Spartan"/>
                <a:cs typeface="League Spartan"/>
                <a:sym typeface="League Spartan"/>
              </a:defRPr>
            </a:lvl5pPr>
            <a:lvl6pPr indent="-317500" lvl="5" marL="2743200" marR="0" rtl="0" algn="l">
              <a:lnSpc>
                <a:spcPct val="100000"/>
              </a:lnSpc>
              <a:spcBef>
                <a:spcPts val="0"/>
              </a:spcBef>
              <a:spcAft>
                <a:spcPts val="0"/>
              </a:spcAft>
              <a:buClr>
                <a:schemeClr val="accent6"/>
              </a:buClr>
              <a:buSzPts val="1400"/>
              <a:buFont typeface="League Spartan"/>
              <a:buChar char="■"/>
              <a:defRPr b="0" i="0" sz="1400" u="none" cap="none" strike="noStrike">
                <a:solidFill>
                  <a:schemeClr val="accent6"/>
                </a:solidFill>
                <a:latin typeface="League Spartan"/>
                <a:ea typeface="League Spartan"/>
                <a:cs typeface="League Spartan"/>
                <a:sym typeface="League Spartan"/>
              </a:defRPr>
            </a:lvl6pPr>
            <a:lvl7pPr indent="-317500" lvl="6" marL="3200400" marR="0" rtl="0" algn="l">
              <a:lnSpc>
                <a:spcPct val="100000"/>
              </a:lnSpc>
              <a:spcBef>
                <a:spcPts val="0"/>
              </a:spcBef>
              <a:spcAft>
                <a:spcPts val="0"/>
              </a:spcAft>
              <a:buClr>
                <a:schemeClr val="accent6"/>
              </a:buClr>
              <a:buSzPts val="1400"/>
              <a:buFont typeface="League Spartan"/>
              <a:buChar char="●"/>
              <a:defRPr b="0" i="0" sz="1400" u="none" cap="none" strike="noStrike">
                <a:solidFill>
                  <a:schemeClr val="accent6"/>
                </a:solidFill>
                <a:latin typeface="League Spartan"/>
                <a:ea typeface="League Spartan"/>
                <a:cs typeface="League Spartan"/>
                <a:sym typeface="League Spartan"/>
              </a:defRPr>
            </a:lvl7pPr>
            <a:lvl8pPr indent="-317500" lvl="7" marL="3657600" marR="0" rtl="0" algn="l">
              <a:lnSpc>
                <a:spcPct val="100000"/>
              </a:lnSpc>
              <a:spcBef>
                <a:spcPts val="0"/>
              </a:spcBef>
              <a:spcAft>
                <a:spcPts val="0"/>
              </a:spcAft>
              <a:buClr>
                <a:schemeClr val="accent6"/>
              </a:buClr>
              <a:buSzPts val="1400"/>
              <a:buFont typeface="League Spartan"/>
              <a:buChar char="○"/>
              <a:defRPr b="0" i="0" sz="1400" u="none" cap="none" strike="noStrike">
                <a:solidFill>
                  <a:schemeClr val="accent6"/>
                </a:solidFill>
                <a:latin typeface="League Spartan"/>
                <a:ea typeface="League Spartan"/>
                <a:cs typeface="League Spartan"/>
                <a:sym typeface="League Spartan"/>
              </a:defRPr>
            </a:lvl8pPr>
            <a:lvl9pPr indent="-317500" lvl="8" marL="4114800" marR="0" rtl="0" algn="l">
              <a:lnSpc>
                <a:spcPct val="100000"/>
              </a:lnSpc>
              <a:spcBef>
                <a:spcPts val="0"/>
              </a:spcBef>
              <a:spcAft>
                <a:spcPts val="0"/>
              </a:spcAft>
              <a:buClr>
                <a:schemeClr val="accent6"/>
              </a:buClr>
              <a:buSzPts val="1400"/>
              <a:buFont typeface="League Spartan"/>
              <a:buChar char="■"/>
              <a:defRPr b="0" i="0" sz="1400" u="none" cap="none" strike="noStrike">
                <a:solidFill>
                  <a:schemeClr val="accent6"/>
                </a:solidFill>
                <a:latin typeface="League Spartan"/>
                <a:ea typeface="League Spartan"/>
                <a:cs typeface="League Spartan"/>
                <a:sym typeface="League Spart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FEEE1"/>
        </a:solidFill>
      </p:bgPr>
    </p:bg>
    <p:spTree>
      <p:nvGrpSpPr>
        <p:cNvPr id="653" name="Shape 653"/>
        <p:cNvGrpSpPr/>
        <p:nvPr/>
      </p:nvGrpSpPr>
      <p:grpSpPr>
        <a:xfrm>
          <a:off x="0" y="0"/>
          <a:ext cx="0" cy="0"/>
          <a:chOff x="0" y="0"/>
          <a:chExt cx="0" cy="0"/>
        </a:xfrm>
      </p:grpSpPr>
      <p:sp>
        <p:nvSpPr>
          <p:cNvPr id="654" name="Google Shape;654;p19"/>
          <p:cNvSpPr txBox="1"/>
          <p:nvPr>
            <p:ph type="ctrTitle"/>
          </p:nvPr>
        </p:nvSpPr>
        <p:spPr>
          <a:xfrm>
            <a:off x="140400" y="132250"/>
            <a:ext cx="8863200" cy="227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00"/>
              <a:buNone/>
            </a:pPr>
            <a:r>
              <a:rPr b="1" lang="en-US" sz="2400">
                <a:solidFill>
                  <a:srgbClr val="3D857B"/>
                </a:solidFill>
                <a:latin typeface="Times New Roman"/>
                <a:ea typeface="Times New Roman"/>
                <a:cs typeface="Times New Roman"/>
                <a:sym typeface="Times New Roman"/>
              </a:rPr>
              <a:t>  Capstone Proje</a:t>
            </a:r>
            <a:r>
              <a:rPr b="1" lang="en-US" sz="2400">
                <a:solidFill>
                  <a:srgbClr val="3D857B"/>
                </a:solidFill>
                <a:latin typeface="Times New Roman"/>
                <a:ea typeface="Times New Roman"/>
                <a:cs typeface="Times New Roman"/>
                <a:sym typeface="Times New Roman"/>
              </a:rPr>
              <a:t>ct</a:t>
            </a:r>
            <a:br>
              <a:rPr b="1" lang="en-US" sz="3200">
                <a:solidFill>
                  <a:srgbClr val="3D857B"/>
                </a:solidFill>
                <a:latin typeface="Times New Roman"/>
                <a:ea typeface="Times New Roman"/>
                <a:cs typeface="Times New Roman"/>
                <a:sym typeface="Times New Roman"/>
              </a:rPr>
            </a:br>
            <a:r>
              <a:rPr b="1" lang="en-US" sz="3200">
                <a:solidFill>
                  <a:srgbClr val="3D857B"/>
                </a:solidFill>
                <a:latin typeface="Times New Roman"/>
                <a:ea typeface="Times New Roman"/>
                <a:cs typeface="Times New Roman"/>
                <a:sym typeface="Times New Roman"/>
              </a:rPr>
              <a:t> </a:t>
            </a:r>
            <a:r>
              <a:rPr lang="en-US" sz="3400">
                <a:solidFill>
                  <a:schemeClr val="accent6"/>
                </a:solidFill>
                <a:latin typeface="Kaisei Decol Medium"/>
                <a:ea typeface="Kaisei Decol Medium"/>
                <a:cs typeface="Kaisei Decol Medium"/>
                <a:sym typeface="Kaisei Decol Medium"/>
              </a:rPr>
              <a:t>Women Empowerment</a:t>
            </a:r>
            <a:endParaRPr sz="3400">
              <a:solidFill>
                <a:schemeClr val="accent6"/>
              </a:solidFill>
              <a:latin typeface="Kaisei Decol Medium"/>
              <a:ea typeface="Kaisei Decol Medium"/>
              <a:cs typeface="Kaisei Decol Medium"/>
              <a:sym typeface="Kaisei Decol Medium"/>
            </a:endParaRPr>
          </a:p>
        </p:txBody>
      </p:sp>
      <p:grpSp>
        <p:nvGrpSpPr>
          <p:cNvPr id="655" name="Google Shape;655;p19"/>
          <p:cNvGrpSpPr/>
          <p:nvPr/>
        </p:nvGrpSpPr>
        <p:grpSpPr>
          <a:xfrm flipH="1">
            <a:off x="5087888" y="1100393"/>
            <a:ext cx="3745725" cy="3296468"/>
            <a:chOff x="6242475" y="2808026"/>
            <a:chExt cx="2014589" cy="1773057"/>
          </a:xfrm>
        </p:grpSpPr>
        <p:sp>
          <p:nvSpPr>
            <p:cNvPr id="656" name="Google Shape;656;p19"/>
            <p:cNvSpPr/>
            <p:nvPr/>
          </p:nvSpPr>
          <p:spPr>
            <a:xfrm>
              <a:off x="6242475" y="2808026"/>
              <a:ext cx="2014589" cy="1773057"/>
            </a:xfrm>
            <a:custGeom>
              <a:rect b="b" l="l" r="r" t="t"/>
              <a:pathLst>
                <a:path extrusionOk="0" h="57413" w="65234">
                  <a:moveTo>
                    <a:pt x="27288" y="1"/>
                  </a:moveTo>
                  <a:cubicBezTo>
                    <a:pt x="26841" y="1"/>
                    <a:pt x="26446" y="206"/>
                    <a:pt x="26209" y="561"/>
                  </a:cubicBezTo>
                  <a:cubicBezTo>
                    <a:pt x="26106" y="715"/>
                    <a:pt x="26040" y="889"/>
                    <a:pt x="26009" y="1080"/>
                  </a:cubicBezTo>
                  <a:cubicBezTo>
                    <a:pt x="25931" y="1069"/>
                    <a:pt x="25860" y="1059"/>
                    <a:pt x="25783" y="1059"/>
                  </a:cubicBezTo>
                  <a:cubicBezTo>
                    <a:pt x="25525" y="525"/>
                    <a:pt x="24982" y="175"/>
                    <a:pt x="24375" y="175"/>
                  </a:cubicBezTo>
                  <a:cubicBezTo>
                    <a:pt x="23938" y="175"/>
                    <a:pt x="23521" y="360"/>
                    <a:pt x="23229" y="684"/>
                  </a:cubicBezTo>
                  <a:cubicBezTo>
                    <a:pt x="23033" y="602"/>
                    <a:pt x="22833" y="561"/>
                    <a:pt x="22627" y="561"/>
                  </a:cubicBezTo>
                  <a:cubicBezTo>
                    <a:pt x="22186" y="561"/>
                    <a:pt x="21764" y="751"/>
                    <a:pt x="21467" y="1085"/>
                  </a:cubicBezTo>
                  <a:cubicBezTo>
                    <a:pt x="21214" y="1367"/>
                    <a:pt x="21076" y="1733"/>
                    <a:pt x="21071" y="2107"/>
                  </a:cubicBezTo>
                  <a:cubicBezTo>
                    <a:pt x="20628" y="2318"/>
                    <a:pt x="20310" y="2729"/>
                    <a:pt x="20212" y="3217"/>
                  </a:cubicBezTo>
                  <a:cubicBezTo>
                    <a:pt x="20191" y="3341"/>
                    <a:pt x="20181" y="3459"/>
                    <a:pt x="20186" y="3583"/>
                  </a:cubicBezTo>
                  <a:cubicBezTo>
                    <a:pt x="20032" y="3526"/>
                    <a:pt x="19883" y="3505"/>
                    <a:pt x="19755" y="3505"/>
                  </a:cubicBezTo>
                  <a:cubicBezTo>
                    <a:pt x="19513" y="3505"/>
                    <a:pt x="19055" y="3578"/>
                    <a:pt x="18685" y="4076"/>
                  </a:cubicBezTo>
                  <a:cubicBezTo>
                    <a:pt x="18244" y="4672"/>
                    <a:pt x="18419" y="5206"/>
                    <a:pt x="18516" y="5412"/>
                  </a:cubicBezTo>
                  <a:cubicBezTo>
                    <a:pt x="18655" y="5699"/>
                    <a:pt x="18886" y="5910"/>
                    <a:pt x="19210" y="6049"/>
                  </a:cubicBezTo>
                  <a:cubicBezTo>
                    <a:pt x="19247" y="6260"/>
                    <a:pt x="19333" y="6465"/>
                    <a:pt x="19467" y="6655"/>
                  </a:cubicBezTo>
                  <a:cubicBezTo>
                    <a:pt x="19832" y="7169"/>
                    <a:pt x="20295" y="7252"/>
                    <a:pt x="20542" y="7252"/>
                  </a:cubicBezTo>
                  <a:cubicBezTo>
                    <a:pt x="20572" y="7339"/>
                    <a:pt x="20608" y="7437"/>
                    <a:pt x="20659" y="7529"/>
                  </a:cubicBezTo>
                  <a:cubicBezTo>
                    <a:pt x="20824" y="7847"/>
                    <a:pt x="21029" y="8042"/>
                    <a:pt x="21230" y="8161"/>
                  </a:cubicBezTo>
                  <a:cubicBezTo>
                    <a:pt x="21097" y="8187"/>
                    <a:pt x="20957" y="8217"/>
                    <a:pt x="20819" y="8243"/>
                  </a:cubicBezTo>
                  <a:cubicBezTo>
                    <a:pt x="19678" y="7534"/>
                    <a:pt x="18578" y="6979"/>
                    <a:pt x="17473" y="6562"/>
                  </a:cubicBezTo>
                  <a:cubicBezTo>
                    <a:pt x="15922" y="5971"/>
                    <a:pt x="14344" y="5648"/>
                    <a:pt x="12786" y="5602"/>
                  </a:cubicBezTo>
                  <a:cubicBezTo>
                    <a:pt x="12746" y="5597"/>
                    <a:pt x="12710" y="5597"/>
                    <a:pt x="12668" y="5597"/>
                  </a:cubicBezTo>
                  <a:cubicBezTo>
                    <a:pt x="11322" y="5597"/>
                    <a:pt x="10006" y="6316"/>
                    <a:pt x="8757" y="7740"/>
                  </a:cubicBezTo>
                  <a:cubicBezTo>
                    <a:pt x="7858" y="8758"/>
                    <a:pt x="6975" y="10160"/>
                    <a:pt x="6126" y="11907"/>
                  </a:cubicBezTo>
                  <a:cubicBezTo>
                    <a:pt x="4760" y="14723"/>
                    <a:pt x="3942" y="17498"/>
                    <a:pt x="3861" y="17781"/>
                  </a:cubicBezTo>
                  <a:lnTo>
                    <a:pt x="3491" y="18907"/>
                  </a:lnTo>
                  <a:cubicBezTo>
                    <a:pt x="3136" y="19395"/>
                    <a:pt x="2185" y="20869"/>
                    <a:pt x="2077" y="22842"/>
                  </a:cubicBezTo>
                  <a:cubicBezTo>
                    <a:pt x="2051" y="23382"/>
                    <a:pt x="1995" y="24384"/>
                    <a:pt x="2066" y="25304"/>
                  </a:cubicBezTo>
                  <a:cubicBezTo>
                    <a:pt x="2108" y="25875"/>
                    <a:pt x="2190" y="26332"/>
                    <a:pt x="2319" y="26702"/>
                  </a:cubicBezTo>
                  <a:cubicBezTo>
                    <a:pt x="2602" y="27509"/>
                    <a:pt x="3079" y="27822"/>
                    <a:pt x="3444" y="27946"/>
                  </a:cubicBezTo>
                  <a:cubicBezTo>
                    <a:pt x="3681" y="28408"/>
                    <a:pt x="4040" y="28747"/>
                    <a:pt x="4477" y="28911"/>
                  </a:cubicBezTo>
                  <a:lnTo>
                    <a:pt x="4513" y="28927"/>
                  </a:lnTo>
                  <a:lnTo>
                    <a:pt x="4549" y="28937"/>
                  </a:lnTo>
                  <a:cubicBezTo>
                    <a:pt x="4570" y="28942"/>
                    <a:pt x="4595" y="28947"/>
                    <a:pt x="4625" y="28958"/>
                  </a:cubicBezTo>
                  <a:cubicBezTo>
                    <a:pt x="4713" y="29107"/>
                    <a:pt x="4810" y="29231"/>
                    <a:pt x="4909" y="29333"/>
                  </a:cubicBezTo>
                  <a:cubicBezTo>
                    <a:pt x="2837" y="31672"/>
                    <a:pt x="1255" y="34220"/>
                    <a:pt x="197" y="36939"/>
                  </a:cubicBezTo>
                  <a:lnTo>
                    <a:pt x="124" y="37118"/>
                  </a:lnTo>
                  <a:lnTo>
                    <a:pt x="124" y="50310"/>
                  </a:lnTo>
                  <a:cubicBezTo>
                    <a:pt x="88" y="50459"/>
                    <a:pt x="57" y="50598"/>
                    <a:pt x="26" y="50736"/>
                  </a:cubicBezTo>
                  <a:cubicBezTo>
                    <a:pt x="12" y="50814"/>
                    <a:pt x="0" y="50900"/>
                    <a:pt x="0" y="50983"/>
                  </a:cubicBezTo>
                  <a:lnTo>
                    <a:pt x="0" y="56260"/>
                  </a:lnTo>
                  <a:cubicBezTo>
                    <a:pt x="0" y="56893"/>
                    <a:pt x="520" y="57412"/>
                    <a:pt x="1152" y="57412"/>
                  </a:cubicBezTo>
                  <a:cubicBezTo>
                    <a:pt x="1337" y="57412"/>
                    <a:pt x="1517" y="57365"/>
                    <a:pt x="1672" y="57289"/>
                  </a:cubicBezTo>
                  <a:lnTo>
                    <a:pt x="38414" y="57289"/>
                  </a:lnTo>
                  <a:cubicBezTo>
                    <a:pt x="38506" y="57309"/>
                    <a:pt x="38610" y="57320"/>
                    <a:pt x="38727" y="57320"/>
                  </a:cubicBezTo>
                  <a:cubicBezTo>
                    <a:pt x="38836" y="57320"/>
                    <a:pt x="38949" y="57309"/>
                    <a:pt x="39051" y="57289"/>
                  </a:cubicBezTo>
                  <a:lnTo>
                    <a:pt x="49309" y="57289"/>
                  </a:lnTo>
                  <a:lnTo>
                    <a:pt x="46256" y="55387"/>
                  </a:lnTo>
                  <a:cubicBezTo>
                    <a:pt x="46205" y="55356"/>
                    <a:pt x="41385" y="52304"/>
                    <a:pt x="38193" y="46158"/>
                  </a:cubicBezTo>
                  <a:cubicBezTo>
                    <a:pt x="38615" y="45706"/>
                    <a:pt x="38897" y="45357"/>
                    <a:pt x="38938" y="45305"/>
                  </a:cubicBezTo>
                  <a:cubicBezTo>
                    <a:pt x="39021" y="45196"/>
                    <a:pt x="39082" y="45079"/>
                    <a:pt x="39123" y="44956"/>
                  </a:cubicBezTo>
                  <a:cubicBezTo>
                    <a:pt x="40145" y="43562"/>
                    <a:pt x="40588" y="42200"/>
                    <a:pt x="40429" y="40905"/>
                  </a:cubicBezTo>
                  <a:cubicBezTo>
                    <a:pt x="40299" y="39862"/>
                    <a:pt x="39781" y="38882"/>
                    <a:pt x="38892" y="37997"/>
                  </a:cubicBezTo>
                  <a:cubicBezTo>
                    <a:pt x="38789" y="37689"/>
                    <a:pt x="38589" y="37402"/>
                    <a:pt x="38321" y="37180"/>
                  </a:cubicBezTo>
                  <a:cubicBezTo>
                    <a:pt x="38301" y="36430"/>
                    <a:pt x="38209" y="35742"/>
                    <a:pt x="38070" y="35120"/>
                  </a:cubicBezTo>
                  <a:lnTo>
                    <a:pt x="38070" y="35120"/>
                  </a:lnTo>
                  <a:cubicBezTo>
                    <a:pt x="39391" y="36373"/>
                    <a:pt x="41158" y="37941"/>
                    <a:pt x="43425" y="39724"/>
                  </a:cubicBezTo>
                  <a:cubicBezTo>
                    <a:pt x="43949" y="40140"/>
                    <a:pt x="44730" y="40464"/>
                    <a:pt x="45814" y="40725"/>
                  </a:cubicBezTo>
                  <a:cubicBezTo>
                    <a:pt x="46662" y="40931"/>
                    <a:pt x="47720" y="41102"/>
                    <a:pt x="48954" y="41225"/>
                  </a:cubicBezTo>
                  <a:cubicBezTo>
                    <a:pt x="51261" y="41456"/>
                    <a:pt x="53835" y="41507"/>
                    <a:pt x="55588" y="41507"/>
                  </a:cubicBezTo>
                  <a:cubicBezTo>
                    <a:pt x="56837" y="41507"/>
                    <a:pt x="57829" y="41481"/>
                    <a:pt x="58322" y="41465"/>
                  </a:cubicBezTo>
                  <a:cubicBezTo>
                    <a:pt x="58538" y="41472"/>
                    <a:pt x="58759" y="41472"/>
                    <a:pt x="58979" y="41472"/>
                  </a:cubicBezTo>
                  <a:cubicBezTo>
                    <a:pt x="59689" y="41472"/>
                    <a:pt x="60336" y="41460"/>
                    <a:pt x="60912" y="41441"/>
                  </a:cubicBezTo>
                  <a:cubicBezTo>
                    <a:pt x="61026" y="41460"/>
                    <a:pt x="61138" y="41472"/>
                    <a:pt x="61256" y="41472"/>
                  </a:cubicBezTo>
                  <a:cubicBezTo>
                    <a:pt x="61334" y="41472"/>
                    <a:pt x="61396" y="41465"/>
                    <a:pt x="61436" y="41460"/>
                  </a:cubicBezTo>
                  <a:cubicBezTo>
                    <a:pt x="61519" y="41456"/>
                    <a:pt x="61600" y="41435"/>
                    <a:pt x="61678" y="41410"/>
                  </a:cubicBezTo>
                  <a:cubicBezTo>
                    <a:pt x="62839" y="41342"/>
                    <a:pt x="63265" y="41240"/>
                    <a:pt x="63502" y="41152"/>
                  </a:cubicBezTo>
                  <a:cubicBezTo>
                    <a:pt x="64221" y="40896"/>
                    <a:pt x="64525" y="40433"/>
                    <a:pt x="64653" y="40089"/>
                  </a:cubicBezTo>
                  <a:cubicBezTo>
                    <a:pt x="64719" y="39899"/>
                    <a:pt x="64750" y="39714"/>
                    <a:pt x="64756" y="39539"/>
                  </a:cubicBezTo>
                  <a:cubicBezTo>
                    <a:pt x="64899" y="39375"/>
                    <a:pt x="65013" y="39174"/>
                    <a:pt x="65089" y="38948"/>
                  </a:cubicBezTo>
                  <a:cubicBezTo>
                    <a:pt x="65213" y="38583"/>
                    <a:pt x="65234" y="38161"/>
                    <a:pt x="65157" y="37704"/>
                  </a:cubicBezTo>
                  <a:cubicBezTo>
                    <a:pt x="65126" y="37525"/>
                    <a:pt x="65070" y="37360"/>
                    <a:pt x="64987" y="37210"/>
                  </a:cubicBezTo>
                  <a:cubicBezTo>
                    <a:pt x="65039" y="37025"/>
                    <a:pt x="65065" y="36821"/>
                    <a:pt x="65054" y="36600"/>
                  </a:cubicBezTo>
                  <a:cubicBezTo>
                    <a:pt x="65023" y="36126"/>
                    <a:pt x="64828" y="35761"/>
                    <a:pt x="64586" y="35490"/>
                  </a:cubicBezTo>
                  <a:cubicBezTo>
                    <a:pt x="64596" y="35258"/>
                    <a:pt x="64560" y="35037"/>
                    <a:pt x="64504" y="34862"/>
                  </a:cubicBezTo>
                  <a:cubicBezTo>
                    <a:pt x="64190" y="33830"/>
                    <a:pt x="63374" y="33233"/>
                    <a:pt x="62269" y="33233"/>
                  </a:cubicBezTo>
                  <a:cubicBezTo>
                    <a:pt x="62006" y="33233"/>
                    <a:pt x="61745" y="33270"/>
                    <a:pt x="61498" y="33316"/>
                  </a:cubicBezTo>
                  <a:cubicBezTo>
                    <a:pt x="61446" y="33054"/>
                    <a:pt x="61396" y="32796"/>
                    <a:pt x="61354" y="32540"/>
                  </a:cubicBezTo>
                  <a:cubicBezTo>
                    <a:pt x="61652" y="32365"/>
                    <a:pt x="61894" y="32092"/>
                    <a:pt x="62022" y="31759"/>
                  </a:cubicBezTo>
                  <a:cubicBezTo>
                    <a:pt x="62530" y="31717"/>
                    <a:pt x="62983" y="31440"/>
                    <a:pt x="63246" y="30998"/>
                  </a:cubicBezTo>
                  <a:cubicBezTo>
                    <a:pt x="63523" y="30536"/>
                    <a:pt x="63543" y="29976"/>
                    <a:pt x="63296" y="29492"/>
                  </a:cubicBezTo>
                  <a:cubicBezTo>
                    <a:pt x="63671" y="29096"/>
                    <a:pt x="63820" y="28531"/>
                    <a:pt x="63677" y="28007"/>
                  </a:cubicBezTo>
                  <a:cubicBezTo>
                    <a:pt x="63548" y="27524"/>
                    <a:pt x="63194" y="27134"/>
                    <a:pt x="62736" y="26954"/>
                  </a:cubicBezTo>
                  <a:cubicBezTo>
                    <a:pt x="62710" y="26594"/>
                    <a:pt x="62561" y="26255"/>
                    <a:pt x="62305" y="25993"/>
                  </a:cubicBezTo>
                  <a:cubicBezTo>
                    <a:pt x="62012" y="25685"/>
                    <a:pt x="61600" y="25510"/>
                    <a:pt x="61180" y="25510"/>
                  </a:cubicBezTo>
                  <a:cubicBezTo>
                    <a:pt x="60933" y="25510"/>
                    <a:pt x="60691" y="25567"/>
                    <a:pt x="60471" y="25679"/>
                  </a:cubicBezTo>
                  <a:cubicBezTo>
                    <a:pt x="60177" y="25396"/>
                    <a:pt x="59797" y="25242"/>
                    <a:pt x="59391" y="25242"/>
                  </a:cubicBezTo>
                  <a:cubicBezTo>
                    <a:pt x="58744" y="25242"/>
                    <a:pt x="58168" y="25648"/>
                    <a:pt x="57931" y="26240"/>
                  </a:cubicBezTo>
                  <a:cubicBezTo>
                    <a:pt x="57428" y="26281"/>
                    <a:pt x="56975" y="26558"/>
                    <a:pt x="56709" y="27000"/>
                  </a:cubicBezTo>
                  <a:cubicBezTo>
                    <a:pt x="56431" y="27462"/>
                    <a:pt x="56415" y="28022"/>
                    <a:pt x="56657" y="28506"/>
                  </a:cubicBezTo>
                  <a:cubicBezTo>
                    <a:pt x="56282" y="28901"/>
                    <a:pt x="56138" y="29466"/>
                    <a:pt x="56277" y="29991"/>
                  </a:cubicBezTo>
                  <a:cubicBezTo>
                    <a:pt x="56406" y="30474"/>
                    <a:pt x="56759" y="30865"/>
                    <a:pt x="57217" y="31044"/>
                  </a:cubicBezTo>
                  <a:cubicBezTo>
                    <a:pt x="57248" y="31404"/>
                    <a:pt x="57397" y="31743"/>
                    <a:pt x="57649" y="32006"/>
                  </a:cubicBezTo>
                  <a:cubicBezTo>
                    <a:pt x="57947" y="32314"/>
                    <a:pt x="58358" y="32488"/>
                    <a:pt x="58780" y="32488"/>
                  </a:cubicBezTo>
                  <a:cubicBezTo>
                    <a:pt x="58898" y="32488"/>
                    <a:pt x="59015" y="32473"/>
                    <a:pt x="59129" y="32447"/>
                  </a:cubicBezTo>
                  <a:cubicBezTo>
                    <a:pt x="59150" y="32580"/>
                    <a:pt x="59169" y="32720"/>
                    <a:pt x="59195" y="32853"/>
                  </a:cubicBezTo>
                  <a:cubicBezTo>
                    <a:pt x="59072" y="32832"/>
                    <a:pt x="58944" y="32817"/>
                    <a:pt x="58811" y="32817"/>
                  </a:cubicBezTo>
                  <a:cubicBezTo>
                    <a:pt x="58590" y="32817"/>
                    <a:pt x="58358" y="32853"/>
                    <a:pt x="58132" y="32920"/>
                  </a:cubicBezTo>
                  <a:cubicBezTo>
                    <a:pt x="57433" y="33135"/>
                    <a:pt x="56863" y="33702"/>
                    <a:pt x="56446" y="34611"/>
                  </a:cubicBezTo>
                  <a:cubicBezTo>
                    <a:pt x="56380" y="34755"/>
                    <a:pt x="56323" y="34898"/>
                    <a:pt x="56271" y="35037"/>
                  </a:cubicBezTo>
                  <a:cubicBezTo>
                    <a:pt x="54293" y="34390"/>
                    <a:pt x="50758" y="33228"/>
                    <a:pt x="48892" y="32616"/>
                  </a:cubicBezTo>
                  <a:cubicBezTo>
                    <a:pt x="48830" y="32550"/>
                    <a:pt x="48754" y="32468"/>
                    <a:pt x="48666" y="32376"/>
                  </a:cubicBezTo>
                  <a:cubicBezTo>
                    <a:pt x="49679" y="28866"/>
                    <a:pt x="50434" y="25586"/>
                    <a:pt x="50917" y="22632"/>
                  </a:cubicBezTo>
                  <a:cubicBezTo>
                    <a:pt x="51399" y="19697"/>
                    <a:pt x="51626" y="17000"/>
                    <a:pt x="51591" y="14621"/>
                  </a:cubicBezTo>
                  <a:cubicBezTo>
                    <a:pt x="51523" y="10231"/>
                    <a:pt x="50567" y="6784"/>
                    <a:pt x="48754" y="4363"/>
                  </a:cubicBezTo>
                  <a:cubicBezTo>
                    <a:pt x="46811" y="1768"/>
                    <a:pt x="43913" y="402"/>
                    <a:pt x="40361" y="402"/>
                  </a:cubicBezTo>
                  <a:cubicBezTo>
                    <a:pt x="39478" y="402"/>
                    <a:pt x="38558" y="488"/>
                    <a:pt x="37633" y="658"/>
                  </a:cubicBezTo>
                  <a:cubicBezTo>
                    <a:pt x="36379" y="889"/>
                    <a:pt x="35264" y="1342"/>
                    <a:pt x="34313" y="1994"/>
                  </a:cubicBezTo>
                  <a:cubicBezTo>
                    <a:pt x="34087" y="2153"/>
                    <a:pt x="33866" y="2328"/>
                    <a:pt x="33656" y="2508"/>
                  </a:cubicBezTo>
                  <a:cubicBezTo>
                    <a:pt x="33594" y="2385"/>
                    <a:pt x="33516" y="2257"/>
                    <a:pt x="33424" y="2128"/>
                  </a:cubicBezTo>
                  <a:cubicBezTo>
                    <a:pt x="33070" y="1640"/>
                    <a:pt x="32690" y="1408"/>
                    <a:pt x="32361" y="1311"/>
                  </a:cubicBezTo>
                  <a:cubicBezTo>
                    <a:pt x="32124" y="1049"/>
                    <a:pt x="31754" y="808"/>
                    <a:pt x="31168" y="694"/>
                  </a:cubicBezTo>
                  <a:cubicBezTo>
                    <a:pt x="30988" y="658"/>
                    <a:pt x="30819" y="642"/>
                    <a:pt x="30655" y="642"/>
                  </a:cubicBezTo>
                  <a:cubicBezTo>
                    <a:pt x="30305" y="642"/>
                    <a:pt x="29991" y="725"/>
                    <a:pt x="29724" y="879"/>
                  </a:cubicBezTo>
                  <a:cubicBezTo>
                    <a:pt x="29673" y="874"/>
                    <a:pt x="29621" y="874"/>
                    <a:pt x="29570" y="874"/>
                  </a:cubicBezTo>
                  <a:cubicBezTo>
                    <a:pt x="29267" y="874"/>
                    <a:pt x="28959" y="957"/>
                    <a:pt x="28651" y="1126"/>
                  </a:cubicBezTo>
                  <a:cubicBezTo>
                    <a:pt x="28640" y="1023"/>
                    <a:pt x="28620" y="926"/>
                    <a:pt x="28583" y="827"/>
                  </a:cubicBezTo>
                  <a:cubicBezTo>
                    <a:pt x="28506" y="618"/>
                    <a:pt x="28244" y="113"/>
                    <a:pt x="27504" y="16"/>
                  </a:cubicBezTo>
                  <a:cubicBezTo>
                    <a:pt x="27432" y="6"/>
                    <a:pt x="27361" y="1"/>
                    <a:pt x="2728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9"/>
            <p:cNvSpPr/>
            <p:nvPr/>
          </p:nvSpPr>
          <p:spPr>
            <a:xfrm>
              <a:off x="8092770" y="3735907"/>
              <a:ext cx="49999" cy="227789"/>
            </a:xfrm>
            <a:custGeom>
              <a:rect b="b" l="l" r="r" t="t"/>
              <a:pathLst>
                <a:path extrusionOk="0" h="7376" w="1619">
                  <a:moveTo>
                    <a:pt x="69" y="1"/>
                  </a:moveTo>
                  <a:cubicBezTo>
                    <a:pt x="67" y="1"/>
                    <a:pt x="64" y="1"/>
                    <a:pt x="62" y="1"/>
                  </a:cubicBezTo>
                  <a:cubicBezTo>
                    <a:pt x="25" y="1"/>
                    <a:pt x="1" y="32"/>
                    <a:pt x="1" y="63"/>
                  </a:cubicBezTo>
                  <a:cubicBezTo>
                    <a:pt x="165" y="3588"/>
                    <a:pt x="1481" y="7294"/>
                    <a:pt x="1490" y="7335"/>
                  </a:cubicBezTo>
                  <a:cubicBezTo>
                    <a:pt x="1500" y="7356"/>
                    <a:pt x="1526" y="7375"/>
                    <a:pt x="1547" y="7375"/>
                  </a:cubicBezTo>
                  <a:cubicBezTo>
                    <a:pt x="1557" y="7375"/>
                    <a:pt x="1562" y="7370"/>
                    <a:pt x="1567" y="7370"/>
                  </a:cubicBezTo>
                  <a:cubicBezTo>
                    <a:pt x="1604" y="7360"/>
                    <a:pt x="1619" y="7325"/>
                    <a:pt x="1609" y="7288"/>
                  </a:cubicBezTo>
                  <a:cubicBezTo>
                    <a:pt x="1593" y="7252"/>
                    <a:pt x="288" y="3563"/>
                    <a:pt x="124" y="58"/>
                  </a:cubicBezTo>
                  <a:cubicBezTo>
                    <a:pt x="124" y="29"/>
                    <a:pt x="97" y="1"/>
                    <a:pt x="69"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9"/>
            <p:cNvSpPr/>
            <p:nvPr/>
          </p:nvSpPr>
          <p:spPr>
            <a:xfrm>
              <a:off x="8062443" y="3627542"/>
              <a:ext cx="86255" cy="73253"/>
            </a:xfrm>
            <a:custGeom>
              <a:rect b="b" l="l" r="r" t="t"/>
              <a:pathLst>
                <a:path extrusionOk="0" h="2372" w="2793">
                  <a:moveTo>
                    <a:pt x="2244" y="1"/>
                  </a:moveTo>
                  <a:cubicBezTo>
                    <a:pt x="2159" y="1"/>
                    <a:pt x="2072" y="21"/>
                    <a:pt x="1989" y="67"/>
                  </a:cubicBezTo>
                  <a:cubicBezTo>
                    <a:pt x="1126" y="535"/>
                    <a:pt x="1" y="1373"/>
                    <a:pt x="1244" y="2144"/>
                  </a:cubicBezTo>
                  <a:cubicBezTo>
                    <a:pt x="1498" y="2303"/>
                    <a:pt x="1711" y="2371"/>
                    <a:pt x="1889" y="2371"/>
                  </a:cubicBezTo>
                  <a:cubicBezTo>
                    <a:pt x="2579" y="2371"/>
                    <a:pt x="2748" y="1341"/>
                    <a:pt x="2781" y="560"/>
                  </a:cubicBezTo>
                  <a:cubicBezTo>
                    <a:pt x="2792" y="239"/>
                    <a:pt x="2531" y="1"/>
                    <a:pt x="2244" y="1"/>
                  </a:cubicBezTo>
                  <a:close/>
                </a:path>
              </a:pathLst>
            </a:custGeom>
            <a:solidFill>
              <a:srgbClr val="FF95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9"/>
            <p:cNvSpPr/>
            <p:nvPr/>
          </p:nvSpPr>
          <p:spPr>
            <a:xfrm>
              <a:off x="8040795" y="3706353"/>
              <a:ext cx="86100" cy="73253"/>
            </a:xfrm>
            <a:custGeom>
              <a:rect b="b" l="l" r="r" t="t"/>
              <a:pathLst>
                <a:path extrusionOk="0" h="2372" w="2788">
                  <a:moveTo>
                    <a:pt x="904" y="1"/>
                  </a:moveTo>
                  <a:cubicBezTo>
                    <a:pt x="213" y="1"/>
                    <a:pt x="42" y="1031"/>
                    <a:pt x="12" y="1812"/>
                  </a:cubicBezTo>
                  <a:cubicBezTo>
                    <a:pt x="1" y="2133"/>
                    <a:pt x="259" y="2371"/>
                    <a:pt x="547" y="2371"/>
                  </a:cubicBezTo>
                  <a:cubicBezTo>
                    <a:pt x="632" y="2371"/>
                    <a:pt x="720" y="2351"/>
                    <a:pt x="804" y="2305"/>
                  </a:cubicBezTo>
                  <a:cubicBezTo>
                    <a:pt x="1668" y="1838"/>
                    <a:pt x="2787" y="999"/>
                    <a:pt x="1549" y="228"/>
                  </a:cubicBezTo>
                  <a:cubicBezTo>
                    <a:pt x="1295" y="69"/>
                    <a:pt x="1083" y="1"/>
                    <a:pt x="904" y="1"/>
                  </a:cubicBezTo>
                  <a:close/>
                </a:path>
              </a:pathLst>
            </a:custGeom>
            <a:solidFill>
              <a:srgbClr val="FF95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9"/>
            <p:cNvSpPr/>
            <p:nvPr/>
          </p:nvSpPr>
          <p:spPr>
            <a:xfrm>
              <a:off x="8014793" y="3649901"/>
              <a:ext cx="94006" cy="64606"/>
            </a:xfrm>
            <a:custGeom>
              <a:rect b="b" l="l" r="r" t="t"/>
              <a:pathLst>
                <a:path extrusionOk="0" h="2092" w="3044">
                  <a:moveTo>
                    <a:pt x="664" y="1"/>
                  </a:moveTo>
                  <a:cubicBezTo>
                    <a:pt x="259" y="1"/>
                    <a:pt x="1" y="435"/>
                    <a:pt x="192" y="792"/>
                  </a:cubicBezTo>
                  <a:cubicBezTo>
                    <a:pt x="511" y="1381"/>
                    <a:pt x="1002" y="2092"/>
                    <a:pt x="1528" y="2092"/>
                  </a:cubicBezTo>
                  <a:cubicBezTo>
                    <a:pt x="1773" y="2092"/>
                    <a:pt x="2026" y="1937"/>
                    <a:pt x="2273" y="1543"/>
                  </a:cubicBezTo>
                  <a:cubicBezTo>
                    <a:pt x="3044" y="299"/>
                    <a:pt x="1667" y="42"/>
                    <a:pt x="685" y="1"/>
                  </a:cubicBezTo>
                  <a:cubicBezTo>
                    <a:pt x="678" y="1"/>
                    <a:pt x="671" y="1"/>
                    <a:pt x="664" y="1"/>
                  </a:cubicBezTo>
                  <a:close/>
                </a:path>
              </a:pathLst>
            </a:custGeom>
            <a:solidFill>
              <a:srgbClr val="FF95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9"/>
            <p:cNvSpPr/>
            <p:nvPr/>
          </p:nvSpPr>
          <p:spPr>
            <a:xfrm>
              <a:off x="8080540" y="3692610"/>
              <a:ext cx="94192" cy="64606"/>
            </a:xfrm>
            <a:custGeom>
              <a:rect b="b" l="l" r="r" t="t"/>
              <a:pathLst>
                <a:path extrusionOk="0" h="2092" w="3050">
                  <a:moveTo>
                    <a:pt x="1520" y="0"/>
                  </a:moveTo>
                  <a:cubicBezTo>
                    <a:pt x="1275" y="0"/>
                    <a:pt x="1022" y="155"/>
                    <a:pt x="776" y="550"/>
                  </a:cubicBezTo>
                  <a:cubicBezTo>
                    <a:pt x="1" y="1794"/>
                    <a:pt x="1377" y="2051"/>
                    <a:pt x="2359" y="2091"/>
                  </a:cubicBezTo>
                  <a:cubicBezTo>
                    <a:pt x="2366" y="2092"/>
                    <a:pt x="2374" y="2092"/>
                    <a:pt x="2381" y="2092"/>
                  </a:cubicBezTo>
                  <a:cubicBezTo>
                    <a:pt x="2785" y="2092"/>
                    <a:pt x="3050" y="1659"/>
                    <a:pt x="2852" y="1301"/>
                  </a:cubicBezTo>
                  <a:cubicBezTo>
                    <a:pt x="2537" y="709"/>
                    <a:pt x="2045" y="0"/>
                    <a:pt x="1520" y="0"/>
                  </a:cubicBezTo>
                  <a:close/>
                </a:path>
              </a:pathLst>
            </a:custGeom>
            <a:solidFill>
              <a:srgbClr val="FF95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9"/>
            <p:cNvSpPr/>
            <p:nvPr/>
          </p:nvSpPr>
          <p:spPr>
            <a:xfrm>
              <a:off x="8098236" y="3664353"/>
              <a:ext cx="84834" cy="60036"/>
            </a:xfrm>
            <a:custGeom>
              <a:rect b="b" l="l" r="r" t="t"/>
              <a:pathLst>
                <a:path extrusionOk="0" h="1944" w="2747">
                  <a:moveTo>
                    <a:pt x="1141" y="1"/>
                  </a:moveTo>
                  <a:cubicBezTo>
                    <a:pt x="501" y="1"/>
                    <a:pt x="1" y="259"/>
                    <a:pt x="244" y="1172"/>
                  </a:cubicBezTo>
                  <a:cubicBezTo>
                    <a:pt x="396" y="1737"/>
                    <a:pt x="668" y="1943"/>
                    <a:pt x="984" y="1943"/>
                  </a:cubicBezTo>
                  <a:cubicBezTo>
                    <a:pt x="1459" y="1943"/>
                    <a:pt x="2032" y="1478"/>
                    <a:pt x="2449" y="1064"/>
                  </a:cubicBezTo>
                  <a:cubicBezTo>
                    <a:pt x="2747" y="772"/>
                    <a:pt x="2613" y="268"/>
                    <a:pt x="2208" y="165"/>
                  </a:cubicBezTo>
                  <a:cubicBezTo>
                    <a:pt x="1875" y="76"/>
                    <a:pt x="1488" y="1"/>
                    <a:pt x="1141"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9"/>
            <p:cNvSpPr/>
            <p:nvPr/>
          </p:nvSpPr>
          <p:spPr>
            <a:xfrm>
              <a:off x="8006269" y="3682759"/>
              <a:ext cx="84927" cy="60036"/>
            </a:xfrm>
            <a:custGeom>
              <a:rect b="b" l="l" r="r" t="t"/>
              <a:pathLst>
                <a:path extrusionOk="0" h="1944" w="2750">
                  <a:moveTo>
                    <a:pt x="1765" y="0"/>
                  </a:moveTo>
                  <a:cubicBezTo>
                    <a:pt x="1292" y="0"/>
                    <a:pt x="718" y="466"/>
                    <a:pt x="298" y="880"/>
                  </a:cubicBezTo>
                  <a:cubicBezTo>
                    <a:pt x="1" y="1172"/>
                    <a:pt x="134" y="1677"/>
                    <a:pt x="540" y="1779"/>
                  </a:cubicBezTo>
                  <a:cubicBezTo>
                    <a:pt x="874" y="1867"/>
                    <a:pt x="1262" y="1943"/>
                    <a:pt x="1609" y="1943"/>
                  </a:cubicBezTo>
                  <a:cubicBezTo>
                    <a:pt x="2250" y="1943"/>
                    <a:pt x="2750" y="1685"/>
                    <a:pt x="2503" y="771"/>
                  </a:cubicBezTo>
                  <a:cubicBezTo>
                    <a:pt x="2351" y="207"/>
                    <a:pt x="2080" y="0"/>
                    <a:pt x="1765"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9"/>
            <p:cNvSpPr/>
            <p:nvPr/>
          </p:nvSpPr>
          <p:spPr>
            <a:xfrm>
              <a:off x="8049288" y="3619389"/>
              <a:ext cx="86008" cy="75075"/>
            </a:xfrm>
            <a:custGeom>
              <a:rect b="b" l="l" r="r" t="t"/>
              <a:pathLst>
                <a:path extrusionOk="0" h="2431" w="2785">
                  <a:moveTo>
                    <a:pt x="883" y="0"/>
                  </a:moveTo>
                  <a:cubicBezTo>
                    <a:pt x="653" y="0"/>
                    <a:pt x="430" y="148"/>
                    <a:pt x="365" y="404"/>
                  </a:cubicBezTo>
                  <a:cubicBezTo>
                    <a:pt x="143" y="1239"/>
                    <a:pt x="0" y="2430"/>
                    <a:pt x="944" y="2430"/>
                  </a:cubicBezTo>
                  <a:cubicBezTo>
                    <a:pt x="1067" y="2430"/>
                    <a:pt x="1209" y="2410"/>
                    <a:pt x="1372" y="2366"/>
                  </a:cubicBezTo>
                  <a:cubicBezTo>
                    <a:pt x="2785" y="1986"/>
                    <a:pt x="1957" y="855"/>
                    <a:pt x="1264" y="162"/>
                  </a:cubicBezTo>
                  <a:cubicBezTo>
                    <a:pt x="1156" y="51"/>
                    <a:pt x="1018" y="0"/>
                    <a:pt x="883"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9"/>
            <p:cNvSpPr/>
            <p:nvPr/>
          </p:nvSpPr>
          <p:spPr>
            <a:xfrm>
              <a:off x="8054198" y="3712684"/>
              <a:ext cx="85884" cy="75106"/>
            </a:xfrm>
            <a:custGeom>
              <a:rect b="b" l="l" r="r" t="t"/>
              <a:pathLst>
                <a:path extrusionOk="0" h="2432" w="2781">
                  <a:moveTo>
                    <a:pt x="1836" y="1"/>
                  </a:moveTo>
                  <a:cubicBezTo>
                    <a:pt x="1713" y="1"/>
                    <a:pt x="1571" y="21"/>
                    <a:pt x="1409" y="65"/>
                  </a:cubicBezTo>
                  <a:cubicBezTo>
                    <a:pt x="0" y="445"/>
                    <a:pt x="828" y="1576"/>
                    <a:pt x="1516" y="2269"/>
                  </a:cubicBezTo>
                  <a:cubicBezTo>
                    <a:pt x="1625" y="2380"/>
                    <a:pt x="1763" y="2431"/>
                    <a:pt x="1898" y="2431"/>
                  </a:cubicBezTo>
                  <a:cubicBezTo>
                    <a:pt x="2128" y="2431"/>
                    <a:pt x="2351" y="2283"/>
                    <a:pt x="2415" y="2027"/>
                  </a:cubicBezTo>
                  <a:cubicBezTo>
                    <a:pt x="2639" y="1192"/>
                    <a:pt x="2780" y="1"/>
                    <a:pt x="1836"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9"/>
            <p:cNvSpPr/>
            <p:nvPr/>
          </p:nvSpPr>
          <p:spPr>
            <a:xfrm>
              <a:off x="8052283" y="3666392"/>
              <a:ext cx="84772" cy="74396"/>
            </a:xfrm>
            <a:custGeom>
              <a:rect b="b" l="l" r="r" t="t"/>
              <a:pathLst>
                <a:path extrusionOk="0" h="2409" w="2745">
                  <a:moveTo>
                    <a:pt x="1373" y="0"/>
                  </a:moveTo>
                  <a:cubicBezTo>
                    <a:pt x="972" y="0"/>
                    <a:pt x="580" y="200"/>
                    <a:pt x="350" y="566"/>
                  </a:cubicBezTo>
                  <a:cubicBezTo>
                    <a:pt x="1" y="1132"/>
                    <a:pt x="171" y="1872"/>
                    <a:pt x="736" y="2226"/>
                  </a:cubicBezTo>
                  <a:cubicBezTo>
                    <a:pt x="934" y="2349"/>
                    <a:pt x="1155" y="2408"/>
                    <a:pt x="1373" y="2408"/>
                  </a:cubicBezTo>
                  <a:cubicBezTo>
                    <a:pt x="1775" y="2408"/>
                    <a:pt x="2169" y="2208"/>
                    <a:pt x="2396" y="1842"/>
                  </a:cubicBezTo>
                  <a:cubicBezTo>
                    <a:pt x="2745" y="1275"/>
                    <a:pt x="2576" y="535"/>
                    <a:pt x="2010" y="181"/>
                  </a:cubicBezTo>
                  <a:cubicBezTo>
                    <a:pt x="1811" y="59"/>
                    <a:pt x="1591" y="0"/>
                    <a:pt x="1373"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9"/>
            <p:cNvSpPr/>
            <p:nvPr/>
          </p:nvSpPr>
          <p:spPr>
            <a:xfrm>
              <a:off x="6862832" y="2965030"/>
              <a:ext cx="326953" cy="302247"/>
            </a:xfrm>
            <a:custGeom>
              <a:rect b="b" l="l" r="r" t="t"/>
              <a:pathLst>
                <a:path extrusionOk="0" h="9787" w="10587">
                  <a:moveTo>
                    <a:pt x="64" y="1"/>
                  </a:moveTo>
                  <a:cubicBezTo>
                    <a:pt x="40" y="1"/>
                    <a:pt x="20" y="16"/>
                    <a:pt x="11" y="40"/>
                  </a:cubicBezTo>
                  <a:cubicBezTo>
                    <a:pt x="1" y="66"/>
                    <a:pt x="16" y="102"/>
                    <a:pt x="47" y="112"/>
                  </a:cubicBezTo>
                  <a:cubicBezTo>
                    <a:pt x="77" y="122"/>
                    <a:pt x="3357" y="1262"/>
                    <a:pt x="4678" y="4068"/>
                  </a:cubicBezTo>
                  <a:cubicBezTo>
                    <a:pt x="6013" y="6911"/>
                    <a:pt x="10448" y="9748"/>
                    <a:pt x="10494" y="9779"/>
                  </a:cubicBezTo>
                  <a:cubicBezTo>
                    <a:pt x="10501" y="9784"/>
                    <a:pt x="10508" y="9787"/>
                    <a:pt x="10517" y="9787"/>
                  </a:cubicBezTo>
                  <a:cubicBezTo>
                    <a:pt x="10523" y="9787"/>
                    <a:pt x="10529" y="9786"/>
                    <a:pt x="10536" y="9783"/>
                  </a:cubicBezTo>
                  <a:cubicBezTo>
                    <a:pt x="10551" y="9783"/>
                    <a:pt x="10561" y="9772"/>
                    <a:pt x="10572" y="9763"/>
                  </a:cubicBezTo>
                  <a:cubicBezTo>
                    <a:pt x="10587" y="9732"/>
                    <a:pt x="10582" y="9696"/>
                    <a:pt x="10556" y="9680"/>
                  </a:cubicBezTo>
                  <a:cubicBezTo>
                    <a:pt x="10510" y="9655"/>
                    <a:pt x="6101" y="6833"/>
                    <a:pt x="4780" y="4018"/>
                  </a:cubicBezTo>
                  <a:cubicBezTo>
                    <a:pt x="3438" y="1165"/>
                    <a:pt x="119" y="14"/>
                    <a:pt x="84" y="4"/>
                  </a:cubicBezTo>
                  <a:cubicBezTo>
                    <a:pt x="77" y="2"/>
                    <a:pt x="70" y="1"/>
                    <a:pt x="6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9"/>
            <p:cNvSpPr/>
            <p:nvPr/>
          </p:nvSpPr>
          <p:spPr>
            <a:xfrm>
              <a:off x="6857428" y="2976240"/>
              <a:ext cx="36225" cy="23996"/>
            </a:xfrm>
            <a:custGeom>
              <a:rect b="b" l="l" r="r" t="t"/>
              <a:pathLst>
                <a:path extrusionOk="0" h="777" w="1173">
                  <a:moveTo>
                    <a:pt x="968" y="0"/>
                  </a:moveTo>
                  <a:cubicBezTo>
                    <a:pt x="968" y="0"/>
                    <a:pt x="1" y="62"/>
                    <a:pt x="397" y="617"/>
                  </a:cubicBezTo>
                  <a:cubicBezTo>
                    <a:pt x="477" y="731"/>
                    <a:pt x="557" y="776"/>
                    <a:pt x="633" y="776"/>
                  </a:cubicBezTo>
                  <a:cubicBezTo>
                    <a:pt x="929" y="776"/>
                    <a:pt x="1172" y="98"/>
                    <a:pt x="1172" y="98"/>
                  </a:cubicBezTo>
                  <a:lnTo>
                    <a:pt x="968" y="0"/>
                  </a:ln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9"/>
            <p:cNvSpPr/>
            <p:nvPr/>
          </p:nvSpPr>
          <p:spPr>
            <a:xfrm>
              <a:off x="6833248" y="2947983"/>
              <a:ext cx="36133" cy="21000"/>
            </a:xfrm>
            <a:custGeom>
              <a:rect b="b" l="l" r="r" t="t"/>
              <a:pathLst>
                <a:path extrusionOk="0" h="680" w="1170">
                  <a:moveTo>
                    <a:pt x="624" y="1"/>
                  </a:moveTo>
                  <a:cubicBezTo>
                    <a:pt x="547" y="1"/>
                    <a:pt x="465" y="45"/>
                    <a:pt x="383" y="156"/>
                  </a:cubicBezTo>
                  <a:cubicBezTo>
                    <a:pt x="0" y="663"/>
                    <a:pt x="1015" y="680"/>
                    <a:pt x="1154" y="680"/>
                  </a:cubicBezTo>
                  <a:cubicBezTo>
                    <a:pt x="1164" y="680"/>
                    <a:pt x="1170" y="680"/>
                    <a:pt x="1170" y="680"/>
                  </a:cubicBezTo>
                  <a:cubicBezTo>
                    <a:pt x="1170" y="680"/>
                    <a:pt x="928" y="1"/>
                    <a:pt x="62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9"/>
            <p:cNvSpPr/>
            <p:nvPr/>
          </p:nvSpPr>
          <p:spPr>
            <a:xfrm>
              <a:off x="6882628" y="2955395"/>
              <a:ext cx="41352" cy="28844"/>
            </a:xfrm>
            <a:custGeom>
              <a:rect b="b" l="l" r="r" t="t"/>
              <a:pathLst>
                <a:path extrusionOk="0" h="934" w="1339">
                  <a:moveTo>
                    <a:pt x="619" y="1"/>
                  </a:moveTo>
                  <a:cubicBezTo>
                    <a:pt x="0" y="1"/>
                    <a:pt x="444" y="815"/>
                    <a:pt x="444" y="815"/>
                  </a:cubicBezTo>
                  <a:lnTo>
                    <a:pt x="639" y="933"/>
                  </a:lnTo>
                  <a:cubicBezTo>
                    <a:pt x="639" y="933"/>
                    <a:pt x="1338" y="39"/>
                    <a:pt x="660" y="2"/>
                  </a:cubicBezTo>
                  <a:cubicBezTo>
                    <a:pt x="646" y="1"/>
                    <a:pt x="632" y="1"/>
                    <a:pt x="619"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9"/>
            <p:cNvSpPr/>
            <p:nvPr/>
          </p:nvSpPr>
          <p:spPr>
            <a:xfrm>
              <a:off x="6898934" y="3005177"/>
              <a:ext cx="42988" cy="28566"/>
            </a:xfrm>
            <a:custGeom>
              <a:rect b="b" l="l" r="r" t="t"/>
              <a:pathLst>
                <a:path extrusionOk="0" h="925" w="1392">
                  <a:moveTo>
                    <a:pt x="1023" y="0"/>
                  </a:moveTo>
                  <a:cubicBezTo>
                    <a:pt x="720" y="0"/>
                    <a:pt x="1" y="62"/>
                    <a:pt x="317" y="678"/>
                  </a:cubicBezTo>
                  <a:cubicBezTo>
                    <a:pt x="408" y="856"/>
                    <a:pt x="515" y="925"/>
                    <a:pt x="625" y="925"/>
                  </a:cubicBezTo>
                  <a:cubicBezTo>
                    <a:pt x="990" y="925"/>
                    <a:pt x="1391" y="168"/>
                    <a:pt x="1391" y="168"/>
                  </a:cubicBezTo>
                  <a:lnTo>
                    <a:pt x="1149" y="4"/>
                  </a:lnTo>
                  <a:cubicBezTo>
                    <a:pt x="1149" y="4"/>
                    <a:pt x="1099" y="0"/>
                    <a:pt x="102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9"/>
            <p:cNvSpPr/>
            <p:nvPr/>
          </p:nvSpPr>
          <p:spPr>
            <a:xfrm>
              <a:off x="6933429" y="2981305"/>
              <a:ext cx="50833" cy="36843"/>
            </a:xfrm>
            <a:custGeom>
              <a:rect b="b" l="l" r="r" t="t"/>
              <a:pathLst>
                <a:path extrusionOk="0" h="1193" w="1646">
                  <a:moveTo>
                    <a:pt x="644" y="0"/>
                  </a:moveTo>
                  <a:cubicBezTo>
                    <a:pt x="0" y="0"/>
                    <a:pt x="376" y="1003"/>
                    <a:pt x="376" y="1003"/>
                  </a:cubicBezTo>
                  <a:lnTo>
                    <a:pt x="597" y="1193"/>
                  </a:lnTo>
                  <a:cubicBezTo>
                    <a:pt x="597" y="1193"/>
                    <a:pt x="1646" y="187"/>
                    <a:pt x="798" y="16"/>
                  </a:cubicBezTo>
                  <a:cubicBezTo>
                    <a:pt x="741" y="5"/>
                    <a:pt x="690" y="0"/>
                    <a:pt x="64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9"/>
            <p:cNvSpPr/>
            <p:nvPr/>
          </p:nvSpPr>
          <p:spPr>
            <a:xfrm>
              <a:off x="6942199" y="3040351"/>
              <a:ext cx="41599" cy="28257"/>
            </a:xfrm>
            <a:custGeom>
              <a:rect b="b" l="l" r="r" t="t"/>
              <a:pathLst>
                <a:path extrusionOk="0" h="915" w="1347">
                  <a:moveTo>
                    <a:pt x="617" y="0"/>
                  </a:moveTo>
                  <a:cubicBezTo>
                    <a:pt x="308" y="0"/>
                    <a:pt x="0" y="110"/>
                    <a:pt x="128" y="587"/>
                  </a:cubicBezTo>
                  <a:cubicBezTo>
                    <a:pt x="193" y="827"/>
                    <a:pt x="313" y="914"/>
                    <a:pt x="454" y="914"/>
                  </a:cubicBezTo>
                  <a:cubicBezTo>
                    <a:pt x="828" y="914"/>
                    <a:pt x="1347" y="298"/>
                    <a:pt x="1347" y="298"/>
                  </a:cubicBezTo>
                  <a:lnTo>
                    <a:pt x="1136" y="78"/>
                  </a:lnTo>
                  <a:cubicBezTo>
                    <a:pt x="1136" y="78"/>
                    <a:pt x="876" y="0"/>
                    <a:pt x="617"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9"/>
            <p:cNvSpPr/>
            <p:nvPr/>
          </p:nvSpPr>
          <p:spPr>
            <a:xfrm>
              <a:off x="6982130" y="3021884"/>
              <a:ext cx="50400" cy="37862"/>
            </a:xfrm>
            <a:custGeom>
              <a:rect b="b" l="l" r="r" t="t"/>
              <a:pathLst>
                <a:path extrusionOk="0" h="1226" w="1632">
                  <a:moveTo>
                    <a:pt x="529" y="0"/>
                  </a:moveTo>
                  <a:cubicBezTo>
                    <a:pt x="0" y="0"/>
                    <a:pt x="146" y="984"/>
                    <a:pt x="146" y="984"/>
                  </a:cubicBezTo>
                  <a:lnTo>
                    <a:pt x="331" y="1226"/>
                  </a:lnTo>
                  <a:cubicBezTo>
                    <a:pt x="331" y="1226"/>
                    <a:pt x="1631" y="424"/>
                    <a:pt x="794" y="64"/>
                  </a:cubicBezTo>
                  <a:cubicBezTo>
                    <a:pt x="691" y="20"/>
                    <a:pt x="603" y="0"/>
                    <a:pt x="52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9"/>
            <p:cNvSpPr/>
            <p:nvPr/>
          </p:nvSpPr>
          <p:spPr>
            <a:xfrm>
              <a:off x="6969900" y="3085995"/>
              <a:ext cx="45799" cy="31994"/>
            </a:xfrm>
            <a:custGeom>
              <a:rect b="b" l="l" r="r" t="t"/>
              <a:pathLst>
                <a:path extrusionOk="0" h="1036" w="1483">
                  <a:moveTo>
                    <a:pt x="512" y="1"/>
                  </a:moveTo>
                  <a:cubicBezTo>
                    <a:pt x="236" y="1"/>
                    <a:pt x="1" y="130"/>
                    <a:pt x="39" y="589"/>
                  </a:cubicBezTo>
                  <a:cubicBezTo>
                    <a:pt x="65" y="922"/>
                    <a:pt x="220" y="1036"/>
                    <a:pt x="419" y="1036"/>
                  </a:cubicBezTo>
                  <a:cubicBezTo>
                    <a:pt x="848" y="1036"/>
                    <a:pt x="1482" y="511"/>
                    <a:pt x="1482" y="511"/>
                  </a:cubicBezTo>
                  <a:lnTo>
                    <a:pt x="1287" y="213"/>
                  </a:lnTo>
                  <a:cubicBezTo>
                    <a:pt x="1287" y="213"/>
                    <a:pt x="866" y="1"/>
                    <a:pt x="51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9"/>
            <p:cNvSpPr/>
            <p:nvPr/>
          </p:nvSpPr>
          <p:spPr>
            <a:xfrm>
              <a:off x="7018200" y="3073025"/>
              <a:ext cx="55897" cy="42124"/>
            </a:xfrm>
            <a:custGeom>
              <a:rect b="b" l="l" r="r" t="t"/>
              <a:pathLst>
                <a:path extrusionOk="0" h="1364" w="1810">
                  <a:moveTo>
                    <a:pt x="564" y="1"/>
                  </a:moveTo>
                  <a:cubicBezTo>
                    <a:pt x="37" y="1"/>
                    <a:pt x="1" y="1050"/>
                    <a:pt x="1" y="1050"/>
                  </a:cubicBezTo>
                  <a:lnTo>
                    <a:pt x="165" y="1363"/>
                  </a:lnTo>
                  <a:cubicBezTo>
                    <a:pt x="165" y="1363"/>
                    <a:pt x="1810" y="716"/>
                    <a:pt x="931" y="135"/>
                  </a:cubicBezTo>
                  <a:cubicBezTo>
                    <a:pt x="788" y="40"/>
                    <a:pt x="667" y="1"/>
                    <a:pt x="56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9"/>
            <p:cNvSpPr/>
            <p:nvPr/>
          </p:nvSpPr>
          <p:spPr>
            <a:xfrm>
              <a:off x="6999084" y="3145319"/>
              <a:ext cx="57225" cy="38881"/>
            </a:xfrm>
            <a:custGeom>
              <a:rect b="b" l="l" r="r" t="t"/>
              <a:pathLst>
                <a:path extrusionOk="0" h="1259" w="1853">
                  <a:moveTo>
                    <a:pt x="951" y="1"/>
                  </a:moveTo>
                  <a:cubicBezTo>
                    <a:pt x="501" y="1"/>
                    <a:pt x="0" y="143"/>
                    <a:pt x="224" y="836"/>
                  </a:cubicBezTo>
                  <a:cubicBezTo>
                    <a:pt x="324" y="1145"/>
                    <a:pt x="483" y="1259"/>
                    <a:pt x="664" y="1259"/>
                  </a:cubicBezTo>
                  <a:cubicBezTo>
                    <a:pt x="1174" y="1259"/>
                    <a:pt x="1853" y="358"/>
                    <a:pt x="1853" y="358"/>
                  </a:cubicBezTo>
                  <a:lnTo>
                    <a:pt x="1555" y="70"/>
                  </a:lnTo>
                  <a:cubicBezTo>
                    <a:pt x="1555" y="70"/>
                    <a:pt x="1265" y="1"/>
                    <a:pt x="95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9"/>
            <p:cNvSpPr/>
            <p:nvPr/>
          </p:nvSpPr>
          <p:spPr>
            <a:xfrm>
              <a:off x="7052016" y="3117742"/>
              <a:ext cx="69547" cy="51821"/>
            </a:xfrm>
            <a:custGeom>
              <a:rect b="b" l="l" r="r" t="t"/>
              <a:pathLst>
                <a:path extrusionOk="0" h="1678" w="2252">
                  <a:moveTo>
                    <a:pt x="757" y="0"/>
                  </a:moveTo>
                  <a:cubicBezTo>
                    <a:pt x="0" y="0"/>
                    <a:pt x="272" y="1369"/>
                    <a:pt x="272" y="1369"/>
                  </a:cubicBezTo>
                  <a:lnTo>
                    <a:pt x="545" y="1677"/>
                  </a:lnTo>
                  <a:cubicBezTo>
                    <a:pt x="545" y="1677"/>
                    <a:pt x="2252" y="496"/>
                    <a:pt x="1090" y="69"/>
                  </a:cubicBezTo>
                  <a:cubicBezTo>
                    <a:pt x="961" y="21"/>
                    <a:pt x="851" y="0"/>
                    <a:pt x="757"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9"/>
            <p:cNvSpPr/>
            <p:nvPr/>
          </p:nvSpPr>
          <p:spPr>
            <a:xfrm>
              <a:off x="7035494" y="2862131"/>
              <a:ext cx="71462" cy="443349"/>
            </a:xfrm>
            <a:custGeom>
              <a:rect b="b" l="l" r="r" t="t"/>
              <a:pathLst>
                <a:path extrusionOk="0" h="14356" w="2314">
                  <a:moveTo>
                    <a:pt x="1566" y="0"/>
                  </a:moveTo>
                  <a:cubicBezTo>
                    <a:pt x="1545" y="0"/>
                    <a:pt x="1523" y="13"/>
                    <a:pt x="1511" y="31"/>
                  </a:cubicBezTo>
                  <a:cubicBezTo>
                    <a:pt x="1497" y="62"/>
                    <a:pt x="1" y="3249"/>
                    <a:pt x="1106" y="6198"/>
                  </a:cubicBezTo>
                  <a:cubicBezTo>
                    <a:pt x="2195" y="9112"/>
                    <a:pt x="1132" y="14235"/>
                    <a:pt x="1122" y="14287"/>
                  </a:cubicBezTo>
                  <a:cubicBezTo>
                    <a:pt x="1111" y="14318"/>
                    <a:pt x="1132" y="14349"/>
                    <a:pt x="1162" y="14354"/>
                  </a:cubicBezTo>
                  <a:cubicBezTo>
                    <a:pt x="1166" y="14355"/>
                    <a:pt x="1170" y="14356"/>
                    <a:pt x="1175" y="14356"/>
                  </a:cubicBezTo>
                  <a:cubicBezTo>
                    <a:pt x="1186" y="14356"/>
                    <a:pt x="1197" y="14351"/>
                    <a:pt x="1208" y="14344"/>
                  </a:cubicBezTo>
                  <a:cubicBezTo>
                    <a:pt x="1219" y="14338"/>
                    <a:pt x="1229" y="14323"/>
                    <a:pt x="1229" y="14307"/>
                  </a:cubicBezTo>
                  <a:cubicBezTo>
                    <a:pt x="1245" y="14256"/>
                    <a:pt x="2313" y="9102"/>
                    <a:pt x="1214" y="6157"/>
                  </a:cubicBezTo>
                  <a:cubicBezTo>
                    <a:pt x="124" y="3254"/>
                    <a:pt x="1604" y="114"/>
                    <a:pt x="1615" y="83"/>
                  </a:cubicBezTo>
                  <a:cubicBezTo>
                    <a:pt x="1630" y="52"/>
                    <a:pt x="1620" y="21"/>
                    <a:pt x="1589" y="6"/>
                  </a:cubicBezTo>
                  <a:cubicBezTo>
                    <a:pt x="1582" y="2"/>
                    <a:pt x="1574" y="0"/>
                    <a:pt x="156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9"/>
            <p:cNvSpPr/>
            <p:nvPr/>
          </p:nvSpPr>
          <p:spPr>
            <a:xfrm>
              <a:off x="7072645" y="2877881"/>
              <a:ext cx="29863" cy="20413"/>
            </a:xfrm>
            <a:custGeom>
              <a:rect b="b" l="l" r="r" t="t"/>
              <a:pathLst>
                <a:path extrusionOk="0" h="661" w="967">
                  <a:moveTo>
                    <a:pt x="634" y="0"/>
                  </a:moveTo>
                  <a:cubicBezTo>
                    <a:pt x="386" y="0"/>
                    <a:pt x="73" y="282"/>
                    <a:pt x="73" y="282"/>
                  </a:cubicBezTo>
                  <a:lnTo>
                    <a:pt x="0" y="498"/>
                  </a:lnTo>
                  <a:cubicBezTo>
                    <a:pt x="0" y="498"/>
                    <a:pt x="357" y="660"/>
                    <a:pt x="627" y="660"/>
                  </a:cubicBezTo>
                  <a:cubicBezTo>
                    <a:pt x="818" y="660"/>
                    <a:pt x="966" y="579"/>
                    <a:pt x="915" y="303"/>
                  </a:cubicBezTo>
                  <a:cubicBezTo>
                    <a:pt x="873" y="75"/>
                    <a:pt x="762" y="0"/>
                    <a:pt x="63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9"/>
            <p:cNvSpPr/>
            <p:nvPr/>
          </p:nvSpPr>
          <p:spPr>
            <a:xfrm>
              <a:off x="7068167" y="2839742"/>
              <a:ext cx="40363" cy="28937"/>
            </a:xfrm>
            <a:custGeom>
              <a:rect b="b" l="l" r="r" t="t"/>
              <a:pathLst>
                <a:path extrusionOk="0" h="937" w="1307">
                  <a:moveTo>
                    <a:pt x="556" y="1"/>
                  </a:moveTo>
                  <a:cubicBezTo>
                    <a:pt x="0" y="1"/>
                    <a:pt x="458" y="936"/>
                    <a:pt x="458" y="936"/>
                  </a:cubicBezTo>
                  <a:cubicBezTo>
                    <a:pt x="458" y="936"/>
                    <a:pt x="1307" y="99"/>
                    <a:pt x="633" y="6"/>
                  </a:cubicBezTo>
                  <a:cubicBezTo>
                    <a:pt x="606" y="3"/>
                    <a:pt x="580" y="1"/>
                    <a:pt x="55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9"/>
            <p:cNvSpPr/>
            <p:nvPr/>
          </p:nvSpPr>
          <p:spPr>
            <a:xfrm>
              <a:off x="7035185" y="2878530"/>
              <a:ext cx="36534" cy="24428"/>
            </a:xfrm>
            <a:custGeom>
              <a:rect b="b" l="l" r="r" t="t"/>
              <a:pathLst>
                <a:path extrusionOk="0" h="791" w="1183">
                  <a:moveTo>
                    <a:pt x="713" y="1"/>
                  </a:moveTo>
                  <a:cubicBezTo>
                    <a:pt x="633" y="1"/>
                    <a:pt x="544" y="44"/>
                    <a:pt x="447" y="154"/>
                  </a:cubicBezTo>
                  <a:cubicBezTo>
                    <a:pt x="1" y="667"/>
                    <a:pt x="1132" y="790"/>
                    <a:pt x="1132" y="790"/>
                  </a:cubicBezTo>
                  <a:lnTo>
                    <a:pt x="1182" y="569"/>
                  </a:lnTo>
                  <a:cubicBezTo>
                    <a:pt x="1182" y="569"/>
                    <a:pt x="1006" y="1"/>
                    <a:pt x="71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9"/>
            <p:cNvSpPr/>
            <p:nvPr/>
          </p:nvSpPr>
          <p:spPr>
            <a:xfrm>
              <a:off x="7061218" y="2926366"/>
              <a:ext cx="38727" cy="26250"/>
            </a:xfrm>
            <a:custGeom>
              <a:rect b="b" l="l" r="r" t="t"/>
              <a:pathLst>
                <a:path extrusionOk="0" h="850" w="1254">
                  <a:moveTo>
                    <a:pt x="758" y="0"/>
                  </a:moveTo>
                  <a:cubicBezTo>
                    <a:pt x="431" y="0"/>
                    <a:pt x="47" y="460"/>
                    <a:pt x="47" y="460"/>
                  </a:cubicBezTo>
                  <a:lnTo>
                    <a:pt x="0" y="747"/>
                  </a:lnTo>
                  <a:cubicBezTo>
                    <a:pt x="0" y="747"/>
                    <a:pt x="348" y="850"/>
                    <a:pt x="662" y="850"/>
                  </a:cubicBezTo>
                  <a:cubicBezTo>
                    <a:pt x="975" y="850"/>
                    <a:pt x="1254" y="747"/>
                    <a:pt x="1115" y="336"/>
                  </a:cubicBezTo>
                  <a:cubicBezTo>
                    <a:pt x="1031" y="87"/>
                    <a:pt x="900" y="0"/>
                    <a:pt x="75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9"/>
            <p:cNvSpPr/>
            <p:nvPr/>
          </p:nvSpPr>
          <p:spPr>
            <a:xfrm>
              <a:off x="7016409" y="2933469"/>
              <a:ext cx="44038" cy="28690"/>
            </a:xfrm>
            <a:custGeom>
              <a:rect b="b" l="l" r="r" t="t"/>
              <a:pathLst>
                <a:path extrusionOk="0" h="929" w="1426">
                  <a:moveTo>
                    <a:pt x="773" y="0"/>
                  </a:moveTo>
                  <a:cubicBezTo>
                    <a:pt x="659" y="0"/>
                    <a:pt x="540" y="67"/>
                    <a:pt x="424" y="245"/>
                  </a:cubicBezTo>
                  <a:cubicBezTo>
                    <a:pt x="0" y="895"/>
                    <a:pt x="1121" y="928"/>
                    <a:pt x="1358" y="928"/>
                  </a:cubicBezTo>
                  <a:cubicBezTo>
                    <a:pt x="1385" y="928"/>
                    <a:pt x="1401" y="928"/>
                    <a:pt x="1401" y="928"/>
                  </a:cubicBezTo>
                  <a:lnTo>
                    <a:pt x="1425" y="635"/>
                  </a:lnTo>
                  <a:cubicBezTo>
                    <a:pt x="1425" y="635"/>
                    <a:pt x="1124"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9"/>
            <p:cNvSpPr/>
            <p:nvPr/>
          </p:nvSpPr>
          <p:spPr>
            <a:xfrm>
              <a:off x="7059643" y="2977661"/>
              <a:ext cx="43946" cy="29277"/>
            </a:xfrm>
            <a:custGeom>
              <a:rect b="b" l="l" r="r" t="t"/>
              <a:pathLst>
                <a:path extrusionOk="0" h="948" w="1423">
                  <a:moveTo>
                    <a:pt x="696" y="1"/>
                  </a:moveTo>
                  <a:cubicBezTo>
                    <a:pt x="334" y="1"/>
                    <a:pt x="1" y="638"/>
                    <a:pt x="1" y="638"/>
                  </a:cubicBezTo>
                  <a:lnTo>
                    <a:pt x="10" y="941"/>
                  </a:lnTo>
                  <a:cubicBezTo>
                    <a:pt x="10" y="941"/>
                    <a:pt x="92" y="947"/>
                    <a:pt x="212" y="947"/>
                  </a:cubicBezTo>
                  <a:cubicBezTo>
                    <a:pt x="608" y="947"/>
                    <a:pt x="1423" y="877"/>
                    <a:pt x="1064" y="274"/>
                  </a:cubicBezTo>
                  <a:cubicBezTo>
                    <a:pt x="946" y="75"/>
                    <a:pt x="819" y="1"/>
                    <a:pt x="69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9"/>
            <p:cNvSpPr/>
            <p:nvPr/>
          </p:nvSpPr>
          <p:spPr>
            <a:xfrm>
              <a:off x="7020084" y="2994800"/>
              <a:ext cx="41166" cy="27732"/>
            </a:xfrm>
            <a:custGeom>
              <a:rect b="b" l="l" r="r" t="t"/>
              <a:pathLst>
                <a:path extrusionOk="0" h="898" w="1333">
                  <a:moveTo>
                    <a:pt x="549" y="1"/>
                  </a:moveTo>
                  <a:cubicBezTo>
                    <a:pt x="406" y="1"/>
                    <a:pt x="272" y="88"/>
                    <a:pt x="176" y="335"/>
                  </a:cubicBezTo>
                  <a:cubicBezTo>
                    <a:pt x="0" y="792"/>
                    <a:pt x="344" y="898"/>
                    <a:pt x="701" y="898"/>
                  </a:cubicBezTo>
                  <a:cubicBezTo>
                    <a:pt x="1011" y="898"/>
                    <a:pt x="1332" y="818"/>
                    <a:pt x="1332" y="818"/>
                  </a:cubicBezTo>
                  <a:lnTo>
                    <a:pt x="1291" y="520"/>
                  </a:lnTo>
                  <a:cubicBezTo>
                    <a:pt x="1291" y="520"/>
                    <a:pt x="896"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9"/>
            <p:cNvSpPr/>
            <p:nvPr/>
          </p:nvSpPr>
          <p:spPr>
            <a:xfrm>
              <a:off x="7072645" y="3028462"/>
              <a:ext cx="56546" cy="37646"/>
            </a:xfrm>
            <a:custGeom>
              <a:rect b="b" l="l" r="r" t="t"/>
              <a:pathLst>
                <a:path extrusionOk="0" h="1219" w="1831">
                  <a:moveTo>
                    <a:pt x="727" y="0"/>
                  </a:moveTo>
                  <a:cubicBezTo>
                    <a:pt x="277" y="0"/>
                    <a:pt x="0" y="873"/>
                    <a:pt x="0" y="873"/>
                  </a:cubicBezTo>
                  <a:lnTo>
                    <a:pt x="78" y="1219"/>
                  </a:lnTo>
                  <a:cubicBezTo>
                    <a:pt x="78" y="1219"/>
                    <a:pt x="1830" y="1039"/>
                    <a:pt x="1141" y="242"/>
                  </a:cubicBezTo>
                  <a:cubicBezTo>
                    <a:pt x="991" y="68"/>
                    <a:pt x="852" y="0"/>
                    <a:pt x="727"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9"/>
            <p:cNvSpPr/>
            <p:nvPr/>
          </p:nvSpPr>
          <p:spPr>
            <a:xfrm>
              <a:off x="7032992" y="3056935"/>
              <a:ext cx="46169" cy="31624"/>
            </a:xfrm>
            <a:custGeom>
              <a:rect b="b" l="l" r="r" t="t"/>
              <a:pathLst>
                <a:path extrusionOk="0" h="1024" w="1495">
                  <a:moveTo>
                    <a:pt x="519" y="0"/>
                  </a:moveTo>
                  <a:cubicBezTo>
                    <a:pt x="322" y="0"/>
                    <a:pt x="150" y="116"/>
                    <a:pt x="82" y="466"/>
                  </a:cubicBezTo>
                  <a:cubicBezTo>
                    <a:pt x="0" y="897"/>
                    <a:pt x="233" y="1023"/>
                    <a:pt x="533" y="1023"/>
                  </a:cubicBezTo>
                  <a:cubicBezTo>
                    <a:pt x="950" y="1023"/>
                    <a:pt x="1495" y="779"/>
                    <a:pt x="1495" y="779"/>
                  </a:cubicBezTo>
                  <a:lnTo>
                    <a:pt x="1388" y="440"/>
                  </a:lnTo>
                  <a:cubicBezTo>
                    <a:pt x="1388" y="440"/>
                    <a:pt x="905" y="0"/>
                    <a:pt x="51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9"/>
            <p:cNvSpPr/>
            <p:nvPr/>
          </p:nvSpPr>
          <p:spPr>
            <a:xfrm>
              <a:off x="7085646" y="3095383"/>
              <a:ext cx="57719" cy="38881"/>
            </a:xfrm>
            <a:custGeom>
              <a:rect b="b" l="l" r="r" t="t"/>
              <a:pathLst>
                <a:path extrusionOk="0" h="1259" w="1869">
                  <a:moveTo>
                    <a:pt x="977" y="1"/>
                  </a:moveTo>
                  <a:cubicBezTo>
                    <a:pt x="491" y="1"/>
                    <a:pt x="6" y="819"/>
                    <a:pt x="6" y="819"/>
                  </a:cubicBezTo>
                  <a:lnTo>
                    <a:pt x="1" y="1230"/>
                  </a:lnTo>
                  <a:cubicBezTo>
                    <a:pt x="1" y="1230"/>
                    <a:pt x="221" y="1258"/>
                    <a:pt x="497" y="1258"/>
                  </a:cubicBezTo>
                  <a:cubicBezTo>
                    <a:pt x="1065" y="1258"/>
                    <a:pt x="1868" y="1137"/>
                    <a:pt x="1481" y="397"/>
                  </a:cubicBezTo>
                  <a:cubicBezTo>
                    <a:pt x="1328" y="107"/>
                    <a:pt x="1153" y="1"/>
                    <a:pt x="97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9"/>
            <p:cNvSpPr/>
            <p:nvPr/>
          </p:nvSpPr>
          <p:spPr>
            <a:xfrm>
              <a:off x="7029811" y="3115456"/>
              <a:ext cx="56515" cy="38171"/>
            </a:xfrm>
            <a:custGeom>
              <a:rect b="b" l="l" r="r" t="t"/>
              <a:pathLst>
                <a:path extrusionOk="0" h="1236" w="1830">
                  <a:moveTo>
                    <a:pt x="804" y="1"/>
                  </a:moveTo>
                  <a:cubicBezTo>
                    <a:pt x="618" y="1"/>
                    <a:pt x="439" y="114"/>
                    <a:pt x="298" y="431"/>
                  </a:cubicBezTo>
                  <a:cubicBezTo>
                    <a:pt x="1" y="1099"/>
                    <a:pt x="590" y="1236"/>
                    <a:pt x="1122" y="1236"/>
                  </a:cubicBezTo>
                  <a:cubicBezTo>
                    <a:pt x="1490" y="1236"/>
                    <a:pt x="1830" y="1171"/>
                    <a:pt x="1830" y="1171"/>
                  </a:cubicBezTo>
                  <a:lnTo>
                    <a:pt x="1799" y="755"/>
                  </a:lnTo>
                  <a:cubicBezTo>
                    <a:pt x="1799" y="755"/>
                    <a:pt x="1281"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9"/>
            <p:cNvSpPr/>
            <p:nvPr/>
          </p:nvSpPr>
          <p:spPr>
            <a:xfrm>
              <a:off x="7164395" y="2852126"/>
              <a:ext cx="770457" cy="963997"/>
            </a:xfrm>
            <a:custGeom>
              <a:rect b="b" l="l" r="r" t="t"/>
              <a:pathLst>
                <a:path extrusionOk="0" h="31215" w="24948">
                  <a:moveTo>
                    <a:pt x="10513" y="1"/>
                  </a:moveTo>
                  <a:cubicBezTo>
                    <a:pt x="9658" y="1"/>
                    <a:pt x="8801" y="88"/>
                    <a:pt x="7965" y="243"/>
                  </a:cubicBezTo>
                  <a:cubicBezTo>
                    <a:pt x="0" y="1712"/>
                    <a:pt x="1819" y="12195"/>
                    <a:pt x="1819" y="12195"/>
                  </a:cubicBezTo>
                  <a:cubicBezTo>
                    <a:pt x="2600" y="20439"/>
                    <a:pt x="17668" y="31214"/>
                    <a:pt x="17668" y="31214"/>
                  </a:cubicBezTo>
                  <a:cubicBezTo>
                    <a:pt x="24948" y="6345"/>
                    <a:pt x="17804" y="1"/>
                    <a:pt x="1051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9"/>
            <p:cNvSpPr/>
            <p:nvPr/>
          </p:nvSpPr>
          <p:spPr>
            <a:xfrm>
              <a:off x="6383575" y="3085748"/>
              <a:ext cx="968259" cy="621665"/>
            </a:xfrm>
            <a:custGeom>
              <a:rect b="b" l="l" r="r" t="t"/>
              <a:pathLst>
                <a:path extrusionOk="0" h="20130" w="31353">
                  <a:moveTo>
                    <a:pt x="18624" y="0"/>
                  </a:moveTo>
                  <a:cubicBezTo>
                    <a:pt x="9394" y="135"/>
                    <a:pt x="1" y="13336"/>
                    <a:pt x="1552" y="16358"/>
                  </a:cubicBezTo>
                  <a:cubicBezTo>
                    <a:pt x="3104" y="19379"/>
                    <a:pt x="5124" y="20129"/>
                    <a:pt x="5124" y="20129"/>
                  </a:cubicBezTo>
                  <a:cubicBezTo>
                    <a:pt x="15371" y="18721"/>
                    <a:pt x="31352" y="5808"/>
                    <a:pt x="31352" y="5808"/>
                  </a:cubicBezTo>
                  <a:cubicBezTo>
                    <a:pt x="25500" y="2894"/>
                    <a:pt x="18624" y="0"/>
                    <a:pt x="18624" y="0"/>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9"/>
            <p:cNvSpPr/>
            <p:nvPr/>
          </p:nvSpPr>
          <p:spPr>
            <a:xfrm>
              <a:off x="6939821" y="3085748"/>
              <a:ext cx="364877" cy="218555"/>
            </a:xfrm>
            <a:custGeom>
              <a:rect b="b" l="l" r="r" t="t"/>
              <a:pathLst>
                <a:path extrusionOk="0" h="7077" w="11815">
                  <a:moveTo>
                    <a:pt x="612" y="0"/>
                  </a:moveTo>
                  <a:cubicBezTo>
                    <a:pt x="612" y="0"/>
                    <a:pt x="1" y="1732"/>
                    <a:pt x="9887" y="7077"/>
                  </a:cubicBezTo>
                  <a:lnTo>
                    <a:pt x="11815" y="5057"/>
                  </a:lnTo>
                  <a:cubicBezTo>
                    <a:pt x="11815" y="5057"/>
                    <a:pt x="6557" y="1964"/>
                    <a:pt x="61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9"/>
            <p:cNvSpPr/>
            <p:nvPr/>
          </p:nvSpPr>
          <p:spPr>
            <a:xfrm>
              <a:off x="7045160" y="2981645"/>
              <a:ext cx="647235" cy="479111"/>
            </a:xfrm>
            <a:custGeom>
              <a:rect b="b" l="l" r="r" t="t"/>
              <a:pathLst>
                <a:path extrusionOk="0" h="15514" w="20958">
                  <a:moveTo>
                    <a:pt x="13064" y="0"/>
                  </a:moveTo>
                  <a:cubicBezTo>
                    <a:pt x="13064" y="0"/>
                    <a:pt x="12448" y="484"/>
                    <a:pt x="11975" y="1085"/>
                  </a:cubicBezTo>
                  <a:cubicBezTo>
                    <a:pt x="11975" y="1085"/>
                    <a:pt x="11468" y="529"/>
                    <a:pt x="10753" y="529"/>
                  </a:cubicBezTo>
                  <a:cubicBezTo>
                    <a:pt x="10208" y="529"/>
                    <a:pt x="9541" y="853"/>
                    <a:pt x="8887" y="1995"/>
                  </a:cubicBezTo>
                  <a:cubicBezTo>
                    <a:pt x="8887" y="1995"/>
                    <a:pt x="7694" y="3618"/>
                    <a:pt x="9035" y="4492"/>
                  </a:cubicBezTo>
                  <a:lnTo>
                    <a:pt x="2884" y="10920"/>
                  </a:lnTo>
                  <a:cubicBezTo>
                    <a:pt x="2884" y="10920"/>
                    <a:pt x="1" y="11100"/>
                    <a:pt x="4153" y="13875"/>
                  </a:cubicBezTo>
                  <a:cubicBezTo>
                    <a:pt x="6027" y="15125"/>
                    <a:pt x="7311" y="15513"/>
                    <a:pt x="8182" y="15513"/>
                  </a:cubicBezTo>
                  <a:cubicBezTo>
                    <a:pt x="9607" y="15513"/>
                    <a:pt x="9929" y="14476"/>
                    <a:pt x="9929" y="14476"/>
                  </a:cubicBezTo>
                  <a:cubicBezTo>
                    <a:pt x="10299" y="13330"/>
                    <a:pt x="12108" y="10309"/>
                    <a:pt x="12108" y="10309"/>
                  </a:cubicBezTo>
                  <a:cubicBezTo>
                    <a:pt x="12108" y="10309"/>
                    <a:pt x="13485" y="11907"/>
                    <a:pt x="15126" y="11907"/>
                  </a:cubicBezTo>
                  <a:cubicBezTo>
                    <a:pt x="15601" y="11907"/>
                    <a:pt x="16097" y="11774"/>
                    <a:pt x="16589" y="11430"/>
                  </a:cubicBezTo>
                  <a:cubicBezTo>
                    <a:pt x="18784" y="9898"/>
                    <a:pt x="19302" y="7405"/>
                    <a:pt x="19302" y="7405"/>
                  </a:cubicBezTo>
                  <a:cubicBezTo>
                    <a:pt x="19791" y="6023"/>
                    <a:pt x="20958" y="2056"/>
                    <a:pt x="20958" y="2056"/>
                  </a:cubicBezTo>
                  <a:cubicBezTo>
                    <a:pt x="20958" y="2056"/>
                    <a:pt x="18178" y="26"/>
                    <a:pt x="13064" y="0"/>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9"/>
            <p:cNvSpPr/>
            <p:nvPr/>
          </p:nvSpPr>
          <p:spPr>
            <a:xfrm>
              <a:off x="7456693" y="3095383"/>
              <a:ext cx="91597" cy="65224"/>
            </a:xfrm>
            <a:custGeom>
              <a:rect b="b" l="l" r="r" t="t"/>
              <a:pathLst>
                <a:path extrusionOk="0" h="2112" w="2966">
                  <a:moveTo>
                    <a:pt x="991" y="0"/>
                  </a:moveTo>
                  <a:cubicBezTo>
                    <a:pt x="452" y="0"/>
                    <a:pt x="21" y="167"/>
                    <a:pt x="21" y="167"/>
                  </a:cubicBezTo>
                  <a:cubicBezTo>
                    <a:pt x="21" y="167"/>
                    <a:pt x="1" y="1549"/>
                    <a:pt x="1033" y="1970"/>
                  </a:cubicBezTo>
                  <a:cubicBezTo>
                    <a:pt x="1291" y="2073"/>
                    <a:pt x="1539" y="2112"/>
                    <a:pt x="1767" y="2112"/>
                  </a:cubicBezTo>
                  <a:cubicBezTo>
                    <a:pt x="2460" y="2112"/>
                    <a:pt x="2966" y="1754"/>
                    <a:pt x="2966" y="1754"/>
                  </a:cubicBezTo>
                  <a:cubicBezTo>
                    <a:pt x="2652" y="307"/>
                    <a:pt x="1723" y="0"/>
                    <a:pt x="9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9"/>
            <p:cNvSpPr/>
            <p:nvPr/>
          </p:nvSpPr>
          <p:spPr>
            <a:xfrm>
              <a:off x="7478774" y="3112399"/>
              <a:ext cx="74890" cy="65903"/>
            </a:xfrm>
            <a:custGeom>
              <a:rect b="b" l="l" r="r" t="t"/>
              <a:pathLst>
                <a:path extrusionOk="0" h="2134" w="2425">
                  <a:moveTo>
                    <a:pt x="1212" y="0"/>
                  </a:moveTo>
                  <a:cubicBezTo>
                    <a:pt x="809" y="0"/>
                    <a:pt x="422" y="233"/>
                    <a:pt x="242" y="628"/>
                  </a:cubicBezTo>
                  <a:cubicBezTo>
                    <a:pt x="0" y="1162"/>
                    <a:pt x="236" y="1794"/>
                    <a:pt x="771" y="2035"/>
                  </a:cubicBezTo>
                  <a:cubicBezTo>
                    <a:pt x="916" y="2102"/>
                    <a:pt x="1068" y="2133"/>
                    <a:pt x="1217" y="2133"/>
                  </a:cubicBezTo>
                  <a:cubicBezTo>
                    <a:pt x="1622" y="2133"/>
                    <a:pt x="2008" y="1901"/>
                    <a:pt x="2184" y="1506"/>
                  </a:cubicBezTo>
                  <a:cubicBezTo>
                    <a:pt x="2425" y="972"/>
                    <a:pt x="2189" y="340"/>
                    <a:pt x="1654" y="98"/>
                  </a:cubicBezTo>
                  <a:cubicBezTo>
                    <a:pt x="1511" y="32"/>
                    <a:pt x="1360" y="0"/>
                    <a:pt x="121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9"/>
            <p:cNvSpPr/>
            <p:nvPr/>
          </p:nvSpPr>
          <p:spPr>
            <a:xfrm>
              <a:off x="7588096" y="3162984"/>
              <a:ext cx="76218" cy="58368"/>
            </a:xfrm>
            <a:custGeom>
              <a:rect b="b" l="l" r="r" t="t"/>
              <a:pathLst>
                <a:path extrusionOk="0" h="1890" w="2468">
                  <a:moveTo>
                    <a:pt x="988" y="0"/>
                  </a:moveTo>
                  <a:cubicBezTo>
                    <a:pt x="497" y="0"/>
                    <a:pt x="77" y="193"/>
                    <a:pt x="77" y="193"/>
                  </a:cubicBezTo>
                  <a:cubicBezTo>
                    <a:pt x="77" y="193"/>
                    <a:pt x="1" y="1451"/>
                    <a:pt x="848" y="1790"/>
                  </a:cubicBezTo>
                  <a:cubicBezTo>
                    <a:pt x="1029" y="1862"/>
                    <a:pt x="1207" y="1890"/>
                    <a:pt x="1374" y="1890"/>
                  </a:cubicBezTo>
                  <a:cubicBezTo>
                    <a:pt x="1988" y="1890"/>
                    <a:pt x="2468" y="1512"/>
                    <a:pt x="2468" y="1512"/>
                  </a:cubicBezTo>
                  <a:cubicBezTo>
                    <a:pt x="2276" y="280"/>
                    <a:pt x="1580" y="0"/>
                    <a:pt x="98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9"/>
            <p:cNvSpPr/>
            <p:nvPr/>
          </p:nvSpPr>
          <p:spPr>
            <a:xfrm>
              <a:off x="7602394" y="3176078"/>
              <a:ext cx="62877" cy="59789"/>
            </a:xfrm>
            <a:custGeom>
              <a:rect b="b" l="l" r="r" t="t"/>
              <a:pathLst>
                <a:path extrusionOk="0" h="1936" w="2036">
                  <a:moveTo>
                    <a:pt x="1101" y="1"/>
                  </a:moveTo>
                  <a:cubicBezTo>
                    <a:pt x="750" y="1"/>
                    <a:pt x="398" y="231"/>
                    <a:pt x="226" y="611"/>
                  </a:cubicBezTo>
                  <a:cubicBezTo>
                    <a:pt x="0" y="1104"/>
                    <a:pt x="169" y="1669"/>
                    <a:pt x="606" y="1865"/>
                  </a:cubicBezTo>
                  <a:cubicBezTo>
                    <a:pt x="710" y="1913"/>
                    <a:pt x="820" y="1936"/>
                    <a:pt x="930" y="1936"/>
                  </a:cubicBezTo>
                  <a:cubicBezTo>
                    <a:pt x="1282" y="1936"/>
                    <a:pt x="1637" y="1705"/>
                    <a:pt x="1809" y="1325"/>
                  </a:cubicBezTo>
                  <a:cubicBezTo>
                    <a:pt x="2035" y="832"/>
                    <a:pt x="1860" y="267"/>
                    <a:pt x="1424" y="71"/>
                  </a:cubicBezTo>
                  <a:cubicBezTo>
                    <a:pt x="1320" y="23"/>
                    <a:pt x="1210" y="1"/>
                    <a:pt x="110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9"/>
            <p:cNvSpPr/>
            <p:nvPr/>
          </p:nvSpPr>
          <p:spPr>
            <a:xfrm>
              <a:off x="7330509" y="3016233"/>
              <a:ext cx="80171" cy="39499"/>
            </a:xfrm>
            <a:custGeom>
              <a:rect b="b" l="l" r="r" t="t"/>
              <a:pathLst>
                <a:path extrusionOk="0" h="1279" w="2596">
                  <a:moveTo>
                    <a:pt x="1399" y="0"/>
                  </a:moveTo>
                  <a:cubicBezTo>
                    <a:pt x="620" y="0"/>
                    <a:pt x="42" y="1116"/>
                    <a:pt x="17" y="1162"/>
                  </a:cubicBezTo>
                  <a:cubicBezTo>
                    <a:pt x="1" y="1198"/>
                    <a:pt x="11" y="1245"/>
                    <a:pt x="42" y="1264"/>
                  </a:cubicBezTo>
                  <a:cubicBezTo>
                    <a:pt x="48" y="1264"/>
                    <a:pt x="48" y="1269"/>
                    <a:pt x="53" y="1269"/>
                  </a:cubicBezTo>
                  <a:cubicBezTo>
                    <a:pt x="64" y="1276"/>
                    <a:pt x="76" y="1279"/>
                    <a:pt x="89" y="1279"/>
                  </a:cubicBezTo>
                  <a:cubicBezTo>
                    <a:pt x="117" y="1279"/>
                    <a:pt x="146" y="1263"/>
                    <a:pt x="160" y="1234"/>
                  </a:cubicBezTo>
                  <a:cubicBezTo>
                    <a:pt x="165" y="1224"/>
                    <a:pt x="719" y="159"/>
                    <a:pt x="1395" y="159"/>
                  </a:cubicBezTo>
                  <a:cubicBezTo>
                    <a:pt x="1400" y="159"/>
                    <a:pt x="1405" y="159"/>
                    <a:pt x="1409" y="159"/>
                  </a:cubicBezTo>
                  <a:cubicBezTo>
                    <a:pt x="2098" y="171"/>
                    <a:pt x="2432" y="915"/>
                    <a:pt x="2432" y="920"/>
                  </a:cubicBezTo>
                  <a:cubicBezTo>
                    <a:pt x="2447" y="950"/>
                    <a:pt x="2476" y="969"/>
                    <a:pt x="2506" y="969"/>
                  </a:cubicBezTo>
                  <a:cubicBezTo>
                    <a:pt x="2517" y="969"/>
                    <a:pt x="2528" y="967"/>
                    <a:pt x="2539" y="961"/>
                  </a:cubicBezTo>
                  <a:cubicBezTo>
                    <a:pt x="2581" y="946"/>
                    <a:pt x="2596" y="899"/>
                    <a:pt x="2581" y="859"/>
                  </a:cubicBezTo>
                  <a:cubicBezTo>
                    <a:pt x="2565" y="823"/>
                    <a:pt x="2200" y="16"/>
                    <a:pt x="1414" y="0"/>
                  </a:cubicBezTo>
                  <a:cubicBezTo>
                    <a:pt x="1409" y="0"/>
                    <a:pt x="1404" y="0"/>
                    <a:pt x="139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9"/>
            <p:cNvSpPr/>
            <p:nvPr/>
          </p:nvSpPr>
          <p:spPr>
            <a:xfrm>
              <a:off x="7353516" y="3051284"/>
              <a:ext cx="39869" cy="50277"/>
            </a:xfrm>
            <a:custGeom>
              <a:rect b="b" l="l" r="r" t="t"/>
              <a:pathLst>
                <a:path extrusionOk="0" h="1628" w="1291">
                  <a:moveTo>
                    <a:pt x="1206" y="1"/>
                  </a:moveTo>
                  <a:cubicBezTo>
                    <a:pt x="1163" y="1"/>
                    <a:pt x="1132" y="35"/>
                    <a:pt x="1132" y="73"/>
                  </a:cubicBezTo>
                  <a:cubicBezTo>
                    <a:pt x="1132" y="79"/>
                    <a:pt x="1111" y="376"/>
                    <a:pt x="973" y="530"/>
                  </a:cubicBezTo>
                  <a:cubicBezTo>
                    <a:pt x="950" y="553"/>
                    <a:pt x="901" y="560"/>
                    <a:pt x="841" y="560"/>
                  </a:cubicBezTo>
                  <a:cubicBezTo>
                    <a:pt x="776" y="560"/>
                    <a:pt x="698" y="551"/>
                    <a:pt x="629" y="546"/>
                  </a:cubicBezTo>
                  <a:cubicBezTo>
                    <a:pt x="553" y="538"/>
                    <a:pt x="472" y="529"/>
                    <a:pt x="395" y="529"/>
                  </a:cubicBezTo>
                  <a:cubicBezTo>
                    <a:pt x="229" y="529"/>
                    <a:pt x="79" y="570"/>
                    <a:pt x="37" y="741"/>
                  </a:cubicBezTo>
                  <a:cubicBezTo>
                    <a:pt x="1" y="905"/>
                    <a:pt x="63" y="1071"/>
                    <a:pt x="114" y="1220"/>
                  </a:cubicBezTo>
                  <a:cubicBezTo>
                    <a:pt x="150" y="1306"/>
                    <a:pt x="191" y="1415"/>
                    <a:pt x="171" y="1445"/>
                  </a:cubicBezTo>
                  <a:cubicBezTo>
                    <a:pt x="166" y="1455"/>
                    <a:pt x="145" y="1466"/>
                    <a:pt x="114" y="1471"/>
                  </a:cubicBezTo>
                  <a:cubicBezTo>
                    <a:pt x="74" y="1481"/>
                    <a:pt x="48" y="1522"/>
                    <a:pt x="53" y="1564"/>
                  </a:cubicBezTo>
                  <a:cubicBezTo>
                    <a:pt x="58" y="1584"/>
                    <a:pt x="68" y="1605"/>
                    <a:pt x="88" y="1614"/>
                  </a:cubicBezTo>
                  <a:cubicBezTo>
                    <a:pt x="100" y="1623"/>
                    <a:pt x="114" y="1627"/>
                    <a:pt x="129" y="1627"/>
                  </a:cubicBezTo>
                  <a:cubicBezTo>
                    <a:pt x="134" y="1627"/>
                    <a:pt x="140" y="1627"/>
                    <a:pt x="145" y="1626"/>
                  </a:cubicBezTo>
                  <a:cubicBezTo>
                    <a:pt x="222" y="1614"/>
                    <a:pt x="278" y="1579"/>
                    <a:pt x="309" y="1528"/>
                  </a:cubicBezTo>
                  <a:cubicBezTo>
                    <a:pt x="361" y="1424"/>
                    <a:pt x="320" y="1306"/>
                    <a:pt x="264" y="1163"/>
                  </a:cubicBezTo>
                  <a:cubicBezTo>
                    <a:pt x="217" y="1035"/>
                    <a:pt x="166" y="895"/>
                    <a:pt x="191" y="777"/>
                  </a:cubicBezTo>
                  <a:cubicBezTo>
                    <a:pt x="208" y="707"/>
                    <a:pt x="281" y="685"/>
                    <a:pt x="395" y="685"/>
                  </a:cubicBezTo>
                  <a:cubicBezTo>
                    <a:pt x="456" y="685"/>
                    <a:pt x="530" y="691"/>
                    <a:pt x="613" y="701"/>
                  </a:cubicBezTo>
                  <a:cubicBezTo>
                    <a:pt x="691" y="708"/>
                    <a:pt x="767" y="717"/>
                    <a:pt x="837" y="717"/>
                  </a:cubicBezTo>
                  <a:cubicBezTo>
                    <a:pt x="942" y="717"/>
                    <a:pt x="1032" y="698"/>
                    <a:pt x="1091" y="634"/>
                  </a:cubicBezTo>
                  <a:cubicBezTo>
                    <a:pt x="1270" y="438"/>
                    <a:pt x="1286" y="99"/>
                    <a:pt x="1291" y="84"/>
                  </a:cubicBezTo>
                  <a:cubicBezTo>
                    <a:pt x="1291" y="37"/>
                    <a:pt x="1260" y="1"/>
                    <a:pt x="1214" y="1"/>
                  </a:cubicBezTo>
                  <a:cubicBezTo>
                    <a:pt x="1212" y="1"/>
                    <a:pt x="1209" y="1"/>
                    <a:pt x="120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9"/>
            <p:cNvSpPr/>
            <p:nvPr/>
          </p:nvSpPr>
          <p:spPr>
            <a:xfrm>
              <a:off x="7319237" y="3070430"/>
              <a:ext cx="9265" cy="23347"/>
            </a:xfrm>
            <a:custGeom>
              <a:rect b="b" l="l" r="r" t="t"/>
              <a:pathLst>
                <a:path extrusionOk="0" h="756" w="300">
                  <a:moveTo>
                    <a:pt x="212" y="0"/>
                  </a:moveTo>
                  <a:cubicBezTo>
                    <a:pt x="178" y="0"/>
                    <a:pt x="148" y="21"/>
                    <a:pt x="135" y="55"/>
                  </a:cubicBezTo>
                  <a:cubicBezTo>
                    <a:pt x="119" y="100"/>
                    <a:pt x="1" y="486"/>
                    <a:pt x="63" y="697"/>
                  </a:cubicBezTo>
                  <a:cubicBezTo>
                    <a:pt x="68" y="717"/>
                    <a:pt x="79" y="733"/>
                    <a:pt x="93" y="743"/>
                  </a:cubicBezTo>
                  <a:cubicBezTo>
                    <a:pt x="109" y="751"/>
                    <a:pt x="124" y="756"/>
                    <a:pt x="141" y="756"/>
                  </a:cubicBezTo>
                  <a:cubicBezTo>
                    <a:pt x="147" y="756"/>
                    <a:pt x="154" y="755"/>
                    <a:pt x="160" y="754"/>
                  </a:cubicBezTo>
                  <a:cubicBezTo>
                    <a:pt x="202" y="738"/>
                    <a:pt x="228" y="697"/>
                    <a:pt x="217" y="650"/>
                  </a:cubicBezTo>
                  <a:cubicBezTo>
                    <a:pt x="176" y="512"/>
                    <a:pt x="253" y="209"/>
                    <a:pt x="283" y="106"/>
                  </a:cubicBezTo>
                  <a:cubicBezTo>
                    <a:pt x="299" y="64"/>
                    <a:pt x="278" y="19"/>
                    <a:pt x="233" y="3"/>
                  </a:cubicBezTo>
                  <a:cubicBezTo>
                    <a:pt x="226" y="1"/>
                    <a:pt x="219" y="0"/>
                    <a:pt x="21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9"/>
            <p:cNvSpPr/>
            <p:nvPr/>
          </p:nvSpPr>
          <p:spPr>
            <a:xfrm>
              <a:off x="7562402" y="3210079"/>
              <a:ext cx="29369" cy="25015"/>
            </a:xfrm>
            <a:custGeom>
              <a:rect b="b" l="l" r="r" t="t"/>
              <a:pathLst>
                <a:path extrusionOk="0" h="810" w="951">
                  <a:moveTo>
                    <a:pt x="810" y="1"/>
                  </a:moveTo>
                  <a:cubicBezTo>
                    <a:pt x="803" y="1"/>
                    <a:pt x="797" y="2"/>
                    <a:pt x="791" y="3"/>
                  </a:cubicBezTo>
                  <a:cubicBezTo>
                    <a:pt x="750" y="13"/>
                    <a:pt x="729" y="49"/>
                    <a:pt x="740" y="91"/>
                  </a:cubicBezTo>
                  <a:cubicBezTo>
                    <a:pt x="822" y="414"/>
                    <a:pt x="715" y="558"/>
                    <a:pt x="668" y="604"/>
                  </a:cubicBezTo>
                  <a:cubicBezTo>
                    <a:pt x="626" y="642"/>
                    <a:pt x="575" y="664"/>
                    <a:pt x="525" y="664"/>
                  </a:cubicBezTo>
                  <a:cubicBezTo>
                    <a:pt x="508" y="664"/>
                    <a:pt x="490" y="661"/>
                    <a:pt x="473" y="656"/>
                  </a:cubicBezTo>
                  <a:cubicBezTo>
                    <a:pt x="330" y="609"/>
                    <a:pt x="206" y="599"/>
                    <a:pt x="133" y="599"/>
                  </a:cubicBezTo>
                  <a:cubicBezTo>
                    <a:pt x="94" y="599"/>
                    <a:pt x="71" y="602"/>
                    <a:pt x="67" y="604"/>
                  </a:cubicBezTo>
                  <a:cubicBezTo>
                    <a:pt x="31" y="604"/>
                    <a:pt x="0" y="641"/>
                    <a:pt x="5" y="682"/>
                  </a:cubicBezTo>
                  <a:cubicBezTo>
                    <a:pt x="5" y="703"/>
                    <a:pt x="20" y="722"/>
                    <a:pt x="36" y="734"/>
                  </a:cubicBezTo>
                  <a:cubicBezTo>
                    <a:pt x="51" y="743"/>
                    <a:pt x="67" y="748"/>
                    <a:pt x="82" y="748"/>
                  </a:cubicBezTo>
                  <a:cubicBezTo>
                    <a:pt x="83" y="748"/>
                    <a:pt x="100" y="747"/>
                    <a:pt x="129" y="747"/>
                  </a:cubicBezTo>
                  <a:cubicBezTo>
                    <a:pt x="188" y="747"/>
                    <a:pt x="298" y="754"/>
                    <a:pt x="426" y="795"/>
                  </a:cubicBezTo>
                  <a:cubicBezTo>
                    <a:pt x="458" y="805"/>
                    <a:pt x="491" y="810"/>
                    <a:pt x="524" y="810"/>
                  </a:cubicBezTo>
                  <a:cubicBezTo>
                    <a:pt x="610" y="810"/>
                    <a:pt x="694" y="776"/>
                    <a:pt x="765" y="713"/>
                  </a:cubicBezTo>
                  <a:cubicBezTo>
                    <a:pt x="909" y="573"/>
                    <a:pt x="950" y="338"/>
                    <a:pt x="879" y="55"/>
                  </a:cubicBezTo>
                  <a:cubicBezTo>
                    <a:pt x="870" y="20"/>
                    <a:pt x="840" y="1"/>
                    <a:pt x="81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9"/>
            <p:cNvSpPr/>
            <p:nvPr/>
          </p:nvSpPr>
          <p:spPr>
            <a:xfrm>
              <a:off x="7535906" y="3210233"/>
              <a:ext cx="14607" cy="7752"/>
            </a:xfrm>
            <a:custGeom>
              <a:rect b="b" l="l" r="r" t="t"/>
              <a:pathLst>
                <a:path extrusionOk="0" h="251" w="473">
                  <a:moveTo>
                    <a:pt x="218" y="0"/>
                  </a:moveTo>
                  <a:cubicBezTo>
                    <a:pt x="168" y="0"/>
                    <a:pt x="101" y="20"/>
                    <a:pt x="31" y="91"/>
                  </a:cubicBezTo>
                  <a:cubicBezTo>
                    <a:pt x="5" y="117"/>
                    <a:pt x="0" y="162"/>
                    <a:pt x="31" y="188"/>
                  </a:cubicBezTo>
                  <a:cubicBezTo>
                    <a:pt x="36" y="193"/>
                    <a:pt x="36" y="198"/>
                    <a:pt x="41" y="198"/>
                  </a:cubicBezTo>
                  <a:cubicBezTo>
                    <a:pt x="54" y="207"/>
                    <a:pt x="69" y="212"/>
                    <a:pt x="83" y="212"/>
                  </a:cubicBezTo>
                  <a:cubicBezTo>
                    <a:pt x="101" y="212"/>
                    <a:pt x="119" y="205"/>
                    <a:pt x="133" y="193"/>
                  </a:cubicBezTo>
                  <a:cubicBezTo>
                    <a:pt x="165" y="162"/>
                    <a:pt x="192" y="147"/>
                    <a:pt x="219" y="147"/>
                  </a:cubicBezTo>
                  <a:cubicBezTo>
                    <a:pt x="223" y="147"/>
                    <a:pt x="227" y="147"/>
                    <a:pt x="231" y="148"/>
                  </a:cubicBezTo>
                  <a:cubicBezTo>
                    <a:pt x="278" y="153"/>
                    <a:pt x="313" y="198"/>
                    <a:pt x="323" y="214"/>
                  </a:cubicBezTo>
                  <a:cubicBezTo>
                    <a:pt x="337" y="238"/>
                    <a:pt x="362" y="250"/>
                    <a:pt x="387" y="250"/>
                  </a:cubicBezTo>
                  <a:cubicBezTo>
                    <a:pt x="401" y="250"/>
                    <a:pt x="414" y="247"/>
                    <a:pt x="427" y="240"/>
                  </a:cubicBezTo>
                  <a:cubicBezTo>
                    <a:pt x="458" y="219"/>
                    <a:pt x="472" y="178"/>
                    <a:pt x="451" y="143"/>
                  </a:cubicBezTo>
                  <a:cubicBezTo>
                    <a:pt x="442" y="132"/>
                    <a:pt x="370" y="19"/>
                    <a:pt x="252" y="3"/>
                  </a:cubicBezTo>
                  <a:cubicBezTo>
                    <a:pt x="242" y="1"/>
                    <a:pt x="230" y="0"/>
                    <a:pt x="21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9"/>
            <p:cNvSpPr/>
            <p:nvPr/>
          </p:nvSpPr>
          <p:spPr>
            <a:xfrm>
              <a:off x="7520001" y="3190963"/>
              <a:ext cx="20537" cy="24243"/>
            </a:xfrm>
            <a:custGeom>
              <a:rect b="b" l="l" r="r" t="t"/>
              <a:pathLst>
                <a:path extrusionOk="0" h="785" w="665">
                  <a:moveTo>
                    <a:pt x="586" y="1"/>
                  </a:moveTo>
                  <a:cubicBezTo>
                    <a:pt x="578" y="1"/>
                    <a:pt x="569" y="2"/>
                    <a:pt x="561" y="6"/>
                  </a:cubicBezTo>
                  <a:cubicBezTo>
                    <a:pt x="356" y="67"/>
                    <a:pt x="1" y="304"/>
                    <a:pt x="124" y="736"/>
                  </a:cubicBezTo>
                  <a:cubicBezTo>
                    <a:pt x="129" y="751"/>
                    <a:pt x="140" y="767"/>
                    <a:pt x="155" y="772"/>
                  </a:cubicBezTo>
                  <a:cubicBezTo>
                    <a:pt x="165" y="781"/>
                    <a:pt x="179" y="784"/>
                    <a:pt x="193" y="784"/>
                  </a:cubicBezTo>
                  <a:cubicBezTo>
                    <a:pt x="201" y="784"/>
                    <a:pt x="209" y="783"/>
                    <a:pt x="217" y="782"/>
                  </a:cubicBezTo>
                  <a:cubicBezTo>
                    <a:pt x="252" y="772"/>
                    <a:pt x="278" y="730"/>
                    <a:pt x="263" y="694"/>
                  </a:cubicBezTo>
                  <a:cubicBezTo>
                    <a:pt x="150" y="288"/>
                    <a:pt x="587" y="150"/>
                    <a:pt x="608" y="144"/>
                  </a:cubicBezTo>
                  <a:cubicBezTo>
                    <a:pt x="643" y="129"/>
                    <a:pt x="664" y="88"/>
                    <a:pt x="653" y="51"/>
                  </a:cubicBezTo>
                  <a:cubicBezTo>
                    <a:pt x="641" y="23"/>
                    <a:pt x="617" y="1"/>
                    <a:pt x="58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9"/>
            <p:cNvSpPr/>
            <p:nvPr/>
          </p:nvSpPr>
          <p:spPr>
            <a:xfrm>
              <a:off x="7614284" y="3110484"/>
              <a:ext cx="66830" cy="46694"/>
            </a:xfrm>
            <a:custGeom>
              <a:rect b="b" l="l" r="r" t="t"/>
              <a:pathLst>
                <a:path extrusionOk="0" h="1512" w="2164">
                  <a:moveTo>
                    <a:pt x="324" y="1"/>
                  </a:moveTo>
                  <a:cubicBezTo>
                    <a:pt x="175" y="1"/>
                    <a:pt x="47" y="108"/>
                    <a:pt x="26" y="252"/>
                  </a:cubicBezTo>
                  <a:cubicBezTo>
                    <a:pt x="0" y="413"/>
                    <a:pt x="114" y="567"/>
                    <a:pt x="273" y="587"/>
                  </a:cubicBezTo>
                  <a:lnTo>
                    <a:pt x="294" y="592"/>
                  </a:lnTo>
                  <a:cubicBezTo>
                    <a:pt x="453" y="613"/>
                    <a:pt x="607" y="634"/>
                    <a:pt x="756" y="669"/>
                  </a:cubicBezTo>
                  <a:cubicBezTo>
                    <a:pt x="904" y="705"/>
                    <a:pt x="1049" y="757"/>
                    <a:pt x="1182" y="823"/>
                  </a:cubicBezTo>
                  <a:cubicBezTo>
                    <a:pt x="1321" y="890"/>
                    <a:pt x="1445" y="978"/>
                    <a:pt x="1563" y="1075"/>
                  </a:cubicBezTo>
                  <a:cubicBezTo>
                    <a:pt x="1681" y="1177"/>
                    <a:pt x="1789" y="1307"/>
                    <a:pt x="1871" y="1424"/>
                  </a:cubicBezTo>
                  <a:lnTo>
                    <a:pt x="1886" y="1445"/>
                  </a:lnTo>
                  <a:cubicBezTo>
                    <a:pt x="1911" y="1487"/>
                    <a:pt x="1952" y="1511"/>
                    <a:pt x="1999" y="1511"/>
                  </a:cubicBezTo>
                  <a:cubicBezTo>
                    <a:pt x="2011" y="1511"/>
                    <a:pt x="2023" y="1510"/>
                    <a:pt x="2035" y="1507"/>
                  </a:cubicBezTo>
                  <a:cubicBezTo>
                    <a:pt x="2113" y="1492"/>
                    <a:pt x="2164" y="1414"/>
                    <a:pt x="2144" y="1338"/>
                  </a:cubicBezTo>
                  <a:cubicBezTo>
                    <a:pt x="2097" y="1127"/>
                    <a:pt x="2009" y="952"/>
                    <a:pt x="1891" y="788"/>
                  </a:cubicBezTo>
                  <a:cubicBezTo>
                    <a:pt x="1779" y="622"/>
                    <a:pt x="1625" y="484"/>
                    <a:pt x="1459" y="366"/>
                  </a:cubicBezTo>
                  <a:cubicBezTo>
                    <a:pt x="1290" y="252"/>
                    <a:pt x="1110" y="160"/>
                    <a:pt x="915" y="104"/>
                  </a:cubicBezTo>
                  <a:cubicBezTo>
                    <a:pt x="823" y="67"/>
                    <a:pt x="725" y="53"/>
                    <a:pt x="627" y="32"/>
                  </a:cubicBezTo>
                  <a:cubicBezTo>
                    <a:pt x="529" y="17"/>
                    <a:pt x="432" y="12"/>
                    <a:pt x="335" y="1"/>
                  </a:cubicBezTo>
                  <a:cubicBezTo>
                    <a:pt x="331" y="1"/>
                    <a:pt x="328" y="1"/>
                    <a:pt x="32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9"/>
            <p:cNvSpPr/>
            <p:nvPr/>
          </p:nvSpPr>
          <p:spPr>
            <a:xfrm>
              <a:off x="7483036" y="3055051"/>
              <a:ext cx="74952" cy="33878"/>
            </a:xfrm>
            <a:custGeom>
              <a:rect b="b" l="l" r="r" t="t"/>
              <a:pathLst>
                <a:path extrusionOk="0" h="1097" w="2427">
                  <a:moveTo>
                    <a:pt x="891" y="0"/>
                  </a:moveTo>
                  <a:cubicBezTo>
                    <a:pt x="808" y="0"/>
                    <a:pt x="725" y="6"/>
                    <a:pt x="643" y="19"/>
                  </a:cubicBezTo>
                  <a:cubicBezTo>
                    <a:pt x="443" y="54"/>
                    <a:pt x="258" y="111"/>
                    <a:pt x="78" y="223"/>
                  </a:cubicBezTo>
                  <a:cubicBezTo>
                    <a:pt x="26" y="254"/>
                    <a:pt x="0" y="316"/>
                    <a:pt x="11" y="373"/>
                  </a:cubicBezTo>
                  <a:cubicBezTo>
                    <a:pt x="25" y="444"/>
                    <a:pt x="91" y="492"/>
                    <a:pt x="161" y="492"/>
                  </a:cubicBezTo>
                  <a:cubicBezTo>
                    <a:pt x="167" y="492"/>
                    <a:pt x="174" y="492"/>
                    <a:pt x="180" y="491"/>
                  </a:cubicBezTo>
                  <a:lnTo>
                    <a:pt x="206" y="486"/>
                  </a:lnTo>
                  <a:cubicBezTo>
                    <a:pt x="306" y="467"/>
                    <a:pt x="423" y="454"/>
                    <a:pt x="538" y="454"/>
                  </a:cubicBezTo>
                  <a:cubicBezTo>
                    <a:pt x="582" y="454"/>
                    <a:pt x="626" y="456"/>
                    <a:pt x="669" y="460"/>
                  </a:cubicBezTo>
                  <a:cubicBezTo>
                    <a:pt x="823" y="470"/>
                    <a:pt x="972" y="496"/>
                    <a:pt x="1115" y="553"/>
                  </a:cubicBezTo>
                  <a:cubicBezTo>
                    <a:pt x="1259" y="604"/>
                    <a:pt x="1393" y="666"/>
                    <a:pt x="1527" y="747"/>
                  </a:cubicBezTo>
                  <a:cubicBezTo>
                    <a:pt x="1655" y="830"/>
                    <a:pt x="1779" y="928"/>
                    <a:pt x="1902" y="1020"/>
                  </a:cubicBezTo>
                  <a:lnTo>
                    <a:pt x="1923" y="1036"/>
                  </a:lnTo>
                  <a:cubicBezTo>
                    <a:pt x="1977" y="1076"/>
                    <a:pt x="2039" y="1096"/>
                    <a:pt x="2101" y="1096"/>
                  </a:cubicBezTo>
                  <a:cubicBezTo>
                    <a:pt x="2181" y="1096"/>
                    <a:pt x="2260" y="1063"/>
                    <a:pt x="2318" y="999"/>
                  </a:cubicBezTo>
                  <a:cubicBezTo>
                    <a:pt x="2426" y="876"/>
                    <a:pt x="2416" y="691"/>
                    <a:pt x="2298" y="583"/>
                  </a:cubicBezTo>
                  <a:cubicBezTo>
                    <a:pt x="2225" y="517"/>
                    <a:pt x="2149" y="455"/>
                    <a:pt x="2071" y="394"/>
                  </a:cubicBezTo>
                  <a:cubicBezTo>
                    <a:pt x="1985" y="342"/>
                    <a:pt x="1907" y="280"/>
                    <a:pt x="1819" y="234"/>
                  </a:cubicBezTo>
                  <a:cubicBezTo>
                    <a:pt x="1639" y="136"/>
                    <a:pt x="1444" y="74"/>
                    <a:pt x="1250" y="33"/>
                  </a:cubicBezTo>
                  <a:cubicBezTo>
                    <a:pt x="1131" y="12"/>
                    <a:pt x="1011" y="0"/>
                    <a:pt x="89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9"/>
            <p:cNvSpPr/>
            <p:nvPr/>
          </p:nvSpPr>
          <p:spPr>
            <a:xfrm>
              <a:off x="7481121" y="3233148"/>
              <a:ext cx="79862" cy="49875"/>
            </a:xfrm>
            <a:custGeom>
              <a:rect b="b" l="l" r="r" t="t"/>
              <a:pathLst>
                <a:path extrusionOk="0" h="1615" w="2586">
                  <a:moveTo>
                    <a:pt x="68" y="1"/>
                  </a:moveTo>
                  <a:cubicBezTo>
                    <a:pt x="59" y="1"/>
                    <a:pt x="51" y="2"/>
                    <a:pt x="42" y="6"/>
                  </a:cubicBezTo>
                  <a:cubicBezTo>
                    <a:pt x="12" y="22"/>
                    <a:pt x="1" y="58"/>
                    <a:pt x="12" y="89"/>
                  </a:cubicBezTo>
                  <a:cubicBezTo>
                    <a:pt x="643" y="1471"/>
                    <a:pt x="1862" y="1615"/>
                    <a:pt x="2334" y="1615"/>
                  </a:cubicBezTo>
                  <a:cubicBezTo>
                    <a:pt x="2452" y="1615"/>
                    <a:pt x="2524" y="1605"/>
                    <a:pt x="2529" y="1605"/>
                  </a:cubicBezTo>
                  <a:cubicBezTo>
                    <a:pt x="2565" y="1600"/>
                    <a:pt x="2586" y="1569"/>
                    <a:pt x="2581" y="1533"/>
                  </a:cubicBezTo>
                  <a:cubicBezTo>
                    <a:pt x="2576" y="1505"/>
                    <a:pt x="2554" y="1481"/>
                    <a:pt x="2523" y="1481"/>
                  </a:cubicBezTo>
                  <a:cubicBezTo>
                    <a:pt x="2520" y="1481"/>
                    <a:pt x="2517" y="1481"/>
                    <a:pt x="2514" y="1481"/>
                  </a:cubicBezTo>
                  <a:cubicBezTo>
                    <a:pt x="2501" y="1483"/>
                    <a:pt x="2424" y="1493"/>
                    <a:pt x="2306" y="1493"/>
                  </a:cubicBezTo>
                  <a:cubicBezTo>
                    <a:pt x="1841" y="1493"/>
                    <a:pt x="722" y="1347"/>
                    <a:pt x="124" y="37"/>
                  </a:cubicBezTo>
                  <a:cubicBezTo>
                    <a:pt x="113" y="14"/>
                    <a:pt x="91" y="1"/>
                    <a:pt x="6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9"/>
            <p:cNvSpPr/>
            <p:nvPr/>
          </p:nvSpPr>
          <p:spPr>
            <a:xfrm>
              <a:off x="7371613" y="3245346"/>
              <a:ext cx="56206" cy="66089"/>
            </a:xfrm>
            <a:custGeom>
              <a:rect b="b" l="l" r="r" t="t"/>
              <a:pathLst>
                <a:path extrusionOk="0" h="2140" w="1820">
                  <a:moveTo>
                    <a:pt x="75" y="0"/>
                  </a:moveTo>
                  <a:cubicBezTo>
                    <a:pt x="62" y="0"/>
                    <a:pt x="49" y="4"/>
                    <a:pt x="36" y="12"/>
                  </a:cubicBezTo>
                  <a:cubicBezTo>
                    <a:pt x="12" y="28"/>
                    <a:pt x="1" y="69"/>
                    <a:pt x="22" y="95"/>
                  </a:cubicBezTo>
                  <a:cubicBezTo>
                    <a:pt x="772" y="1195"/>
                    <a:pt x="1701" y="2114"/>
                    <a:pt x="1708" y="2125"/>
                  </a:cubicBezTo>
                  <a:cubicBezTo>
                    <a:pt x="1722" y="2135"/>
                    <a:pt x="1738" y="2140"/>
                    <a:pt x="1753" y="2140"/>
                  </a:cubicBezTo>
                  <a:cubicBezTo>
                    <a:pt x="1769" y="2140"/>
                    <a:pt x="1784" y="2135"/>
                    <a:pt x="1794" y="2125"/>
                  </a:cubicBezTo>
                  <a:cubicBezTo>
                    <a:pt x="1820" y="2099"/>
                    <a:pt x="1820" y="2063"/>
                    <a:pt x="1794" y="2037"/>
                  </a:cubicBezTo>
                  <a:cubicBezTo>
                    <a:pt x="1784" y="2027"/>
                    <a:pt x="864" y="1117"/>
                    <a:pt x="124" y="28"/>
                  </a:cubicBezTo>
                  <a:cubicBezTo>
                    <a:pt x="112" y="10"/>
                    <a:pt x="94" y="0"/>
                    <a:pt x="7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9"/>
            <p:cNvSpPr/>
            <p:nvPr/>
          </p:nvSpPr>
          <p:spPr>
            <a:xfrm>
              <a:off x="6391975" y="3012712"/>
              <a:ext cx="1661170" cy="1045373"/>
            </a:xfrm>
            <a:custGeom>
              <a:rect b="b" l="l" r="r" t="t"/>
              <a:pathLst>
                <a:path extrusionOk="0" h="33850" w="53790">
                  <a:moveTo>
                    <a:pt x="7829" y="1"/>
                  </a:moveTo>
                  <a:cubicBezTo>
                    <a:pt x="3279" y="1"/>
                    <a:pt x="0" y="11456"/>
                    <a:pt x="0" y="11456"/>
                  </a:cubicBezTo>
                  <a:lnTo>
                    <a:pt x="3315" y="13024"/>
                  </a:lnTo>
                  <a:cubicBezTo>
                    <a:pt x="3315" y="13024"/>
                    <a:pt x="7437" y="8347"/>
                    <a:pt x="8048" y="7340"/>
                  </a:cubicBezTo>
                  <a:cubicBezTo>
                    <a:pt x="8048" y="7340"/>
                    <a:pt x="11908" y="10325"/>
                    <a:pt x="14924" y="12494"/>
                  </a:cubicBezTo>
                  <a:cubicBezTo>
                    <a:pt x="14924" y="12494"/>
                    <a:pt x="23896" y="14549"/>
                    <a:pt x="30397" y="23953"/>
                  </a:cubicBezTo>
                  <a:cubicBezTo>
                    <a:pt x="30397" y="23953"/>
                    <a:pt x="32828" y="27252"/>
                    <a:pt x="39215" y="32289"/>
                  </a:cubicBezTo>
                  <a:cubicBezTo>
                    <a:pt x="40924" y="33633"/>
                    <a:pt x="47005" y="33849"/>
                    <a:pt x="50750" y="33849"/>
                  </a:cubicBezTo>
                  <a:cubicBezTo>
                    <a:pt x="52535" y="33849"/>
                    <a:pt x="53789" y="33800"/>
                    <a:pt x="53789" y="33800"/>
                  </a:cubicBezTo>
                  <a:cubicBezTo>
                    <a:pt x="53789" y="33800"/>
                    <a:pt x="52428" y="32911"/>
                    <a:pt x="52644" y="29889"/>
                  </a:cubicBezTo>
                  <a:cubicBezTo>
                    <a:pt x="52644" y="29889"/>
                    <a:pt x="46034" y="27721"/>
                    <a:pt x="43475" y="26882"/>
                  </a:cubicBezTo>
                  <a:cubicBezTo>
                    <a:pt x="43475" y="26882"/>
                    <a:pt x="39436" y="22494"/>
                    <a:pt x="37278" y="19838"/>
                  </a:cubicBezTo>
                  <a:cubicBezTo>
                    <a:pt x="37278" y="19838"/>
                    <a:pt x="34827" y="16425"/>
                    <a:pt x="31080" y="13470"/>
                  </a:cubicBezTo>
                  <a:cubicBezTo>
                    <a:pt x="31080" y="13470"/>
                    <a:pt x="26559" y="9904"/>
                    <a:pt x="24775" y="9144"/>
                  </a:cubicBezTo>
                  <a:cubicBezTo>
                    <a:pt x="24775" y="9144"/>
                    <a:pt x="21666" y="6430"/>
                    <a:pt x="20150" y="5773"/>
                  </a:cubicBezTo>
                  <a:cubicBezTo>
                    <a:pt x="18393" y="5007"/>
                    <a:pt x="14179" y="197"/>
                    <a:pt x="7915" y="2"/>
                  </a:cubicBezTo>
                  <a:cubicBezTo>
                    <a:pt x="7886" y="1"/>
                    <a:pt x="7858" y="1"/>
                    <a:pt x="7829" y="1"/>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9"/>
            <p:cNvSpPr/>
            <p:nvPr/>
          </p:nvSpPr>
          <p:spPr>
            <a:xfrm>
              <a:off x="6331971" y="3366465"/>
              <a:ext cx="216548" cy="328806"/>
            </a:xfrm>
            <a:custGeom>
              <a:rect b="b" l="l" r="r" t="t"/>
              <a:pathLst>
                <a:path extrusionOk="0" h="10647" w="7012">
                  <a:moveTo>
                    <a:pt x="3762" y="7627"/>
                  </a:moveTo>
                  <a:cubicBezTo>
                    <a:pt x="3764" y="7636"/>
                    <a:pt x="3765" y="7649"/>
                    <a:pt x="3766" y="7666"/>
                  </a:cubicBezTo>
                  <a:lnTo>
                    <a:pt x="3766" y="7666"/>
                  </a:lnTo>
                  <a:cubicBezTo>
                    <a:pt x="3764" y="7640"/>
                    <a:pt x="3762" y="7627"/>
                    <a:pt x="3762" y="7627"/>
                  </a:cubicBezTo>
                  <a:close/>
                  <a:moveTo>
                    <a:pt x="1291" y="8357"/>
                  </a:moveTo>
                  <a:lnTo>
                    <a:pt x="1291" y="8357"/>
                  </a:lnTo>
                  <a:cubicBezTo>
                    <a:pt x="1289" y="8363"/>
                    <a:pt x="1287" y="8369"/>
                    <a:pt x="1286" y="8375"/>
                  </a:cubicBezTo>
                  <a:lnTo>
                    <a:pt x="1286" y="8375"/>
                  </a:lnTo>
                  <a:cubicBezTo>
                    <a:pt x="1286" y="8366"/>
                    <a:pt x="1287" y="8359"/>
                    <a:pt x="1291" y="8357"/>
                  </a:cubicBezTo>
                  <a:close/>
                  <a:moveTo>
                    <a:pt x="1943" y="1"/>
                  </a:moveTo>
                  <a:lnTo>
                    <a:pt x="1518" y="1312"/>
                  </a:lnTo>
                  <a:cubicBezTo>
                    <a:pt x="1518" y="1312"/>
                    <a:pt x="320" y="2740"/>
                    <a:pt x="207" y="4816"/>
                  </a:cubicBezTo>
                  <a:cubicBezTo>
                    <a:pt x="150" y="5864"/>
                    <a:pt x="1" y="8619"/>
                    <a:pt x="875" y="8886"/>
                  </a:cubicBezTo>
                  <a:cubicBezTo>
                    <a:pt x="974" y="8917"/>
                    <a:pt x="1053" y="8930"/>
                    <a:pt x="1115" y="8930"/>
                  </a:cubicBezTo>
                  <a:cubicBezTo>
                    <a:pt x="1202" y="8930"/>
                    <a:pt x="1257" y="8904"/>
                    <a:pt x="1291" y="8863"/>
                  </a:cubicBezTo>
                  <a:lnTo>
                    <a:pt x="1291" y="8863"/>
                  </a:lnTo>
                  <a:cubicBezTo>
                    <a:pt x="1357" y="9255"/>
                    <a:pt x="1555" y="9721"/>
                    <a:pt x="1943" y="9868"/>
                  </a:cubicBezTo>
                  <a:cubicBezTo>
                    <a:pt x="1943" y="9868"/>
                    <a:pt x="2006" y="9886"/>
                    <a:pt x="2094" y="9886"/>
                  </a:cubicBezTo>
                  <a:cubicBezTo>
                    <a:pt x="2189" y="9886"/>
                    <a:pt x="2313" y="9865"/>
                    <a:pt x="2423" y="9778"/>
                  </a:cubicBezTo>
                  <a:lnTo>
                    <a:pt x="2423" y="9778"/>
                  </a:lnTo>
                  <a:cubicBezTo>
                    <a:pt x="2516" y="10239"/>
                    <a:pt x="2679" y="10592"/>
                    <a:pt x="2956" y="10638"/>
                  </a:cubicBezTo>
                  <a:cubicBezTo>
                    <a:pt x="2988" y="10644"/>
                    <a:pt x="3018" y="10647"/>
                    <a:pt x="3047" y="10647"/>
                  </a:cubicBezTo>
                  <a:cubicBezTo>
                    <a:pt x="3447" y="10647"/>
                    <a:pt x="3641" y="10157"/>
                    <a:pt x="3729" y="9571"/>
                  </a:cubicBezTo>
                  <a:lnTo>
                    <a:pt x="3729" y="9571"/>
                  </a:lnTo>
                  <a:cubicBezTo>
                    <a:pt x="3793" y="9919"/>
                    <a:pt x="3935" y="10173"/>
                    <a:pt x="4222" y="10173"/>
                  </a:cubicBezTo>
                  <a:cubicBezTo>
                    <a:pt x="4235" y="10173"/>
                    <a:pt x="4248" y="10172"/>
                    <a:pt x="4262" y="10171"/>
                  </a:cubicBezTo>
                  <a:cubicBezTo>
                    <a:pt x="5249" y="10093"/>
                    <a:pt x="4909" y="8686"/>
                    <a:pt x="4909" y="8686"/>
                  </a:cubicBezTo>
                  <a:cubicBezTo>
                    <a:pt x="4909" y="8686"/>
                    <a:pt x="4832" y="6810"/>
                    <a:pt x="5140" y="5489"/>
                  </a:cubicBezTo>
                  <a:cubicBezTo>
                    <a:pt x="5152" y="5438"/>
                    <a:pt x="5195" y="5410"/>
                    <a:pt x="5240" y="5410"/>
                  </a:cubicBezTo>
                  <a:cubicBezTo>
                    <a:pt x="5276" y="5410"/>
                    <a:pt x="5313" y="5427"/>
                    <a:pt x="5335" y="5463"/>
                  </a:cubicBezTo>
                  <a:cubicBezTo>
                    <a:pt x="5547" y="5841"/>
                    <a:pt x="5989" y="6537"/>
                    <a:pt x="6342" y="6537"/>
                  </a:cubicBezTo>
                  <a:cubicBezTo>
                    <a:pt x="6537" y="6537"/>
                    <a:pt x="6704" y="6324"/>
                    <a:pt x="6790" y="5726"/>
                  </a:cubicBezTo>
                  <a:cubicBezTo>
                    <a:pt x="7011" y="4199"/>
                    <a:pt x="5258" y="1569"/>
                    <a:pt x="5258" y="1569"/>
                  </a:cubicBezTo>
                  <a:lnTo>
                    <a:pt x="5094" y="551"/>
                  </a:lnTo>
                  <a:lnTo>
                    <a:pt x="1943" y="1"/>
                  </a:ln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9"/>
            <p:cNvSpPr/>
            <p:nvPr/>
          </p:nvSpPr>
          <p:spPr>
            <a:xfrm>
              <a:off x="6435951" y="3545983"/>
              <a:ext cx="16028" cy="127452"/>
            </a:xfrm>
            <a:custGeom>
              <a:rect b="b" l="l" r="r" t="t"/>
              <a:pathLst>
                <a:path extrusionOk="0" h="4127" w="519">
                  <a:moveTo>
                    <a:pt x="118" y="1"/>
                  </a:moveTo>
                  <a:cubicBezTo>
                    <a:pt x="82" y="1"/>
                    <a:pt x="56" y="25"/>
                    <a:pt x="56" y="62"/>
                  </a:cubicBezTo>
                  <a:cubicBezTo>
                    <a:pt x="1" y="3530"/>
                    <a:pt x="386" y="4080"/>
                    <a:pt x="402" y="4101"/>
                  </a:cubicBezTo>
                  <a:cubicBezTo>
                    <a:pt x="416" y="4121"/>
                    <a:pt x="432" y="4126"/>
                    <a:pt x="452" y="4126"/>
                  </a:cubicBezTo>
                  <a:cubicBezTo>
                    <a:pt x="463" y="4126"/>
                    <a:pt x="478" y="4121"/>
                    <a:pt x="488" y="4116"/>
                  </a:cubicBezTo>
                  <a:cubicBezTo>
                    <a:pt x="514" y="4095"/>
                    <a:pt x="519" y="4060"/>
                    <a:pt x="504" y="4029"/>
                  </a:cubicBezTo>
                  <a:cubicBezTo>
                    <a:pt x="488" y="4009"/>
                    <a:pt x="129" y="3448"/>
                    <a:pt x="180" y="62"/>
                  </a:cubicBezTo>
                  <a:cubicBezTo>
                    <a:pt x="180" y="31"/>
                    <a:pt x="155" y="1"/>
                    <a:pt x="11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9"/>
            <p:cNvSpPr/>
            <p:nvPr/>
          </p:nvSpPr>
          <p:spPr>
            <a:xfrm>
              <a:off x="6394353" y="3539775"/>
              <a:ext cx="16677" cy="138909"/>
            </a:xfrm>
            <a:custGeom>
              <a:rect b="b" l="l" r="r" t="t"/>
              <a:pathLst>
                <a:path extrusionOk="0" h="4498" w="540">
                  <a:moveTo>
                    <a:pt x="174" y="0"/>
                  </a:moveTo>
                  <a:cubicBezTo>
                    <a:pt x="146" y="0"/>
                    <a:pt x="119" y="29"/>
                    <a:pt x="119" y="57"/>
                  </a:cubicBezTo>
                  <a:cubicBezTo>
                    <a:pt x="1" y="3352"/>
                    <a:pt x="397" y="4415"/>
                    <a:pt x="412" y="4462"/>
                  </a:cubicBezTo>
                  <a:cubicBezTo>
                    <a:pt x="423" y="4481"/>
                    <a:pt x="447" y="4497"/>
                    <a:pt x="468" y="4497"/>
                  </a:cubicBezTo>
                  <a:cubicBezTo>
                    <a:pt x="478" y="4497"/>
                    <a:pt x="484" y="4497"/>
                    <a:pt x="494" y="4492"/>
                  </a:cubicBezTo>
                  <a:cubicBezTo>
                    <a:pt x="525" y="4481"/>
                    <a:pt x="540" y="4446"/>
                    <a:pt x="530" y="4415"/>
                  </a:cubicBezTo>
                  <a:cubicBezTo>
                    <a:pt x="525" y="4405"/>
                    <a:pt x="124" y="3321"/>
                    <a:pt x="243" y="62"/>
                  </a:cubicBezTo>
                  <a:cubicBezTo>
                    <a:pt x="243" y="31"/>
                    <a:pt x="217" y="1"/>
                    <a:pt x="181" y="1"/>
                  </a:cubicBezTo>
                  <a:cubicBezTo>
                    <a:pt x="179" y="0"/>
                    <a:pt x="177" y="0"/>
                    <a:pt x="17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9"/>
            <p:cNvSpPr/>
            <p:nvPr/>
          </p:nvSpPr>
          <p:spPr>
            <a:xfrm>
              <a:off x="6358035" y="3524396"/>
              <a:ext cx="17325" cy="124117"/>
            </a:xfrm>
            <a:custGeom>
              <a:rect b="b" l="l" r="r" t="t"/>
              <a:pathLst>
                <a:path extrusionOk="0" h="4019" w="561">
                  <a:moveTo>
                    <a:pt x="159" y="0"/>
                  </a:moveTo>
                  <a:cubicBezTo>
                    <a:pt x="129" y="0"/>
                    <a:pt x="98" y="26"/>
                    <a:pt x="98" y="57"/>
                  </a:cubicBezTo>
                  <a:cubicBezTo>
                    <a:pt x="0" y="2621"/>
                    <a:pt x="432" y="3962"/>
                    <a:pt x="437" y="3978"/>
                  </a:cubicBezTo>
                  <a:cubicBezTo>
                    <a:pt x="442" y="4004"/>
                    <a:pt x="468" y="4019"/>
                    <a:pt x="494" y="4019"/>
                  </a:cubicBezTo>
                  <a:cubicBezTo>
                    <a:pt x="499" y="4019"/>
                    <a:pt x="504" y="4019"/>
                    <a:pt x="513" y="4014"/>
                  </a:cubicBezTo>
                  <a:cubicBezTo>
                    <a:pt x="544" y="4004"/>
                    <a:pt x="560" y="3968"/>
                    <a:pt x="550" y="3937"/>
                  </a:cubicBezTo>
                  <a:cubicBezTo>
                    <a:pt x="544" y="3926"/>
                    <a:pt x="129" y="2605"/>
                    <a:pt x="221" y="62"/>
                  </a:cubicBezTo>
                  <a:cubicBezTo>
                    <a:pt x="221" y="31"/>
                    <a:pt x="195" y="0"/>
                    <a:pt x="15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9"/>
            <p:cNvSpPr/>
            <p:nvPr/>
          </p:nvSpPr>
          <p:spPr>
            <a:xfrm>
              <a:off x="7983880" y="3853289"/>
              <a:ext cx="242242" cy="203732"/>
            </a:xfrm>
            <a:custGeom>
              <a:rect b="b" l="l" r="r" t="t"/>
              <a:pathLst>
                <a:path extrusionOk="0" h="6597" w="7844">
                  <a:moveTo>
                    <a:pt x="2417" y="1"/>
                  </a:moveTo>
                  <a:cubicBezTo>
                    <a:pt x="2301" y="1"/>
                    <a:pt x="2176" y="18"/>
                    <a:pt x="2040" y="59"/>
                  </a:cubicBezTo>
                  <a:cubicBezTo>
                    <a:pt x="916" y="398"/>
                    <a:pt x="546" y="2644"/>
                    <a:pt x="546" y="2644"/>
                  </a:cubicBezTo>
                  <a:cubicBezTo>
                    <a:pt x="1" y="5578"/>
                    <a:pt x="1625" y="6591"/>
                    <a:pt x="1625" y="6591"/>
                  </a:cubicBezTo>
                  <a:cubicBezTo>
                    <a:pt x="1625" y="6591"/>
                    <a:pt x="1986" y="6597"/>
                    <a:pt x="2520" y="6597"/>
                  </a:cubicBezTo>
                  <a:cubicBezTo>
                    <a:pt x="3815" y="6597"/>
                    <a:pt x="6128" y="6563"/>
                    <a:pt x="6769" y="6334"/>
                  </a:cubicBezTo>
                  <a:cubicBezTo>
                    <a:pt x="7668" y="6015"/>
                    <a:pt x="7232" y="5239"/>
                    <a:pt x="7232" y="5239"/>
                  </a:cubicBezTo>
                  <a:cubicBezTo>
                    <a:pt x="7766" y="5090"/>
                    <a:pt x="7843" y="4541"/>
                    <a:pt x="7756" y="4027"/>
                  </a:cubicBezTo>
                  <a:cubicBezTo>
                    <a:pt x="7700" y="3706"/>
                    <a:pt x="7441" y="3646"/>
                    <a:pt x="7256" y="3646"/>
                  </a:cubicBezTo>
                  <a:cubicBezTo>
                    <a:pt x="7148" y="3646"/>
                    <a:pt x="7066" y="3667"/>
                    <a:pt x="7066" y="3667"/>
                  </a:cubicBezTo>
                  <a:cubicBezTo>
                    <a:pt x="7066" y="3667"/>
                    <a:pt x="7673" y="3394"/>
                    <a:pt x="7637" y="2820"/>
                  </a:cubicBezTo>
                  <a:cubicBezTo>
                    <a:pt x="7602" y="2239"/>
                    <a:pt x="7011" y="2038"/>
                    <a:pt x="7011" y="2038"/>
                  </a:cubicBezTo>
                  <a:cubicBezTo>
                    <a:pt x="7267" y="1714"/>
                    <a:pt x="7134" y="1328"/>
                    <a:pt x="7134" y="1328"/>
                  </a:cubicBezTo>
                  <a:cubicBezTo>
                    <a:pt x="6924" y="622"/>
                    <a:pt x="6421" y="416"/>
                    <a:pt x="5875" y="416"/>
                  </a:cubicBezTo>
                  <a:cubicBezTo>
                    <a:pt x="5259" y="416"/>
                    <a:pt x="4588" y="678"/>
                    <a:pt x="4220" y="780"/>
                  </a:cubicBezTo>
                  <a:cubicBezTo>
                    <a:pt x="4171" y="793"/>
                    <a:pt x="4123" y="799"/>
                    <a:pt x="4077" y="799"/>
                  </a:cubicBezTo>
                  <a:cubicBezTo>
                    <a:pt x="3554" y="799"/>
                    <a:pt x="3191" y="1"/>
                    <a:pt x="2417" y="1"/>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9"/>
            <p:cNvSpPr/>
            <p:nvPr/>
          </p:nvSpPr>
          <p:spPr>
            <a:xfrm>
              <a:off x="8107994" y="3966657"/>
              <a:ext cx="85390" cy="90331"/>
            </a:xfrm>
            <a:custGeom>
              <a:rect b="b" l="l" r="r" t="t"/>
              <a:pathLst>
                <a:path extrusionOk="0" h="2925" w="2765">
                  <a:moveTo>
                    <a:pt x="2706" y="0"/>
                  </a:moveTo>
                  <a:cubicBezTo>
                    <a:pt x="2703" y="0"/>
                    <a:pt x="2701" y="0"/>
                    <a:pt x="2698" y="1"/>
                  </a:cubicBezTo>
                  <a:cubicBezTo>
                    <a:pt x="2297" y="22"/>
                    <a:pt x="1892" y="43"/>
                    <a:pt x="1522" y="78"/>
                  </a:cubicBezTo>
                  <a:cubicBezTo>
                    <a:pt x="1415" y="82"/>
                    <a:pt x="1308" y="84"/>
                    <a:pt x="1204" y="84"/>
                  </a:cubicBezTo>
                  <a:cubicBezTo>
                    <a:pt x="891" y="84"/>
                    <a:pt x="610" y="64"/>
                    <a:pt x="463" y="7"/>
                  </a:cubicBezTo>
                  <a:cubicBezTo>
                    <a:pt x="455" y="3"/>
                    <a:pt x="447" y="1"/>
                    <a:pt x="438" y="1"/>
                  </a:cubicBezTo>
                  <a:cubicBezTo>
                    <a:pt x="415" y="1"/>
                    <a:pt x="393" y="16"/>
                    <a:pt x="386" y="43"/>
                  </a:cubicBezTo>
                  <a:cubicBezTo>
                    <a:pt x="371" y="73"/>
                    <a:pt x="386" y="109"/>
                    <a:pt x="417" y="119"/>
                  </a:cubicBezTo>
                  <a:cubicBezTo>
                    <a:pt x="509" y="155"/>
                    <a:pt x="642" y="176"/>
                    <a:pt x="803" y="192"/>
                  </a:cubicBezTo>
                  <a:cubicBezTo>
                    <a:pt x="483" y="268"/>
                    <a:pt x="236" y="377"/>
                    <a:pt x="113" y="536"/>
                  </a:cubicBezTo>
                  <a:cubicBezTo>
                    <a:pt x="26" y="648"/>
                    <a:pt x="1" y="778"/>
                    <a:pt x="32" y="921"/>
                  </a:cubicBezTo>
                  <a:cubicBezTo>
                    <a:pt x="113" y="1338"/>
                    <a:pt x="519" y="1497"/>
                    <a:pt x="946" y="1549"/>
                  </a:cubicBezTo>
                  <a:cubicBezTo>
                    <a:pt x="478" y="1661"/>
                    <a:pt x="155" y="1867"/>
                    <a:pt x="139" y="2242"/>
                  </a:cubicBezTo>
                  <a:cubicBezTo>
                    <a:pt x="129" y="2458"/>
                    <a:pt x="186" y="2628"/>
                    <a:pt x="314" y="2745"/>
                  </a:cubicBezTo>
                  <a:cubicBezTo>
                    <a:pt x="483" y="2905"/>
                    <a:pt x="725" y="2925"/>
                    <a:pt x="848" y="2925"/>
                  </a:cubicBezTo>
                  <a:cubicBezTo>
                    <a:pt x="889" y="2925"/>
                    <a:pt x="915" y="2920"/>
                    <a:pt x="920" y="2920"/>
                  </a:cubicBezTo>
                  <a:cubicBezTo>
                    <a:pt x="957" y="2920"/>
                    <a:pt x="976" y="2889"/>
                    <a:pt x="976" y="2853"/>
                  </a:cubicBezTo>
                  <a:cubicBezTo>
                    <a:pt x="972" y="2823"/>
                    <a:pt x="941" y="2797"/>
                    <a:pt x="910" y="2797"/>
                  </a:cubicBezTo>
                  <a:cubicBezTo>
                    <a:pt x="908" y="2797"/>
                    <a:pt x="882" y="2800"/>
                    <a:pt x="840" y="2800"/>
                  </a:cubicBezTo>
                  <a:cubicBezTo>
                    <a:pt x="734" y="2800"/>
                    <a:pt x="532" y="2781"/>
                    <a:pt x="396" y="2652"/>
                  </a:cubicBezTo>
                  <a:cubicBezTo>
                    <a:pt x="298" y="2560"/>
                    <a:pt x="253" y="2427"/>
                    <a:pt x="262" y="2247"/>
                  </a:cubicBezTo>
                  <a:cubicBezTo>
                    <a:pt x="283" y="1784"/>
                    <a:pt x="910" y="1620"/>
                    <a:pt x="1733" y="1573"/>
                  </a:cubicBezTo>
                  <a:cubicBezTo>
                    <a:pt x="2257" y="1558"/>
                    <a:pt x="2703" y="1553"/>
                    <a:pt x="2703" y="1553"/>
                  </a:cubicBezTo>
                  <a:cubicBezTo>
                    <a:pt x="2739" y="1553"/>
                    <a:pt x="2765" y="1528"/>
                    <a:pt x="2765" y="1492"/>
                  </a:cubicBezTo>
                  <a:cubicBezTo>
                    <a:pt x="2765" y="1461"/>
                    <a:pt x="2739" y="1435"/>
                    <a:pt x="2703" y="1430"/>
                  </a:cubicBezTo>
                  <a:cubicBezTo>
                    <a:pt x="2359" y="1430"/>
                    <a:pt x="2015" y="1430"/>
                    <a:pt x="1686" y="1450"/>
                  </a:cubicBezTo>
                  <a:cubicBezTo>
                    <a:pt x="1620" y="1451"/>
                    <a:pt x="1554" y="1452"/>
                    <a:pt x="1489" y="1452"/>
                  </a:cubicBezTo>
                  <a:cubicBezTo>
                    <a:pt x="827" y="1452"/>
                    <a:pt x="243" y="1363"/>
                    <a:pt x="149" y="895"/>
                  </a:cubicBezTo>
                  <a:cubicBezTo>
                    <a:pt x="129" y="788"/>
                    <a:pt x="149" y="695"/>
                    <a:pt x="211" y="612"/>
                  </a:cubicBezTo>
                  <a:cubicBezTo>
                    <a:pt x="396" y="377"/>
                    <a:pt x="915" y="268"/>
                    <a:pt x="1531" y="202"/>
                  </a:cubicBezTo>
                  <a:cubicBezTo>
                    <a:pt x="2103" y="186"/>
                    <a:pt x="2667" y="130"/>
                    <a:pt x="2708" y="124"/>
                  </a:cubicBezTo>
                  <a:cubicBezTo>
                    <a:pt x="2745" y="119"/>
                    <a:pt x="2765" y="88"/>
                    <a:pt x="2765" y="57"/>
                  </a:cubicBezTo>
                  <a:cubicBezTo>
                    <a:pt x="2760" y="29"/>
                    <a:pt x="2738" y="0"/>
                    <a:pt x="270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9"/>
            <p:cNvSpPr/>
            <p:nvPr/>
          </p:nvSpPr>
          <p:spPr>
            <a:xfrm>
              <a:off x="8058645" y="3862956"/>
              <a:ext cx="82518" cy="120565"/>
            </a:xfrm>
            <a:custGeom>
              <a:rect b="b" l="l" r="r" t="t"/>
              <a:pathLst>
                <a:path extrusionOk="0" h="3904" w="2672">
                  <a:moveTo>
                    <a:pt x="892" y="1"/>
                  </a:moveTo>
                  <a:cubicBezTo>
                    <a:pt x="874" y="1"/>
                    <a:pt x="855" y="9"/>
                    <a:pt x="843" y="24"/>
                  </a:cubicBezTo>
                  <a:cubicBezTo>
                    <a:pt x="822" y="50"/>
                    <a:pt x="828" y="90"/>
                    <a:pt x="853" y="111"/>
                  </a:cubicBezTo>
                  <a:cubicBezTo>
                    <a:pt x="869" y="127"/>
                    <a:pt x="2534" y="1442"/>
                    <a:pt x="2225" y="2701"/>
                  </a:cubicBezTo>
                  <a:cubicBezTo>
                    <a:pt x="2092" y="3261"/>
                    <a:pt x="1881" y="3605"/>
                    <a:pt x="1604" y="3729"/>
                  </a:cubicBezTo>
                  <a:cubicBezTo>
                    <a:pt x="1527" y="3764"/>
                    <a:pt x="1445" y="3781"/>
                    <a:pt x="1359" y="3781"/>
                  </a:cubicBezTo>
                  <a:cubicBezTo>
                    <a:pt x="1218" y="3781"/>
                    <a:pt x="1063" y="3736"/>
                    <a:pt x="895" y="3647"/>
                  </a:cubicBezTo>
                  <a:cubicBezTo>
                    <a:pt x="458" y="3415"/>
                    <a:pt x="267" y="2341"/>
                    <a:pt x="129" y="1561"/>
                  </a:cubicBezTo>
                  <a:cubicBezTo>
                    <a:pt x="125" y="1535"/>
                    <a:pt x="99" y="1512"/>
                    <a:pt x="72" y="1512"/>
                  </a:cubicBezTo>
                  <a:cubicBezTo>
                    <a:pt x="67" y="1512"/>
                    <a:pt x="62" y="1513"/>
                    <a:pt x="57" y="1515"/>
                  </a:cubicBezTo>
                  <a:cubicBezTo>
                    <a:pt x="20" y="1520"/>
                    <a:pt x="1" y="1551"/>
                    <a:pt x="5" y="1582"/>
                  </a:cubicBezTo>
                  <a:cubicBezTo>
                    <a:pt x="160" y="2434"/>
                    <a:pt x="345" y="3493"/>
                    <a:pt x="833" y="3755"/>
                  </a:cubicBezTo>
                  <a:cubicBezTo>
                    <a:pt x="1023" y="3858"/>
                    <a:pt x="1198" y="3904"/>
                    <a:pt x="1357" y="3904"/>
                  </a:cubicBezTo>
                  <a:cubicBezTo>
                    <a:pt x="1464" y="3904"/>
                    <a:pt x="1562" y="3883"/>
                    <a:pt x="1654" y="3842"/>
                  </a:cubicBezTo>
                  <a:cubicBezTo>
                    <a:pt x="1969" y="3704"/>
                    <a:pt x="2200" y="3328"/>
                    <a:pt x="2349" y="2727"/>
                  </a:cubicBezTo>
                  <a:cubicBezTo>
                    <a:pt x="2672" y="1397"/>
                    <a:pt x="1002" y="71"/>
                    <a:pt x="930" y="14"/>
                  </a:cubicBezTo>
                  <a:cubicBezTo>
                    <a:pt x="920" y="5"/>
                    <a:pt x="906" y="1"/>
                    <a:pt x="89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9"/>
            <p:cNvSpPr/>
            <p:nvPr/>
          </p:nvSpPr>
          <p:spPr>
            <a:xfrm>
              <a:off x="8128469" y="3915702"/>
              <a:ext cx="63031" cy="13866"/>
            </a:xfrm>
            <a:custGeom>
              <a:rect b="b" l="l" r="r" t="t"/>
              <a:pathLst>
                <a:path extrusionOk="0" h="449" w="2041">
                  <a:moveTo>
                    <a:pt x="1970" y="1"/>
                  </a:moveTo>
                  <a:cubicBezTo>
                    <a:pt x="1966" y="1"/>
                    <a:pt x="1963" y="1"/>
                    <a:pt x="1959" y="2"/>
                  </a:cubicBezTo>
                  <a:cubicBezTo>
                    <a:pt x="1948" y="7"/>
                    <a:pt x="1095" y="239"/>
                    <a:pt x="57" y="325"/>
                  </a:cubicBezTo>
                  <a:cubicBezTo>
                    <a:pt x="26" y="325"/>
                    <a:pt x="0" y="356"/>
                    <a:pt x="0" y="393"/>
                  </a:cubicBezTo>
                  <a:cubicBezTo>
                    <a:pt x="5" y="424"/>
                    <a:pt x="31" y="448"/>
                    <a:pt x="62" y="448"/>
                  </a:cubicBezTo>
                  <a:lnTo>
                    <a:pt x="67" y="448"/>
                  </a:lnTo>
                  <a:cubicBezTo>
                    <a:pt x="1115" y="362"/>
                    <a:pt x="1978" y="125"/>
                    <a:pt x="1990" y="120"/>
                  </a:cubicBezTo>
                  <a:cubicBezTo>
                    <a:pt x="2020" y="115"/>
                    <a:pt x="2040" y="78"/>
                    <a:pt x="2030" y="47"/>
                  </a:cubicBezTo>
                  <a:cubicBezTo>
                    <a:pt x="2026" y="16"/>
                    <a:pt x="1998" y="1"/>
                    <a:pt x="197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9"/>
            <p:cNvSpPr/>
            <p:nvPr/>
          </p:nvSpPr>
          <p:spPr>
            <a:xfrm>
              <a:off x="6278051" y="3213074"/>
              <a:ext cx="1376124" cy="1332425"/>
            </a:xfrm>
            <a:custGeom>
              <a:rect b="b" l="l" r="r" t="t"/>
              <a:pathLst>
                <a:path extrusionOk="0" h="43145" w="44560">
                  <a:moveTo>
                    <a:pt x="24764" y="0"/>
                  </a:moveTo>
                  <a:cubicBezTo>
                    <a:pt x="23880" y="0"/>
                    <a:pt x="21371" y="493"/>
                    <a:pt x="17580" y="5205"/>
                  </a:cubicBezTo>
                  <a:cubicBezTo>
                    <a:pt x="17580" y="5205"/>
                    <a:pt x="17575" y="5220"/>
                    <a:pt x="17575" y="5250"/>
                  </a:cubicBezTo>
                  <a:cubicBezTo>
                    <a:pt x="17570" y="5271"/>
                    <a:pt x="17570" y="5297"/>
                    <a:pt x="17564" y="5323"/>
                  </a:cubicBezTo>
                  <a:cubicBezTo>
                    <a:pt x="17533" y="5729"/>
                    <a:pt x="17426" y="7044"/>
                    <a:pt x="17447" y="8020"/>
                  </a:cubicBezTo>
                  <a:cubicBezTo>
                    <a:pt x="17447" y="8020"/>
                    <a:pt x="16465" y="8365"/>
                    <a:pt x="14950" y="9109"/>
                  </a:cubicBezTo>
                  <a:lnTo>
                    <a:pt x="14765" y="9202"/>
                  </a:lnTo>
                  <a:cubicBezTo>
                    <a:pt x="12796" y="10184"/>
                    <a:pt x="10005" y="11808"/>
                    <a:pt x="7282" y="14177"/>
                  </a:cubicBezTo>
                  <a:cubicBezTo>
                    <a:pt x="7220" y="14228"/>
                    <a:pt x="7159" y="14285"/>
                    <a:pt x="7097" y="14336"/>
                  </a:cubicBezTo>
                  <a:cubicBezTo>
                    <a:pt x="6969" y="14450"/>
                    <a:pt x="6840" y="14567"/>
                    <a:pt x="6711" y="14685"/>
                  </a:cubicBezTo>
                  <a:cubicBezTo>
                    <a:pt x="6660" y="14732"/>
                    <a:pt x="6609" y="14778"/>
                    <a:pt x="6557" y="14825"/>
                  </a:cubicBezTo>
                  <a:cubicBezTo>
                    <a:pt x="6475" y="14901"/>
                    <a:pt x="6393" y="14979"/>
                    <a:pt x="6305" y="15060"/>
                  </a:cubicBezTo>
                  <a:cubicBezTo>
                    <a:pt x="3808" y="17425"/>
                    <a:pt x="1464" y="20441"/>
                    <a:pt x="0" y="24198"/>
                  </a:cubicBezTo>
                  <a:lnTo>
                    <a:pt x="0" y="43144"/>
                  </a:lnTo>
                  <a:lnTo>
                    <a:pt x="44559" y="43144"/>
                  </a:lnTo>
                  <a:cubicBezTo>
                    <a:pt x="44559" y="43144"/>
                    <a:pt x="39138" y="39769"/>
                    <a:pt x="35798" y="32857"/>
                  </a:cubicBezTo>
                  <a:cubicBezTo>
                    <a:pt x="35787" y="32831"/>
                    <a:pt x="35777" y="32805"/>
                    <a:pt x="35762" y="32784"/>
                  </a:cubicBezTo>
                  <a:cubicBezTo>
                    <a:pt x="35756" y="32770"/>
                    <a:pt x="35746" y="32749"/>
                    <a:pt x="35741" y="32734"/>
                  </a:cubicBezTo>
                  <a:cubicBezTo>
                    <a:pt x="34930" y="31032"/>
                    <a:pt x="34240" y="29115"/>
                    <a:pt x="33794" y="26988"/>
                  </a:cubicBezTo>
                  <a:cubicBezTo>
                    <a:pt x="33639" y="26233"/>
                    <a:pt x="33505" y="25446"/>
                    <a:pt x="33413" y="24640"/>
                  </a:cubicBezTo>
                  <a:cubicBezTo>
                    <a:pt x="33408" y="24594"/>
                    <a:pt x="33403" y="24542"/>
                    <a:pt x="33398" y="24495"/>
                  </a:cubicBezTo>
                  <a:cubicBezTo>
                    <a:pt x="33341" y="23982"/>
                    <a:pt x="33300" y="23453"/>
                    <a:pt x="33269" y="22913"/>
                  </a:cubicBezTo>
                  <a:cubicBezTo>
                    <a:pt x="33265" y="22754"/>
                    <a:pt x="33253" y="22600"/>
                    <a:pt x="33248" y="22441"/>
                  </a:cubicBezTo>
                  <a:cubicBezTo>
                    <a:pt x="33228" y="21808"/>
                    <a:pt x="33228" y="21160"/>
                    <a:pt x="33253" y="20498"/>
                  </a:cubicBezTo>
                  <a:lnTo>
                    <a:pt x="34091" y="20190"/>
                  </a:lnTo>
                  <a:lnTo>
                    <a:pt x="35037" y="19839"/>
                  </a:lnTo>
                  <a:lnTo>
                    <a:pt x="35073" y="19825"/>
                  </a:lnTo>
                  <a:lnTo>
                    <a:pt x="35772" y="19568"/>
                  </a:lnTo>
                  <a:lnTo>
                    <a:pt x="35890" y="19526"/>
                  </a:lnTo>
                  <a:cubicBezTo>
                    <a:pt x="36512" y="17188"/>
                    <a:pt x="37447" y="14963"/>
                    <a:pt x="38568" y="12944"/>
                  </a:cubicBezTo>
                  <a:cubicBezTo>
                    <a:pt x="38850" y="12439"/>
                    <a:pt x="39143" y="11946"/>
                    <a:pt x="39446" y="11469"/>
                  </a:cubicBezTo>
                  <a:cubicBezTo>
                    <a:pt x="39446" y="11469"/>
                    <a:pt x="39441" y="11469"/>
                    <a:pt x="39441" y="11464"/>
                  </a:cubicBezTo>
                  <a:cubicBezTo>
                    <a:pt x="39431" y="11453"/>
                    <a:pt x="39405" y="11422"/>
                    <a:pt x="39363" y="11376"/>
                  </a:cubicBezTo>
                  <a:cubicBezTo>
                    <a:pt x="39143" y="11114"/>
                    <a:pt x="38480" y="10343"/>
                    <a:pt x="37617" y="9470"/>
                  </a:cubicBezTo>
                  <a:cubicBezTo>
                    <a:pt x="37617" y="9470"/>
                    <a:pt x="37617" y="9465"/>
                    <a:pt x="37612" y="9465"/>
                  </a:cubicBezTo>
                  <a:cubicBezTo>
                    <a:pt x="37247" y="9090"/>
                    <a:pt x="36841" y="8694"/>
                    <a:pt x="36414" y="8314"/>
                  </a:cubicBezTo>
                  <a:cubicBezTo>
                    <a:pt x="36379" y="8277"/>
                    <a:pt x="36342" y="8246"/>
                    <a:pt x="36306" y="8210"/>
                  </a:cubicBezTo>
                  <a:cubicBezTo>
                    <a:pt x="35803" y="7769"/>
                    <a:pt x="35283" y="7342"/>
                    <a:pt x="34769" y="6982"/>
                  </a:cubicBezTo>
                  <a:cubicBezTo>
                    <a:pt x="34769" y="6982"/>
                    <a:pt x="34764" y="6982"/>
                    <a:pt x="34764" y="6988"/>
                  </a:cubicBezTo>
                  <a:cubicBezTo>
                    <a:pt x="34749" y="6998"/>
                    <a:pt x="34631" y="7095"/>
                    <a:pt x="34420" y="7214"/>
                  </a:cubicBezTo>
                  <a:cubicBezTo>
                    <a:pt x="34256" y="7306"/>
                    <a:pt x="34035" y="7409"/>
                    <a:pt x="33768" y="7501"/>
                  </a:cubicBezTo>
                  <a:cubicBezTo>
                    <a:pt x="33752" y="7506"/>
                    <a:pt x="33742" y="7512"/>
                    <a:pt x="33727" y="7517"/>
                  </a:cubicBezTo>
                  <a:cubicBezTo>
                    <a:pt x="33391" y="7625"/>
                    <a:pt x="32981" y="7707"/>
                    <a:pt x="32512" y="7707"/>
                  </a:cubicBezTo>
                  <a:cubicBezTo>
                    <a:pt x="32196" y="7707"/>
                    <a:pt x="31854" y="7670"/>
                    <a:pt x="31491" y="7579"/>
                  </a:cubicBezTo>
                  <a:cubicBezTo>
                    <a:pt x="31131" y="7486"/>
                    <a:pt x="30751" y="7342"/>
                    <a:pt x="30355" y="7126"/>
                  </a:cubicBezTo>
                  <a:cubicBezTo>
                    <a:pt x="30006" y="6936"/>
                    <a:pt x="29713" y="6716"/>
                    <a:pt x="29472" y="6479"/>
                  </a:cubicBezTo>
                  <a:cubicBezTo>
                    <a:pt x="29302" y="6304"/>
                    <a:pt x="29158" y="6125"/>
                    <a:pt x="29034" y="5940"/>
                  </a:cubicBezTo>
                  <a:cubicBezTo>
                    <a:pt x="28572" y="5236"/>
                    <a:pt x="28424" y="4454"/>
                    <a:pt x="28387" y="3832"/>
                  </a:cubicBezTo>
                  <a:cubicBezTo>
                    <a:pt x="28356" y="3175"/>
                    <a:pt x="28455" y="2696"/>
                    <a:pt x="28464" y="2656"/>
                  </a:cubicBezTo>
                  <a:lnTo>
                    <a:pt x="28459" y="2651"/>
                  </a:lnTo>
                  <a:cubicBezTo>
                    <a:pt x="28459" y="2651"/>
                    <a:pt x="28459" y="2646"/>
                    <a:pt x="28455" y="2646"/>
                  </a:cubicBezTo>
                  <a:lnTo>
                    <a:pt x="28448" y="2641"/>
                  </a:lnTo>
                  <a:cubicBezTo>
                    <a:pt x="28438" y="2630"/>
                    <a:pt x="28424" y="2620"/>
                    <a:pt x="28408" y="2604"/>
                  </a:cubicBezTo>
                  <a:cubicBezTo>
                    <a:pt x="28403" y="2599"/>
                    <a:pt x="28403" y="2594"/>
                    <a:pt x="28398" y="2589"/>
                  </a:cubicBezTo>
                  <a:cubicBezTo>
                    <a:pt x="28393" y="2584"/>
                    <a:pt x="28387" y="2584"/>
                    <a:pt x="28387" y="2579"/>
                  </a:cubicBezTo>
                  <a:cubicBezTo>
                    <a:pt x="28223" y="2419"/>
                    <a:pt x="27817" y="2039"/>
                    <a:pt x="27314" y="1607"/>
                  </a:cubicBezTo>
                  <a:cubicBezTo>
                    <a:pt x="27314" y="1607"/>
                    <a:pt x="27308" y="1607"/>
                    <a:pt x="27308" y="1602"/>
                  </a:cubicBezTo>
                  <a:cubicBezTo>
                    <a:pt x="27134" y="1453"/>
                    <a:pt x="26944" y="1299"/>
                    <a:pt x="26748" y="1145"/>
                  </a:cubicBezTo>
                  <a:cubicBezTo>
                    <a:pt x="26537" y="976"/>
                    <a:pt x="26321" y="806"/>
                    <a:pt x="26100" y="651"/>
                  </a:cubicBezTo>
                  <a:cubicBezTo>
                    <a:pt x="26064" y="625"/>
                    <a:pt x="26029" y="600"/>
                    <a:pt x="25993" y="575"/>
                  </a:cubicBezTo>
                  <a:cubicBezTo>
                    <a:pt x="25735" y="395"/>
                    <a:pt x="25479" y="225"/>
                    <a:pt x="25232" y="91"/>
                  </a:cubicBezTo>
                  <a:cubicBezTo>
                    <a:pt x="25196" y="70"/>
                    <a:pt x="25160" y="56"/>
                    <a:pt x="25125" y="35"/>
                  </a:cubicBezTo>
                  <a:lnTo>
                    <a:pt x="25118" y="35"/>
                  </a:lnTo>
                  <a:cubicBezTo>
                    <a:pt x="25111" y="33"/>
                    <a:pt x="24991" y="0"/>
                    <a:pt x="24764"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9"/>
            <p:cNvSpPr/>
            <p:nvPr/>
          </p:nvSpPr>
          <p:spPr>
            <a:xfrm>
              <a:off x="7140523" y="4254107"/>
              <a:ext cx="100523" cy="87027"/>
            </a:xfrm>
            <a:custGeom>
              <a:rect b="b" l="l" r="r" t="t"/>
              <a:pathLst>
                <a:path extrusionOk="0" h="2818" w="3255">
                  <a:moveTo>
                    <a:pt x="1173" y="1"/>
                  </a:moveTo>
                  <a:cubicBezTo>
                    <a:pt x="0" y="1"/>
                    <a:pt x="235" y="1404"/>
                    <a:pt x="546" y="2385"/>
                  </a:cubicBezTo>
                  <a:cubicBezTo>
                    <a:pt x="634" y="2661"/>
                    <a:pt x="884" y="2818"/>
                    <a:pt x="1139" y="2818"/>
                  </a:cubicBezTo>
                  <a:cubicBezTo>
                    <a:pt x="1305" y="2818"/>
                    <a:pt x="1472" y="2752"/>
                    <a:pt x="1600" y="2610"/>
                  </a:cubicBezTo>
                  <a:cubicBezTo>
                    <a:pt x="2360" y="1768"/>
                    <a:pt x="3255" y="411"/>
                    <a:pt x="1600" y="51"/>
                  </a:cubicBezTo>
                  <a:cubicBezTo>
                    <a:pt x="1440" y="17"/>
                    <a:pt x="1299" y="1"/>
                    <a:pt x="1173"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9"/>
            <p:cNvSpPr/>
            <p:nvPr/>
          </p:nvSpPr>
          <p:spPr>
            <a:xfrm>
              <a:off x="7110413" y="4308243"/>
              <a:ext cx="100646" cy="86965"/>
            </a:xfrm>
            <a:custGeom>
              <a:rect b="b" l="l" r="r" t="t"/>
              <a:pathLst>
                <a:path extrusionOk="0" h="2816" w="3259">
                  <a:moveTo>
                    <a:pt x="2120" y="1"/>
                  </a:moveTo>
                  <a:cubicBezTo>
                    <a:pt x="1953" y="1"/>
                    <a:pt x="1784" y="67"/>
                    <a:pt x="1656" y="210"/>
                  </a:cubicBezTo>
                  <a:cubicBezTo>
                    <a:pt x="895" y="1052"/>
                    <a:pt x="1" y="2409"/>
                    <a:pt x="1656" y="2764"/>
                  </a:cubicBezTo>
                  <a:cubicBezTo>
                    <a:pt x="1817" y="2799"/>
                    <a:pt x="1960" y="2815"/>
                    <a:pt x="2086" y="2815"/>
                  </a:cubicBezTo>
                  <a:cubicBezTo>
                    <a:pt x="3259" y="2815"/>
                    <a:pt x="3020" y="1414"/>
                    <a:pt x="2714" y="436"/>
                  </a:cubicBezTo>
                  <a:cubicBezTo>
                    <a:pt x="2624" y="156"/>
                    <a:pt x="2374" y="1"/>
                    <a:pt x="2120"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9"/>
            <p:cNvSpPr/>
            <p:nvPr/>
          </p:nvSpPr>
          <p:spPr>
            <a:xfrm>
              <a:off x="7099111" y="4283970"/>
              <a:ext cx="96878" cy="69300"/>
            </a:xfrm>
            <a:custGeom>
              <a:rect b="b" l="l" r="r" t="t"/>
              <a:pathLst>
                <a:path extrusionOk="0" h="2244" w="3137">
                  <a:moveTo>
                    <a:pt x="1071" y="1"/>
                  </a:moveTo>
                  <a:cubicBezTo>
                    <a:pt x="687" y="1"/>
                    <a:pt x="367" y="248"/>
                    <a:pt x="217" y="934"/>
                  </a:cubicBezTo>
                  <a:cubicBezTo>
                    <a:pt x="1" y="1947"/>
                    <a:pt x="517" y="2243"/>
                    <a:pt x="1198" y="2243"/>
                  </a:cubicBezTo>
                  <a:cubicBezTo>
                    <a:pt x="1631" y="2243"/>
                    <a:pt x="2130" y="2124"/>
                    <a:pt x="2551" y="1992"/>
                  </a:cubicBezTo>
                  <a:cubicBezTo>
                    <a:pt x="3008" y="1849"/>
                    <a:pt x="3137" y="1257"/>
                    <a:pt x="2776" y="939"/>
                  </a:cubicBezTo>
                  <a:cubicBezTo>
                    <a:pt x="2283" y="494"/>
                    <a:pt x="1614" y="1"/>
                    <a:pt x="1071"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9"/>
            <p:cNvSpPr/>
            <p:nvPr/>
          </p:nvSpPr>
          <p:spPr>
            <a:xfrm>
              <a:off x="7154513" y="4300924"/>
              <a:ext cx="97002" cy="69362"/>
            </a:xfrm>
            <a:custGeom>
              <a:rect b="b" l="l" r="r" t="t"/>
              <a:pathLst>
                <a:path extrusionOk="0" h="2246" w="3141">
                  <a:moveTo>
                    <a:pt x="1941" y="1"/>
                  </a:moveTo>
                  <a:cubicBezTo>
                    <a:pt x="1507" y="1"/>
                    <a:pt x="1007" y="120"/>
                    <a:pt x="587" y="252"/>
                  </a:cubicBezTo>
                  <a:cubicBezTo>
                    <a:pt x="129" y="400"/>
                    <a:pt x="1" y="986"/>
                    <a:pt x="361" y="1310"/>
                  </a:cubicBezTo>
                  <a:cubicBezTo>
                    <a:pt x="856" y="1755"/>
                    <a:pt x="1524" y="2245"/>
                    <a:pt x="2065" y="2245"/>
                  </a:cubicBezTo>
                  <a:cubicBezTo>
                    <a:pt x="2450" y="2245"/>
                    <a:pt x="2770" y="1998"/>
                    <a:pt x="2920" y="1310"/>
                  </a:cubicBezTo>
                  <a:cubicBezTo>
                    <a:pt x="3140" y="298"/>
                    <a:pt x="2623" y="1"/>
                    <a:pt x="1941"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9"/>
            <p:cNvSpPr/>
            <p:nvPr/>
          </p:nvSpPr>
          <p:spPr>
            <a:xfrm>
              <a:off x="6567261" y="3893343"/>
              <a:ext cx="73593" cy="63371"/>
            </a:xfrm>
            <a:custGeom>
              <a:rect b="b" l="l" r="r" t="t"/>
              <a:pathLst>
                <a:path extrusionOk="0" h="2052" w="2383">
                  <a:moveTo>
                    <a:pt x="883" y="0"/>
                  </a:moveTo>
                  <a:cubicBezTo>
                    <a:pt x="0" y="0"/>
                    <a:pt x="197" y="1027"/>
                    <a:pt x="440" y="1743"/>
                  </a:cubicBezTo>
                  <a:cubicBezTo>
                    <a:pt x="507" y="1942"/>
                    <a:pt x="687" y="2051"/>
                    <a:pt x="869" y="2051"/>
                  </a:cubicBezTo>
                  <a:cubicBezTo>
                    <a:pt x="994" y="2051"/>
                    <a:pt x="1119" y="2001"/>
                    <a:pt x="1211" y="1892"/>
                  </a:cubicBezTo>
                  <a:cubicBezTo>
                    <a:pt x="1750" y="1265"/>
                    <a:pt x="2383" y="263"/>
                    <a:pt x="1175" y="31"/>
                  </a:cubicBezTo>
                  <a:cubicBezTo>
                    <a:pt x="1067" y="10"/>
                    <a:pt x="970" y="0"/>
                    <a:pt x="883"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9"/>
            <p:cNvSpPr/>
            <p:nvPr/>
          </p:nvSpPr>
          <p:spPr>
            <a:xfrm>
              <a:off x="6547682" y="3932718"/>
              <a:ext cx="73439" cy="63309"/>
            </a:xfrm>
            <a:custGeom>
              <a:rect b="b" l="l" r="r" t="t"/>
              <a:pathLst>
                <a:path extrusionOk="0" h="2050" w="2378">
                  <a:moveTo>
                    <a:pt x="1510" y="1"/>
                  </a:moveTo>
                  <a:cubicBezTo>
                    <a:pt x="1386" y="1"/>
                    <a:pt x="1260" y="52"/>
                    <a:pt x="1167" y="160"/>
                  </a:cubicBezTo>
                  <a:cubicBezTo>
                    <a:pt x="627" y="786"/>
                    <a:pt x="0" y="1784"/>
                    <a:pt x="1208" y="2020"/>
                  </a:cubicBezTo>
                  <a:cubicBezTo>
                    <a:pt x="1314" y="2040"/>
                    <a:pt x="1409" y="2050"/>
                    <a:pt x="1495" y="2050"/>
                  </a:cubicBezTo>
                  <a:cubicBezTo>
                    <a:pt x="2377" y="2050"/>
                    <a:pt x="2181" y="1021"/>
                    <a:pt x="1938" y="309"/>
                  </a:cubicBezTo>
                  <a:cubicBezTo>
                    <a:pt x="1870" y="110"/>
                    <a:pt x="1692" y="1"/>
                    <a:pt x="1510"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9"/>
            <p:cNvSpPr/>
            <p:nvPr/>
          </p:nvSpPr>
          <p:spPr>
            <a:xfrm>
              <a:off x="6538880" y="3915764"/>
              <a:ext cx="70072" cy="50338"/>
            </a:xfrm>
            <a:custGeom>
              <a:rect b="b" l="l" r="r" t="t"/>
              <a:pathLst>
                <a:path extrusionOk="0" h="1630" w="2269">
                  <a:moveTo>
                    <a:pt x="761" y="0"/>
                  </a:moveTo>
                  <a:cubicBezTo>
                    <a:pt x="474" y="0"/>
                    <a:pt x="239" y="183"/>
                    <a:pt x="141" y="693"/>
                  </a:cubicBezTo>
                  <a:cubicBezTo>
                    <a:pt x="0" y="1414"/>
                    <a:pt x="357" y="1630"/>
                    <a:pt x="834" y="1630"/>
                  </a:cubicBezTo>
                  <a:cubicBezTo>
                    <a:pt x="1157" y="1630"/>
                    <a:pt x="1535" y="1531"/>
                    <a:pt x="1853" y="1423"/>
                  </a:cubicBezTo>
                  <a:cubicBezTo>
                    <a:pt x="2187" y="1310"/>
                    <a:pt x="2268" y="884"/>
                    <a:pt x="2002" y="652"/>
                  </a:cubicBezTo>
                  <a:cubicBezTo>
                    <a:pt x="1639" y="341"/>
                    <a:pt x="1152" y="0"/>
                    <a:pt x="761"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9"/>
            <p:cNvSpPr/>
            <p:nvPr/>
          </p:nvSpPr>
          <p:spPr>
            <a:xfrm>
              <a:off x="6578934" y="3926758"/>
              <a:ext cx="69980" cy="50338"/>
            </a:xfrm>
            <a:custGeom>
              <a:rect b="b" l="l" r="r" t="t"/>
              <a:pathLst>
                <a:path extrusionOk="0" h="1630" w="2266">
                  <a:moveTo>
                    <a:pt x="1431" y="0"/>
                  </a:moveTo>
                  <a:cubicBezTo>
                    <a:pt x="1108" y="0"/>
                    <a:pt x="732" y="98"/>
                    <a:pt x="416" y="204"/>
                  </a:cubicBezTo>
                  <a:cubicBezTo>
                    <a:pt x="82" y="317"/>
                    <a:pt x="1" y="749"/>
                    <a:pt x="267" y="975"/>
                  </a:cubicBezTo>
                  <a:cubicBezTo>
                    <a:pt x="630" y="1287"/>
                    <a:pt x="1117" y="1630"/>
                    <a:pt x="1508" y="1630"/>
                  </a:cubicBezTo>
                  <a:cubicBezTo>
                    <a:pt x="1793" y="1630"/>
                    <a:pt x="2028" y="1448"/>
                    <a:pt x="2128" y="939"/>
                  </a:cubicBezTo>
                  <a:cubicBezTo>
                    <a:pt x="2266" y="215"/>
                    <a:pt x="1908" y="0"/>
                    <a:pt x="1431"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9"/>
            <p:cNvSpPr/>
            <p:nvPr/>
          </p:nvSpPr>
          <p:spPr>
            <a:xfrm>
              <a:off x="6834267" y="3575073"/>
              <a:ext cx="29863" cy="23069"/>
            </a:xfrm>
            <a:custGeom>
              <a:rect b="b" l="l" r="r" t="t"/>
              <a:pathLst>
                <a:path extrusionOk="0" h="747" w="967">
                  <a:moveTo>
                    <a:pt x="386" y="1"/>
                  </a:moveTo>
                  <a:cubicBezTo>
                    <a:pt x="189" y="1"/>
                    <a:pt x="80" y="298"/>
                    <a:pt x="27" y="532"/>
                  </a:cubicBezTo>
                  <a:cubicBezTo>
                    <a:pt x="0" y="648"/>
                    <a:pt x="87" y="747"/>
                    <a:pt x="197" y="747"/>
                  </a:cubicBezTo>
                  <a:cubicBezTo>
                    <a:pt x="215" y="747"/>
                    <a:pt x="234" y="744"/>
                    <a:pt x="253" y="738"/>
                  </a:cubicBezTo>
                  <a:cubicBezTo>
                    <a:pt x="556" y="641"/>
                    <a:pt x="967" y="440"/>
                    <a:pt x="618" y="117"/>
                  </a:cubicBezTo>
                  <a:cubicBezTo>
                    <a:pt x="529" y="35"/>
                    <a:pt x="453" y="1"/>
                    <a:pt x="386"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9"/>
            <p:cNvSpPr/>
            <p:nvPr/>
          </p:nvSpPr>
          <p:spPr>
            <a:xfrm>
              <a:off x="6815892" y="3588723"/>
              <a:ext cx="29863" cy="22977"/>
            </a:xfrm>
            <a:custGeom>
              <a:rect b="b" l="l" r="r" t="t"/>
              <a:pathLst>
                <a:path extrusionOk="0" h="744" w="967">
                  <a:moveTo>
                    <a:pt x="769" y="0"/>
                  </a:moveTo>
                  <a:cubicBezTo>
                    <a:pt x="751" y="0"/>
                    <a:pt x="733" y="3"/>
                    <a:pt x="714" y="9"/>
                  </a:cubicBezTo>
                  <a:cubicBezTo>
                    <a:pt x="411" y="107"/>
                    <a:pt x="0" y="306"/>
                    <a:pt x="349" y="631"/>
                  </a:cubicBezTo>
                  <a:cubicBezTo>
                    <a:pt x="437" y="711"/>
                    <a:pt x="514" y="744"/>
                    <a:pt x="580" y="744"/>
                  </a:cubicBezTo>
                  <a:cubicBezTo>
                    <a:pt x="778" y="744"/>
                    <a:pt x="886" y="449"/>
                    <a:pt x="940" y="214"/>
                  </a:cubicBezTo>
                  <a:cubicBezTo>
                    <a:pt x="966" y="100"/>
                    <a:pt x="876" y="0"/>
                    <a:pt x="769"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9"/>
            <p:cNvSpPr/>
            <p:nvPr/>
          </p:nvSpPr>
          <p:spPr>
            <a:xfrm>
              <a:off x="6814749" y="3576432"/>
              <a:ext cx="30234" cy="22513"/>
            </a:xfrm>
            <a:custGeom>
              <a:rect b="b" l="l" r="r" t="t"/>
              <a:pathLst>
                <a:path extrusionOk="0" h="729" w="979">
                  <a:moveTo>
                    <a:pt x="559" y="1"/>
                  </a:moveTo>
                  <a:cubicBezTo>
                    <a:pt x="489" y="1"/>
                    <a:pt x="411" y="40"/>
                    <a:pt x="325" y="135"/>
                  </a:cubicBezTo>
                  <a:cubicBezTo>
                    <a:pt x="0" y="484"/>
                    <a:pt x="427" y="654"/>
                    <a:pt x="735" y="725"/>
                  </a:cubicBezTo>
                  <a:cubicBezTo>
                    <a:pt x="747" y="728"/>
                    <a:pt x="760" y="729"/>
                    <a:pt x="771" y="729"/>
                  </a:cubicBezTo>
                  <a:cubicBezTo>
                    <a:pt x="889" y="729"/>
                    <a:pt x="978" y="616"/>
                    <a:pt x="941" y="500"/>
                  </a:cubicBezTo>
                  <a:cubicBezTo>
                    <a:pt x="874" y="279"/>
                    <a:pt x="746" y="1"/>
                    <a:pt x="559"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9"/>
            <p:cNvSpPr/>
            <p:nvPr/>
          </p:nvSpPr>
          <p:spPr>
            <a:xfrm>
              <a:off x="6833927" y="3589001"/>
              <a:ext cx="30357" cy="22482"/>
            </a:xfrm>
            <a:custGeom>
              <a:rect b="b" l="l" r="r" t="t"/>
              <a:pathLst>
                <a:path extrusionOk="0" h="728" w="983">
                  <a:moveTo>
                    <a:pt x="207" y="0"/>
                  </a:moveTo>
                  <a:cubicBezTo>
                    <a:pt x="91" y="0"/>
                    <a:pt x="0" y="111"/>
                    <a:pt x="38" y="226"/>
                  </a:cubicBezTo>
                  <a:cubicBezTo>
                    <a:pt x="109" y="450"/>
                    <a:pt x="233" y="727"/>
                    <a:pt x="420" y="727"/>
                  </a:cubicBezTo>
                  <a:cubicBezTo>
                    <a:pt x="491" y="727"/>
                    <a:pt x="571" y="688"/>
                    <a:pt x="659" y="591"/>
                  </a:cubicBezTo>
                  <a:cubicBezTo>
                    <a:pt x="983" y="242"/>
                    <a:pt x="557" y="77"/>
                    <a:pt x="249" y="5"/>
                  </a:cubicBezTo>
                  <a:cubicBezTo>
                    <a:pt x="235" y="2"/>
                    <a:pt x="221" y="0"/>
                    <a:pt x="207"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9"/>
            <p:cNvSpPr/>
            <p:nvPr/>
          </p:nvSpPr>
          <p:spPr>
            <a:xfrm>
              <a:off x="6634306" y="3692363"/>
              <a:ext cx="29709" cy="23069"/>
            </a:xfrm>
            <a:custGeom>
              <a:rect b="b" l="l" r="r" t="t"/>
              <a:pathLst>
                <a:path extrusionOk="0" h="747" w="962">
                  <a:moveTo>
                    <a:pt x="381" y="1"/>
                  </a:moveTo>
                  <a:cubicBezTo>
                    <a:pt x="185" y="1"/>
                    <a:pt x="80" y="297"/>
                    <a:pt x="27" y="527"/>
                  </a:cubicBezTo>
                  <a:cubicBezTo>
                    <a:pt x="0" y="643"/>
                    <a:pt x="88" y="746"/>
                    <a:pt x="195" y="746"/>
                  </a:cubicBezTo>
                  <a:cubicBezTo>
                    <a:pt x="212" y="746"/>
                    <a:pt x="230" y="744"/>
                    <a:pt x="248" y="738"/>
                  </a:cubicBezTo>
                  <a:cubicBezTo>
                    <a:pt x="556" y="640"/>
                    <a:pt x="962" y="441"/>
                    <a:pt x="613" y="116"/>
                  </a:cubicBezTo>
                  <a:cubicBezTo>
                    <a:pt x="524" y="35"/>
                    <a:pt x="448" y="1"/>
                    <a:pt x="381"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9"/>
            <p:cNvSpPr/>
            <p:nvPr/>
          </p:nvSpPr>
          <p:spPr>
            <a:xfrm>
              <a:off x="6615746" y="3705828"/>
              <a:ext cx="29894" cy="23069"/>
            </a:xfrm>
            <a:custGeom>
              <a:rect b="b" l="l" r="r" t="t"/>
              <a:pathLst>
                <a:path extrusionOk="0" h="747" w="968">
                  <a:moveTo>
                    <a:pt x="774" y="1"/>
                  </a:moveTo>
                  <a:cubicBezTo>
                    <a:pt x="756" y="1"/>
                    <a:pt x="738" y="4"/>
                    <a:pt x="720" y="10"/>
                  </a:cubicBezTo>
                  <a:cubicBezTo>
                    <a:pt x="412" y="107"/>
                    <a:pt x="0" y="307"/>
                    <a:pt x="355" y="631"/>
                  </a:cubicBezTo>
                  <a:cubicBezTo>
                    <a:pt x="443" y="713"/>
                    <a:pt x="520" y="747"/>
                    <a:pt x="586" y="747"/>
                  </a:cubicBezTo>
                  <a:cubicBezTo>
                    <a:pt x="782" y="747"/>
                    <a:pt x="888" y="449"/>
                    <a:pt x="941" y="214"/>
                  </a:cubicBezTo>
                  <a:cubicBezTo>
                    <a:pt x="968" y="104"/>
                    <a:pt x="880" y="1"/>
                    <a:pt x="774"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9"/>
            <p:cNvSpPr/>
            <p:nvPr/>
          </p:nvSpPr>
          <p:spPr>
            <a:xfrm>
              <a:off x="6614634" y="3693568"/>
              <a:ext cx="30357" cy="22544"/>
            </a:xfrm>
            <a:custGeom>
              <a:rect b="b" l="l" r="r" t="t"/>
              <a:pathLst>
                <a:path extrusionOk="0" h="730" w="983">
                  <a:moveTo>
                    <a:pt x="561" y="0"/>
                  </a:moveTo>
                  <a:cubicBezTo>
                    <a:pt x="491" y="0"/>
                    <a:pt x="412" y="39"/>
                    <a:pt x="325" y="134"/>
                  </a:cubicBezTo>
                  <a:cubicBezTo>
                    <a:pt x="0" y="488"/>
                    <a:pt x="427" y="653"/>
                    <a:pt x="740" y="725"/>
                  </a:cubicBezTo>
                  <a:cubicBezTo>
                    <a:pt x="754" y="728"/>
                    <a:pt x="768" y="730"/>
                    <a:pt x="782" y="730"/>
                  </a:cubicBezTo>
                  <a:cubicBezTo>
                    <a:pt x="897" y="730"/>
                    <a:pt x="983" y="619"/>
                    <a:pt x="946" y="504"/>
                  </a:cubicBezTo>
                  <a:cubicBezTo>
                    <a:pt x="875" y="279"/>
                    <a:pt x="749" y="0"/>
                    <a:pt x="561"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9"/>
            <p:cNvSpPr/>
            <p:nvPr/>
          </p:nvSpPr>
          <p:spPr>
            <a:xfrm>
              <a:off x="6633966" y="3706106"/>
              <a:ext cx="30357" cy="22544"/>
            </a:xfrm>
            <a:custGeom>
              <a:rect b="b" l="l" r="r" t="t"/>
              <a:pathLst>
                <a:path extrusionOk="0" h="730" w="983">
                  <a:moveTo>
                    <a:pt x="201" y="1"/>
                  </a:moveTo>
                  <a:cubicBezTo>
                    <a:pt x="87" y="1"/>
                    <a:pt x="0" y="112"/>
                    <a:pt x="38" y="231"/>
                  </a:cubicBezTo>
                  <a:cubicBezTo>
                    <a:pt x="109" y="452"/>
                    <a:pt x="234" y="730"/>
                    <a:pt x="422" y="730"/>
                  </a:cubicBezTo>
                  <a:cubicBezTo>
                    <a:pt x="492" y="730"/>
                    <a:pt x="571" y="691"/>
                    <a:pt x="659" y="596"/>
                  </a:cubicBezTo>
                  <a:cubicBezTo>
                    <a:pt x="983" y="247"/>
                    <a:pt x="557" y="77"/>
                    <a:pt x="243" y="5"/>
                  </a:cubicBezTo>
                  <a:cubicBezTo>
                    <a:pt x="229" y="2"/>
                    <a:pt x="215" y="1"/>
                    <a:pt x="201"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9"/>
            <p:cNvSpPr/>
            <p:nvPr/>
          </p:nvSpPr>
          <p:spPr>
            <a:xfrm>
              <a:off x="6738409" y="3647523"/>
              <a:ext cx="28319" cy="19734"/>
            </a:xfrm>
            <a:custGeom>
              <a:rect b="b" l="l" r="r" t="t"/>
              <a:pathLst>
                <a:path extrusionOk="0" h="639" w="917">
                  <a:moveTo>
                    <a:pt x="572" y="1"/>
                  </a:moveTo>
                  <a:cubicBezTo>
                    <a:pt x="413" y="1"/>
                    <a:pt x="227" y="168"/>
                    <a:pt x="93" y="314"/>
                  </a:cubicBezTo>
                  <a:cubicBezTo>
                    <a:pt x="1" y="418"/>
                    <a:pt x="57" y="577"/>
                    <a:pt x="191" y="603"/>
                  </a:cubicBezTo>
                  <a:cubicBezTo>
                    <a:pt x="286" y="623"/>
                    <a:pt x="393" y="639"/>
                    <a:pt x="494" y="639"/>
                  </a:cubicBezTo>
                  <a:cubicBezTo>
                    <a:pt x="726" y="639"/>
                    <a:pt x="917" y="553"/>
                    <a:pt x="813" y="237"/>
                  </a:cubicBezTo>
                  <a:cubicBezTo>
                    <a:pt x="756" y="65"/>
                    <a:pt x="669" y="1"/>
                    <a:pt x="572"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9"/>
            <p:cNvSpPr/>
            <p:nvPr/>
          </p:nvSpPr>
          <p:spPr>
            <a:xfrm>
              <a:off x="6722690" y="3655274"/>
              <a:ext cx="28134" cy="19765"/>
            </a:xfrm>
            <a:custGeom>
              <a:rect b="b" l="l" r="r" t="t"/>
              <a:pathLst>
                <a:path extrusionOk="0" h="640" w="911">
                  <a:moveTo>
                    <a:pt x="418" y="1"/>
                  </a:moveTo>
                  <a:cubicBezTo>
                    <a:pt x="188" y="1"/>
                    <a:pt x="0" y="86"/>
                    <a:pt x="104" y="402"/>
                  </a:cubicBezTo>
                  <a:cubicBezTo>
                    <a:pt x="161" y="575"/>
                    <a:pt x="248" y="639"/>
                    <a:pt x="345" y="639"/>
                  </a:cubicBezTo>
                  <a:cubicBezTo>
                    <a:pt x="503" y="639"/>
                    <a:pt x="688" y="472"/>
                    <a:pt x="818" y="326"/>
                  </a:cubicBezTo>
                  <a:cubicBezTo>
                    <a:pt x="910" y="223"/>
                    <a:pt x="860" y="63"/>
                    <a:pt x="725" y="38"/>
                  </a:cubicBezTo>
                  <a:cubicBezTo>
                    <a:pt x="629" y="17"/>
                    <a:pt x="519" y="1"/>
                    <a:pt x="418"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9"/>
            <p:cNvSpPr/>
            <p:nvPr/>
          </p:nvSpPr>
          <p:spPr>
            <a:xfrm>
              <a:off x="6723524" y="3641717"/>
              <a:ext cx="27856" cy="24428"/>
            </a:xfrm>
            <a:custGeom>
              <a:rect b="b" l="l" r="r" t="t"/>
              <a:pathLst>
                <a:path extrusionOk="0" h="791" w="902">
                  <a:moveTo>
                    <a:pt x="614" y="0"/>
                  </a:moveTo>
                  <a:cubicBezTo>
                    <a:pt x="570" y="0"/>
                    <a:pt x="517" y="10"/>
                    <a:pt x="457" y="30"/>
                  </a:cubicBezTo>
                  <a:cubicBezTo>
                    <a:pt x="0" y="179"/>
                    <a:pt x="293" y="533"/>
                    <a:pt x="530" y="744"/>
                  </a:cubicBezTo>
                  <a:cubicBezTo>
                    <a:pt x="565" y="776"/>
                    <a:pt x="608" y="791"/>
                    <a:pt x="649" y="791"/>
                  </a:cubicBezTo>
                  <a:cubicBezTo>
                    <a:pt x="727" y="791"/>
                    <a:pt x="800" y="739"/>
                    <a:pt x="817" y="651"/>
                  </a:cubicBezTo>
                  <a:cubicBezTo>
                    <a:pt x="875" y="380"/>
                    <a:pt x="902" y="0"/>
                    <a:pt x="61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9"/>
            <p:cNvSpPr/>
            <p:nvPr/>
          </p:nvSpPr>
          <p:spPr>
            <a:xfrm>
              <a:off x="6736587" y="3656849"/>
              <a:ext cx="27918" cy="24490"/>
            </a:xfrm>
            <a:custGeom>
              <a:rect b="b" l="l" r="r" t="t"/>
              <a:pathLst>
                <a:path extrusionOk="0" h="793" w="904">
                  <a:moveTo>
                    <a:pt x="257" y="0"/>
                  </a:moveTo>
                  <a:cubicBezTo>
                    <a:pt x="178" y="0"/>
                    <a:pt x="103" y="52"/>
                    <a:pt x="86" y="141"/>
                  </a:cubicBezTo>
                  <a:cubicBezTo>
                    <a:pt x="28" y="413"/>
                    <a:pt x="1" y="792"/>
                    <a:pt x="292" y="792"/>
                  </a:cubicBezTo>
                  <a:cubicBezTo>
                    <a:pt x="337" y="792"/>
                    <a:pt x="389" y="783"/>
                    <a:pt x="451" y="763"/>
                  </a:cubicBezTo>
                  <a:cubicBezTo>
                    <a:pt x="903" y="614"/>
                    <a:pt x="610" y="259"/>
                    <a:pt x="373" y="43"/>
                  </a:cubicBezTo>
                  <a:cubicBezTo>
                    <a:pt x="338" y="14"/>
                    <a:pt x="297" y="0"/>
                    <a:pt x="257"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9"/>
            <p:cNvSpPr/>
            <p:nvPr/>
          </p:nvSpPr>
          <p:spPr>
            <a:xfrm>
              <a:off x="6528319" y="3703388"/>
              <a:ext cx="28134" cy="19765"/>
            </a:xfrm>
            <a:custGeom>
              <a:rect b="b" l="l" r="r" t="t"/>
              <a:pathLst>
                <a:path extrusionOk="0" h="640" w="911">
                  <a:moveTo>
                    <a:pt x="565" y="1"/>
                  </a:moveTo>
                  <a:cubicBezTo>
                    <a:pt x="407" y="1"/>
                    <a:pt x="220" y="168"/>
                    <a:pt x="87" y="314"/>
                  </a:cubicBezTo>
                  <a:cubicBezTo>
                    <a:pt x="1" y="417"/>
                    <a:pt x="51" y="577"/>
                    <a:pt x="186" y="602"/>
                  </a:cubicBezTo>
                  <a:cubicBezTo>
                    <a:pt x="282" y="622"/>
                    <a:pt x="392" y="639"/>
                    <a:pt x="493" y="639"/>
                  </a:cubicBezTo>
                  <a:cubicBezTo>
                    <a:pt x="723" y="639"/>
                    <a:pt x="911" y="554"/>
                    <a:pt x="807" y="238"/>
                  </a:cubicBezTo>
                  <a:cubicBezTo>
                    <a:pt x="750" y="65"/>
                    <a:pt x="663" y="1"/>
                    <a:pt x="56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9"/>
            <p:cNvSpPr/>
            <p:nvPr/>
          </p:nvSpPr>
          <p:spPr>
            <a:xfrm>
              <a:off x="6512384" y="3711170"/>
              <a:ext cx="28165" cy="19734"/>
            </a:xfrm>
            <a:custGeom>
              <a:rect b="b" l="l" r="r" t="t"/>
              <a:pathLst>
                <a:path extrusionOk="0" h="639" w="912">
                  <a:moveTo>
                    <a:pt x="424" y="0"/>
                  </a:moveTo>
                  <a:cubicBezTo>
                    <a:pt x="192" y="0"/>
                    <a:pt x="1" y="85"/>
                    <a:pt x="105" y="401"/>
                  </a:cubicBezTo>
                  <a:cubicBezTo>
                    <a:pt x="162" y="574"/>
                    <a:pt x="249" y="638"/>
                    <a:pt x="347" y="638"/>
                  </a:cubicBezTo>
                  <a:cubicBezTo>
                    <a:pt x="505" y="638"/>
                    <a:pt x="692" y="471"/>
                    <a:pt x="825" y="325"/>
                  </a:cubicBezTo>
                  <a:cubicBezTo>
                    <a:pt x="911" y="221"/>
                    <a:pt x="861" y="62"/>
                    <a:pt x="726" y="36"/>
                  </a:cubicBezTo>
                  <a:cubicBezTo>
                    <a:pt x="632" y="16"/>
                    <a:pt x="524" y="0"/>
                    <a:pt x="42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9"/>
            <p:cNvSpPr/>
            <p:nvPr/>
          </p:nvSpPr>
          <p:spPr>
            <a:xfrm>
              <a:off x="6513403" y="3697582"/>
              <a:ext cx="27702" cy="24428"/>
            </a:xfrm>
            <a:custGeom>
              <a:rect b="b" l="l" r="r" t="t"/>
              <a:pathLst>
                <a:path extrusionOk="0" h="791" w="897">
                  <a:moveTo>
                    <a:pt x="610" y="1"/>
                  </a:moveTo>
                  <a:cubicBezTo>
                    <a:pt x="565" y="1"/>
                    <a:pt x="513" y="10"/>
                    <a:pt x="453" y="30"/>
                  </a:cubicBezTo>
                  <a:cubicBezTo>
                    <a:pt x="0" y="179"/>
                    <a:pt x="287" y="533"/>
                    <a:pt x="529" y="744"/>
                  </a:cubicBezTo>
                  <a:cubicBezTo>
                    <a:pt x="563" y="776"/>
                    <a:pt x="605" y="791"/>
                    <a:pt x="646" y="791"/>
                  </a:cubicBezTo>
                  <a:cubicBezTo>
                    <a:pt x="724" y="791"/>
                    <a:pt x="800" y="738"/>
                    <a:pt x="817" y="651"/>
                  </a:cubicBezTo>
                  <a:cubicBezTo>
                    <a:pt x="870" y="380"/>
                    <a:pt x="897" y="1"/>
                    <a:pt x="610"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9"/>
            <p:cNvSpPr/>
            <p:nvPr/>
          </p:nvSpPr>
          <p:spPr>
            <a:xfrm>
              <a:off x="6526466" y="3712745"/>
              <a:ext cx="27763" cy="24428"/>
            </a:xfrm>
            <a:custGeom>
              <a:rect b="b" l="l" r="r" t="t"/>
              <a:pathLst>
                <a:path extrusionOk="0" h="791" w="899">
                  <a:moveTo>
                    <a:pt x="251" y="0"/>
                  </a:moveTo>
                  <a:cubicBezTo>
                    <a:pt x="173" y="0"/>
                    <a:pt x="97" y="52"/>
                    <a:pt x="80" y="140"/>
                  </a:cubicBezTo>
                  <a:cubicBezTo>
                    <a:pt x="27" y="411"/>
                    <a:pt x="0" y="790"/>
                    <a:pt x="288" y="790"/>
                  </a:cubicBezTo>
                  <a:cubicBezTo>
                    <a:pt x="333" y="790"/>
                    <a:pt x="385" y="781"/>
                    <a:pt x="445" y="761"/>
                  </a:cubicBezTo>
                  <a:cubicBezTo>
                    <a:pt x="898" y="613"/>
                    <a:pt x="609" y="258"/>
                    <a:pt x="369" y="47"/>
                  </a:cubicBezTo>
                  <a:cubicBezTo>
                    <a:pt x="335" y="15"/>
                    <a:pt x="293" y="0"/>
                    <a:pt x="25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9"/>
            <p:cNvSpPr/>
            <p:nvPr/>
          </p:nvSpPr>
          <p:spPr>
            <a:xfrm>
              <a:off x="6533847" y="4014432"/>
              <a:ext cx="28350" cy="19734"/>
            </a:xfrm>
            <a:custGeom>
              <a:rect b="b" l="l" r="r" t="t"/>
              <a:pathLst>
                <a:path extrusionOk="0" h="639" w="918">
                  <a:moveTo>
                    <a:pt x="571" y="1"/>
                  </a:moveTo>
                  <a:cubicBezTo>
                    <a:pt x="413" y="1"/>
                    <a:pt x="226" y="168"/>
                    <a:pt x="93" y="315"/>
                  </a:cubicBezTo>
                  <a:cubicBezTo>
                    <a:pt x="0" y="417"/>
                    <a:pt x="57" y="576"/>
                    <a:pt x="192" y="602"/>
                  </a:cubicBezTo>
                  <a:cubicBezTo>
                    <a:pt x="286" y="622"/>
                    <a:pt x="394" y="638"/>
                    <a:pt x="494" y="638"/>
                  </a:cubicBezTo>
                  <a:cubicBezTo>
                    <a:pt x="726" y="638"/>
                    <a:pt x="917" y="553"/>
                    <a:pt x="813" y="237"/>
                  </a:cubicBezTo>
                  <a:cubicBezTo>
                    <a:pt x="756" y="65"/>
                    <a:pt x="669" y="1"/>
                    <a:pt x="57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9"/>
            <p:cNvSpPr/>
            <p:nvPr/>
          </p:nvSpPr>
          <p:spPr>
            <a:xfrm>
              <a:off x="6518128" y="4022183"/>
              <a:ext cx="28134" cy="19765"/>
            </a:xfrm>
            <a:custGeom>
              <a:rect b="b" l="l" r="r" t="t"/>
              <a:pathLst>
                <a:path extrusionOk="0" h="640" w="911">
                  <a:moveTo>
                    <a:pt x="418" y="1"/>
                  </a:moveTo>
                  <a:cubicBezTo>
                    <a:pt x="188" y="1"/>
                    <a:pt x="0" y="86"/>
                    <a:pt x="104" y="403"/>
                  </a:cubicBezTo>
                  <a:cubicBezTo>
                    <a:pt x="161" y="575"/>
                    <a:pt x="248" y="639"/>
                    <a:pt x="345" y="639"/>
                  </a:cubicBezTo>
                  <a:cubicBezTo>
                    <a:pt x="503" y="639"/>
                    <a:pt x="688" y="472"/>
                    <a:pt x="818" y="325"/>
                  </a:cubicBezTo>
                  <a:cubicBezTo>
                    <a:pt x="910" y="223"/>
                    <a:pt x="860" y="64"/>
                    <a:pt x="725" y="38"/>
                  </a:cubicBezTo>
                  <a:cubicBezTo>
                    <a:pt x="629" y="17"/>
                    <a:pt x="520" y="1"/>
                    <a:pt x="418"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9"/>
            <p:cNvSpPr/>
            <p:nvPr/>
          </p:nvSpPr>
          <p:spPr>
            <a:xfrm>
              <a:off x="6518962" y="4008626"/>
              <a:ext cx="27856" cy="24459"/>
            </a:xfrm>
            <a:custGeom>
              <a:rect b="b" l="l" r="r" t="t"/>
              <a:pathLst>
                <a:path extrusionOk="0" h="792" w="902">
                  <a:moveTo>
                    <a:pt x="614" y="0"/>
                  </a:moveTo>
                  <a:cubicBezTo>
                    <a:pt x="570" y="0"/>
                    <a:pt x="518" y="9"/>
                    <a:pt x="458" y="29"/>
                  </a:cubicBezTo>
                  <a:cubicBezTo>
                    <a:pt x="0" y="178"/>
                    <a:pt x="292" y="534"/>
                    <a:pt x="529" y="745"/>
                  </a:cubicBezTo>
                  <a:cubicBezTo>
                    <a:pt x="565" y="777"/>
                    <a:pt x="607" y="791"/>
                    <a:pt x="649" y="791"/>
                  </a:cubicBezTo>
                  <a:cubicBezTo>
                    <a:pt x="727" y="791"/>
                    <a:pt x="801" y="739"/>
                    <a:pt x="822" y="652"/>
                  </a:cubicBezTo>
                  <a:cubicBezTo>
                    <a:pt x="875" y="380"/>
                    <a:pt x="902" y="0"/>
                    <a:pt x="61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9"/>
            <p:cNvSpPr/>
            <p:nvPr/>
          </p:nvSpPr>
          <p:spPr>
            <a:xfrm>
              <a:off x="6532148" y="4023758"/>
              <a:ext cx="27794" cy="24459"/>
            </a:xfrm>
            <a:custGeom>
              <a:rect b="b" l="l" r="r" t="t"/>
              <a:pathLst>
                <a:path extrusionOk="0" h="792" w="900">
                  <a:moveTo>
                    <a:pt x="253" y="0"/>
                  </a:moveTo>
                  <a:cubicBezTo>
                    <a:pt x="174" y="0"/>
                    <a:pt x="98" y="53"/>
                    <a:pt x="81" y="141"/>
                  </a:cubicBezTo>
                  <a:cubicBezTo>
                    <a:pt x="24" y="412"/>
                    <a:pt x="0" y="792"/>
                    <a:pt x="289" y="792"/>
                  </a:cubicBezTo>
                  <a:cubicBezTo>
                    <a:pt x="334" y="792"/>
                    <a:pt x="386" y="783"/>
                    <a:pt x="446" y="763"/>
                  </a:cubicBezTo>
                  <a:cubicBezTo>
                    <a:pt x="899" y="613"/>
                    <a:pt x="605" y="259"/>
                    <a:pt x="370" y="44"/>
                  </a:cubicBezTo>
                  <a:cubicBezTo>
                    <a:pt x="335" y="14"/>
                    <a:pt x="294" y="0"/>
                    <a:pt x="253"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9"/>
            <p:cNvSpPr/>
            <p:nvPr/>
          </p:nvSpPr>
          <p:spPr>
            <a:xfrm>
              <a:off x="7252749" y="4451659"/>
              <a:ext cx="28350" cy="19703"/>
            </a:xfrm>
            <a:custGeom>
              <a:rect b="b" l="l" r="r" t="t"/>
              <a:pathLst>
                <a:path extrusionOk="0" h="638" w="918">
                  <a:moveTo>
                    <a:pt x="571" y="0"/>
                  </a:moveTo>
                  <a:cubicBezTo>
                    <a:pt x="413" y="0"/>
                    <a:pt x="226" y="168"/>
                    <a:pt x="93" y="314"/>
                  </a:cubicBezTo>
                  <a:cubicBezTo>
                    <a:pt x="1" y="417"/>
                    <a:pt x="57" y="576"/>
                    <a:pt x="192" y="602"/>
                  </a:cubicBezTo>
                  <a:cubicBezTo>
                    <a:pt x="286" y="622"/>
                    <a:pt x="394" y="638"/>
                    <a:pt x="494" y="638"/>
                  </a:cubicBezTo>
                  <a:cubicBezTo>
                    <a:pt x="726" y="638"/>
                    <a:pt x="917" y="552"/>
                    <a:pt x="813" y="236"/>
                  </a:cubicBezTo>
                  <a:cubicBezTo>
                    <a:pt x="756" y="64"/>
                    <a:pt x="669" y="0"/>
                    <a:pt x="57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9"/>
            <p:cNvSpPr/>
            <p:nvPr/>
          </p:nvSpPr>
          <p:spPr>
            <a:xfrm>
              <a:off x="7237030" y="4459411"/>
              <a:ext cx="28134" cy="19703"/>
            </a:xfrm>
            <a:custGeom>
              <a:rect b="b" l="l" r="r" t="t"/>
              <a:pathLst>
                <a:path extrusionOk="0" h="638" w="911">
                  <a:moveTo>
                    <a:pt x="417" y="0"/>
                  </a:moveTo>
                  <a:cubicBezTo>
                    <a:pt x="188" y="0"/>
                    <a:pt x="0" y="84"/>
                    <a:pt x="104" y="397"/>
                  </a:cubicBezTo>
                  <a:cubicBezTo>
                    <a:pt x="161" y="573"/>
                    <a:pt x="249" y="638"/>
                    <a:pt x="347" y="638"/>
                  </a:cubicBezTo>
                  <a:cubicBezTo>
                    <a:pt x="504" y="638"/>
                    <a:pt x="689" y="471"/>
                    <a:pt x="818" y="325"/>
                  </a:cubicBezTo>
                  <a:cubicBezTo>
                    <a:pt x="910" y="222"/>
                    <a:pt x="860" y="63"/>
                    <a:pt x="725" y="37"/>
                  </a:cubicBezTo>
                  <a:cubicBezTo>
                    <a:pt x="629" y="17"/>
                    <a:pt x="519" y="0"/>
                    <a:pt x="417"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9"/>
            <p:cNvSpPr/>
            <p:nvPr/>
          </p:nvSpPr>
          <p:spPr>
            <a:xfrm>
              <a:off x="7237863" y="4445854"/>
              <a:ext cx="27856" cy="24428"/>
            </a:xfrm>
            <a:custGeom>
              <a:rect b="b" l="l" r="r" t="t"/>
              <a:pathLst>
                <a:path extrusionOk="0" h="791" w="902">
                  <a:moveTo>
                    <a:pt x="615" y="1"/>
                  </a:moveTo>
                  <a:cubicBezTo>
                    <a:pt x="570" y="1"/>
                    <a:pt x="518" y="10"/>
                    <a:pt x="458" y="30"/>
                  </a:cubicBezTo>
                  <a:cubicBezTo>
                    <a:pt x="0" y="178"/>
                    <a:pt x="293" y="528"/>
                    <a:pt x="529" y="744"/>
                  </a:cubicBezTo>
                  <a:cubicBezTo>
                    <a:pt x="565" y="776"/>
                    <a:pt x="607" y="791"/>
                    <a:pt x="649" y="791"/>
                  </a:cubicBezTo>
                  <a:cubicBezTo>
                    <a:pt x="727" y="791"/>
                    <a:pt x="802" y="738"/>
                    <a:pt x="822" y="651"/>
                  </a:cubicBezTo>
                  <a:cubicBezTo>
                    <a:pt x="875" y="380"/>
                    <a:pt x="902" y="1"/>
                    <a:pt x="61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9"/>
            <p:cNvSpPr/>
            <p:nvPr/>
          </p:nvSpPr>
          <p:spPr>
            <a:xfrm>
              <a:off x="7251050" y="4460955"/>
              <a:ext cx="27794" cy="24490"/>
            </a:xfrm>
            <a:custGeom>
              <a:rect b="b" l="l" r="r" t="t"/>
              <a:pathLst>
                <a:path extrusionOk="0" h="793" w="900">
                  <a:moveTo>
                    <a:pt x="253" y="1"/>
                  </a:moveTo>
                  <a:cubicBezTo>
                    <a:pt x="174" y="1"/>
                    <a:pt x="99" y="53"/>
                    <a:pt x="81" y="141"/>
                  </a:cubicBezTo>
                  <a:cubicBezTo>
                    <a:pt x="24" y="413"/>
                    <a:pt x="0" y="792"/>
                    <a:pt x="289" y="792"/>
                  </a:cubicBezTo>
                  <a:cubicBezTo>
                    <a:pt x="334" y="792"/>
                    <a:pt x="386" y="783"/>
                    <a:pt x="446" y="763"/>
                  </a:cubicBezTo>
                  <a:cubicBezTo>
                    <a:pt x="899" y="614"/>
                    <a:pt x="606" y="260"/>
                    <a:pt x="370" y="44"/>
                  </a:cubicBezTo>
                  <a:cubicBezTo>
                    <a:pt x="335" y="14"/>
                    <a:pt x="294" y="1"/>
                    <a:pt x="253"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9"/>
            <p:cNvSpPr/>
            <p:nvPr/>
          </p:nvSpPr>
          <p:spPr>
            <a:xfrm>
              <a:off x="6397225" y="4286935"/>
              <a:ext cx="28165" cy="19703"/>
            </a:xfrm>
            <a:custGeom>
              <a:rect b="b" l="l" r="r" t="t"/>
              <a:pathLst>
                <a:path extrusionOk="0" h="638" w="912">
                  <a:moveTo>
                    <a:pt x="567" y="0"/>
                  </a:moveTo>
                  <a:cubicBezTo>
                    <a:pt x="411" y="0"/>
                    <a:pt x="226" y="168"/>
                    <a:pt x="93" y="314"/>
                  </a:cubicBezTo>
                  <a:cubicBezTo>
                    <a:pt x="0" y="416"/>
                    <a:pt x="52" y="575"/>
                    <a:pt x="185" y="601"/>
                  </a:cubicBezTo>
                  <a:cubicBezTo>
                    <a:pt x="280" y="622"/>
                    <a:pt x="388" y="637"/>
                    <a:pt x="488" y="637"/>
                  </a:cubicBezTo>
                  <a:cubicBezTo>
                    <a:pt x="720" y="637"/>
                    <a:pt x="911" y="552"/>
                    <a:pt x="807" y="236"/>
                  </a:cubicBezTo>
                  <a:cubicBezTo>
                    <a:pt x="750" y="64"/>
                    <a:pt x="664" y="0"/>
                    <a:pt x="567"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9"/>
            <p:cNvSpPr/>
            <p:nvPr/>
          </p:nvSpPr>
          <p:spPr>
            <a:xfrm>
              <a:off x="6381475" y="4294717"/>
              <a:ext cx="28165" cy="19734"/>
            </a:xfrm>
            <a:custGeom>
              <a:rect b="b" l="l" r="r" t="t"/>
              <a:pathLst>
                <a:path extrusionOk="0" h="639" w="912">
                  <a:moveTo>
                    <a:pt x="424" y="0"/>
                  </a:moveTo>
                  <a:cubicBezTo>
                    <a:pt x="192" y="0"/>
                    <a:pt x="1" y="85"/>
                    <a:pt x="105" y="401"/>
                  </a:cubicBezTo>
                  <a:cubicBezTo>
                    <a:pt x="162" y="574"/>
                    <a:pt x="248" y="638"/>
                    <a:pt x="344" y="638"/>
                  </a:cubicBezTo>
                  <a:cubicBezTo>
                    <a:pt x="501" y="638"/>
                    <a:pt x="685" y="470"/>
                    <a:pt x="819" y="323"/>
                  </a:cubicBezTo>
                  <a:cubicBezTo>
                    <a:pt x="911" y="221"/>
                    <a:pt x="860" y="62"/>
                    <a:pt x="726" y="36"/>
                  </a:cubicBezTo>
                  <a:cubicBezTo>
                    <a:pt x="632" y="16"/>
                    <a:pt x="524" y="0"/>
                    <a:pt x="42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9"/>
            <p:cNvSpPr/>
            <p:nvPr/>
          </p:nvSpPr>
          <p:spPr>
            <a:xfrm>
              <a:off x="6382309" y="4281129"/>
              <a:ext cx="27763" cy="24428"/>
            </a:xfrm>
            <a:custGeom>
              <a:rect b="b" l="l" r="r" t="t"/>
              <a:pathLst>
                <a:path extrusionOk="0" h="791" w="899">
                  <a:moveTo>
                    <a:pt x="610" y="1"/>
                  </a:moveTo>
                  <a:cubicBezTo>
                    <a:pt x="566" y="1"/>
                    <a:pt x="513" y="10"/>
                    <a:pt x="453" y="30"/>
                  </a:cubicBezTo>
                  <a:cubicBezTo>
                    <a:pt x="0" y="178"/>
                    <a:pt x="294" y="533"/>
                    <a:pt x="529" y="744"/>
                  </a:cubicBezTo>
                  <a:cubicBezTo>
                    <a:pt x="565" y="776"/>
                    <a:pt x="608" y="791"/>
                    <a:pt x="649" y="791"/>
                  </a:cubicBezTo>
                  <a:cubicBezTo>
                    <a:pt x="727" y="791"/>
                    <a:pt x="801" y="738"/>
                    <a:pt x="818" y="651"/>
                  </a:cubicBezTo>
                  <a:cubicBezTo>
                    <a:pt x="875" y="380"/>
                    <a:pt x="899" y="1"/>
                    <a:pt x="610"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9"/>
            <p:cNvSpPr/>
            <p:nvPr/>
          </p:nvSpPr>
          <p:spPr>
            <a:xfrm>
              <a:off x="6395403" y="4296261"/>
              <a:ext cx="27856" cy="24428"/>
            </a:xfrm>
            <a:custGeom>
              <a:rect b="b" l="l" r="r" t="t"/>
              <a:pathLst>
                <a:path extrusionOk="0" h="791" w="902">
                  <a:moveTo>
                    <a:pt x="254" y="1"/>
                  </a:moveTo>
                  <a:cubicBezTo>
                    <a:pt x="175" y="1"/>
                    <a:pt x="101" y="53"/>
                    <a:pt x="80" y="140"/>
                  </a:cubicBezTo>
                  <a:cubicBezTo>
                    <a:pt x="27" y="412"/>
                    <a:pt x="0" y="791"/>
                    <a:pt x="287" y="791"/>
                  </a:cubicBezTo>
                  <a:cubicBezTo>
                    <a:pt x="332" y="791"/>
                    <a:pt x="384" y="782"/>
                    <a:pt x="444" y="762"/>
                  </a:cubicBezTo>
                  <a:cubicBezTo>
                    <a:pt x="902" y="613"/>
                    <a:pt x="610" y="259"/>
                    <a:pt x="373" y="48"/>
                  </a:cubicBezTo>
                  <a:cubicBezTo>
                    <a:pt x="337" y="16"/>
                    <a:pt x="295" y="1"/>
                    <a:pt x="25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9"/>
            <p:cNvSpPr/>
            <p:nvPr/>
          </p:nvSpPr>
          <p:spPr>
            <a:xfrm>
              <a:off x="7226437" y="4399376"/>
              <a:ext cx="28165" cy="19703"/>
            </a:xfrm>
            <a:custGeom>
              <a:rect b="b" l="l" r="r" t="t"/>
              <a:pathLst>
                <a:path extrusionOk="0" h="638" w="912">
                  <a:moveTo>
                    <a:pt x="563" y="1"/>
                  </a:moveTo>
                  <a:cubicBezTo>
                    <a:pt x="406" y="1"/>
                    <a:pt x="221" y="166"/>
                    <a:pt x="88" y="311"/>
                  </a:cubicBezTo>
                  <a:cubicBezTo>
                    <a:pt x="0" y="414"/>
                    <a:pt x="51" y="573"/>
                    <a:pt x="185" y="604"/>
                  </a:cubicBezTo>
                  <a:cubicBezTo>
                    <a:pt x="280" y="622"/>
                    <a:pt x="387" y="638"/>
                    <a:pt x="487" y="638"/>
                  </a:cubicBezTo>
                  <a:cubicBezTo>
                    <a:pt x="719" y="638"/>
                    <a:pt x="911" y="555"/>
                    <a:pt x="807" y="240"/>
                  </a:cubicBezTo>
                  <a:cubicBezTo>
                    <a:pt x="749" y="66"/>
                    <a:pt x="662" y="1"/>
                    <a:pt x="563"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9"/>
            <p:cNvSpPr/>
            <p:nvPr/>
          </p:nvSpPr>
          <p:spPr>
            <a:xfrm>
              <a:off x="7210502" y="4407127"/>
              <a:ext cx="28196" cy="19703"/>
            </a:xfrm>
            <a:custGeom>
              <a:rect b="b" l="l" r="r" t="t"/>
              <a:pathLst>
                <a:path extrusionOk="0" h="638" w="913">
                  <a:moveTo>
                    <a:pt x="425" y="1"/>
                  </a:moveTo>
                  <a:cubicBezTo>
                    <a:pt x="193" y="1"/>
                    <a:pt x="1" y="83"/>
                    <a:pt x="104" y="400"/>
                  </a:cubicBezTo>
                  <a:cubicBezTo>
                    <a:pt x="162" y="573"/>
                    <a:pt x="249" y="638"/>
                    <a:pt x="347" y="638"/>
                  </a:cubicBezTo>
                  <a:cubicBezTo>
                    <a:pt x="506" y="638"/>
                    <a:pt x="692" y="471"/>
                    <a:pt x="825" y="322"/>
                  </a:cubicBezTo>
                  <a:cubicBezTo>
                    <a:pt x="912" y="224"/>
                    <a:pt x="860" y="60"/>
                    <a:pt x="727" y="34"/>
                  </a:cubicBezTo>
                  <a:cubicBezTo>
                    <a:pt x="632" y="16"/>
                    <a:pt x="525" y="1"/>
                    <a:pt x="42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9"/>
            <p:cNvSpPr/>
            <p:nvPr/>
          </p:nvSpPr>
          <p:spPr>
            <a:xfrm>
              <a:off x="7211490" y="4393478"/>
              <a:ext cx="27732" cy="24490"/>
            </a:xfrm>
            <a:custGeom>
              <a:rect b="b" l="l" r="r" t="t"/>
              <a:pathLst>
                <a:path extrusionOk="0" h="793" w="898">
                  <a:moveTo>
                    <a:pt x="610" y="1"/>
                  </a:moveTo>
                  <a:cubicBezTo>
                    <a:pt x="566" y="1"/>
                    <a:pt x="514" y="10"/>
                    <a:pt x="453" y="30"/>
                  </a:cubicBezTo>
                  <a:cubicBezTo>
                    <a:pt x="1" y="178"/>
                    <a:pt x="288" y="533"/>
                    <a:pt x="525" y="749"/>
                  </a:cubicBezTo>
                  <a:cubicBezTo>
                    <a:pt x="560" y="779"/>
                    <a:pt x="601" y="792"/>
                    <a:pt x="641" y="792"/>
                  </a:cubicBezTo>
                  <a:cubicBezTo>
                    <a:pt x="721" y="792"/>
                    <a:pt x="798" y="740"/>
                    <a:pt x="819" y="652"/>
                  </a:cubicBezTo>
                  <a:cubicBezTo>
                    <a:pt x="872" y="380"/>
                    <a:pt x="898" y="1"/>
                    <a:pt x="610"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9"/>
            <p:cNvSpPr/>
            <p:nvPr/>
          </p:nvSpPr>
          <p:spPr>
            <a:xfrm>
              <a:off x="7224553" y="4408641"/>
              <a:ext cx="27763" cy="24428"/>
            </a:xfrm>
            <a:custGeom>
              <a:rect b="b" l="l" r="r" t="t"/>
              <a:pathLst>
                <a:path extrusionOk="0" h="791" w="899">
                  <a:moveTo>
                    <a:pt x="250" y="0"/>
                  </a:moveTo>
                  <a:cubicBezTo>
                    <a:pt x="172" y="0"/>
                    <a:pt x="98" y="53"/>
                    <a:pt x="81" y="140"/>
                  </a:cubicBezTo>
                  <a:cubicBezTo>
                    <a:pt x="23" y="411"/>
                    <a:pt x="1" y="790"/>
                    <a:pt x="289" y="790"/>
                  </a:cubicBezTo>
                  <a:cubicBezTo>
                    <a:pt x="333" y="790"/>
                    <a:pt x="386" y="781"/>
                    <a:pt x="446" y="761"/>
                  </a:cubicBezTo>
                  <a:cubicBezTo>
                    <a:pt x="899" y="612"/>
                    <a:pt x="605" y="263"/>
                    <a:pt x="370" y="47"/>
                  </a:cubicBezTo>
                  <a:cubicBezTo>
                    <a:pt x="334" y="15"/>
                    <a:pt x="291" y="0"/>
                    <a:pt x="25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9"/>
            <p:cNvSpPr/>
            <p:nvPr/>
          </p:nvSpPr>
          <p:spPr>
            <a:xfrm>
              <a:off x="6508616" y="4073015"/>
              <a:ext cx="28165" cy="19703"/>
            </a:xfrm>
            <a:custGeom>
              <a:rect b="b" l="l" r="r" t="t"/>
              <a:pathLst>
                <a:path extrusionOk="0" h="638" w="912">
                  <a:moveTo>
                    <a:pt x="566" y="0"/>
                  </a:moveTo>
                  <a:cubicBezTo>
                    <a:pt x="409" y="0"/>
                    <a:pt x="224" y="168"/>
                    <a:pt x="93" y="313"/>
                  </a:cubicBezTo>
                  <a:cubicBezTo>
                    <a:pt x="1" y="417"/>
                    <a:pt x="53" y="576"/>
                    <a:pt x="186" y="602"/>
                  </a:cubicBezTo>
                  <a:cubicBezTo>
                    <a:pt x="280" y="622"/>
                    <a:pt x="388" y="638"/>
                    <a:pt x="487" y="638"/>
                  </a:cubicBezTo>
                  <a:cubicBezTo>
                    <a:pt x="720" y="638"/>
                    <a:pt x="912" y="553"/>
                    <a:pt x="808" y="237"/>
                  </a:cubicBezTo>
                  <a:cubicBezTo>
                    <a:pt x="751" y="64"/>
                    <a:pt x="664" y="0"/>
                    <a:pt x="566"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9"/>
            <p:cNvSpPr/>
            <p:nvPr/>
          </p:nvSpPr>
          <p:spPr>
            <a:xfrm>
              <a:off x="6492743" y="4080735"/>
              <a:ext cx="28134" cy="19765"/>
            </a:xfrm>
            <a:custGeom>
              <a:rect b="b" l="l" r="r" t="t"/>
              <a:pathLst>
                <a:path extrusionOk="0" h="640" w="911">
                  <a:moveTo>
                    <a:pt x="419" y="1"/>
                  </a:moveTo>
                  <a:cubicBezTo>
                    <a:pt x="189" y="1"/>
                    <a:pt x="1" y="85"/>
                    <a:pt x="104" y="403"/>
                  </a:cubicBezTo>
                  <a:cubicBezTo>
                    <a:pt x="161" y="575"/>
                    <a:pt x="248" y="639"/>
                    <a:pt x="345" y="639"/>
                  </a:cubicBezTo>
                  <a:cubicBezTo>
                    <a:pt x="503" y="639"/>
                    <a:pt x="690" y="472"/>
                    <a:pt x="823" y="326"/>
                  </a:cubicBezTo>
                  <a:cubicBezTo>
                    <a:pt x="911" y="223"/>
                    <a:pt x="859" y="63"/>
                    <a:pt x="726" y="38"/>
                  </a:cubicBezTo>
                  <a:cubicBezTo>
                    <a:pt x="630" y="17"/>
                    <a:pt x="520" y="1"/>
                    <a:pt x="419"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9"/>
            <p:cNvSpPr/>
            <p:nvPr/>
          </p:nvSpPr>
          <p:spPr>
            <a:xfrm>
              <a:off x="6493700" y="4067178"/>
              <a:ext cx="27763" cy="24428"/>
            </a:xfrm>
            <a:custGeom>
              <a:rect b="b" l="l" r="r" t="t"/>
              <a:pathLst>
                <a:path extrusionOk="0" h="791" w="899">
                  <a:moveTo>
                    <a:pt x="610" y="1"/>
                  </a:moveTo>
                  <a:cubicBezTo>
                    <a:pt x="566" y="1"/>
                    <a:pt x="514" y="10"/>
                    <a:pt x="453" y="30"/>
                  </a:cubicBezTo>
                  <a:cubicBezTo>
                    <a:pt x="0" y="179"/>
                    <a:pt x="289" y="528"/>
                    <a:pt x="530" y="744"/>
                  </a:cubicBezTo>
                  <a:cubicBezTo>
                    <a:pt x="564" y="776"/>
                    <a:pt x="606" y="791"/>
                    <a:pt x="647" y="791"/>
                  </a:cubicBezTo>
                  <a:cubicBezTo>
                    <a:pt x="725" y="791"/>
                    <a:pt x="801" y="739"/>
                    <a:pt x="818" y="652"/>
                  </a:cubicBezTo>
                  <a:cubicBezTo>
                    <a:pt x="872" y="380"/>
                    <a:pt x="898" y="1"/>
                    <a:pt x="610"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9"/>
            <p:cNvSpPr/>
            <p:nvPr/>
          </p:nvSpPr>
          <p:spPr>
            <a:xfrm>
              <a:off x="6506794" y="4082310"/>
              <a:ext cx="27732" cy="24490"/>
            </a:xfrm>
            <a:custGeom>
              <a:rect b="b" l="l" r="r" t="t"/>
              <a:pathLst>
                <a:path extrusionOk="0" h="793" w="898">
                  <a:moveTo>
                    <a:pt x="254" y="0"/>
                  </a:moveTo>
                  <a:cubicBezTo>
                    <a:pt x="175" y="0"/>
                    <a:pt x="97" y="53"/>
                    <a:pt x="81" y="141"/>
                  </a:cubicBezTo>
                  <a:cubicBezTo>
                    <a:pt x="27" y="413"/>
                    <a:pt x="1" y="792"/>
                    <a:pt x="289" y="792"/>
                  </a:cubicBezTo>
                  <a:cubicBezTo>
                    <a:pt x="333" y="792"/>
                    <a:pt x="385" y="783"/>
                    <a:pt x="445" y="764"/>
                  </a:cubicBezTo>
                  <a:cubicBezTo>
                    <a:pt x="897" y="614"/>
                    <a:pt x="610" y="259"/>
                    <a:pt x="368" y="43"/>
                  </a:cubicBezTo>
                  <a:cubicBezTo>
                    <a:pt x="335" y="14"/>
                    <a:pt x="295" y="0"/>
                    <a:pt x="25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9"/>
            <p:cNvSpPr/>
            <p:nvPr/>
          </p:nvSpPr>
          <p:spPr>
            <a:xfrm>
              <a:off x="6377522" y="4356852"/>
              <a:ext cx="28165" cy="19734"/>
            </a:xfrm>
            <a:custGeom>
              <a:rect b="b" l="l" r="r" t="t"/>
              <a:pathLst>
                <a:path extrusionOk="0" h="639" w="912">
                  <a:moveTo>
                    <a:pt x="567" y="1"/>
                  </a:moveTo>
                  <a:cubicBezTo>
                    <a:pt x="410" y="1"/>
                    <a:pt x="226" y="167"/>
                    <a:pt x="93" y="316"/>
                  </a:cubicBezTo>
                  <a:cubicBezTo>
                    <a:pt x="1" y="414"/>
                    <a:pt x="53" y="578"/>
                    <a:pt x="186" y="604"/>
                  </a:cubicBezTo>
                  <a:cubicBezTo>
                    <a:pt x="280" y="623"/>
                    <a:pt x="388" y="638"/>
                    <a:pt x="488" y="638"/>
                  </a:cubicBezTo>
                  <a:cubicBezTo>
                    <a:pt x="720" y="638"/>
                    <a:pt x="912" y="556"/>
                    <a:pt x="807" y="239"/>
                  </a:cubicBezTo>
                  <a:cubicBezTo>
                    <a:pt x="751" y="65"/>
                    <a:pt x="664" y="1"/>
                    <a:pt x="567"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9"/>
            <p:cNvSpPr/>
            <p:nvPr/>
          </p:nvSpPr>
          <p:spPr>
            <a:xfrm>
              <a:off x="6361772" y="4364603"/>
              <a:ext cx="28165" cy="19703"/>
            </a:xfrm>
            <a:custGeom>
              <a:rect b="b" l="l" r="r" t="t"/>
              <a:pathLst>
                <a:path extrusionOk="0" h="638" w="912">
                  <a:moveTo>
                    <a:pt x="426" y="0"/>
                  </a:moveTo>
                  <a:cubicBezTo>
                    <a:pt x="194" y="0"/>
                    <a:pt x="1" y="83"/>
                    <a:pt x="105" y="399"/>
                  </a:cubicBezTo>
                  <a:cubicBezTo>
                    <a:pt x="163" y="573"/>
                    <a:pt x="250" y="638"/>
                    <a:pt x="347" y="638"/>
                  </a:cubicBezTo>
                  <a:cubicBezTo>
                    <a:pt x="503" y="638"/>
                    <a:pt x="686" y="473"/>
                    <a:pt x="819" y="327"/>
                  </a:cubicBezTo>
                  <a:cubicBezTo>
                    <a:pt x="912" y="225"/>
                    <a:pt x="861" y="65"/>
                    <a:pt x="727" y="34"/>
                  </a:cubicBezTo>
                  <a:cubicBezTo>
                    <a:pt x="633" y="15"/>
                    <a:pt x="526" y="0"/>
                    <a:pt x="426"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9"/>
            <p:cNvSpPr/>
            <p:nvPr/>
          </p:nvSpPr>
          <p:spPr>
            <a:xfrm>
              <a:off x="6362637" y="4350953"/>
              <a:ext cx="27763" cy="24521"/>
            </a:xfrm>
            <a:custGeom>
              <a:rect b="b" l="l" r="r" t="t"/>
              <a:pathLst>
                <a:path extrusionOk="0" h="794" w="899">
                  <a:moveTo>
                    <a:pt x="610" y="0"/>
                  </a:moveTo>
                  <a:cubicBezTo>
                    <a:pt x="565" y="0"/>
                    <a:pt x="513" y="9"/>
                    <a:pt x="452" y="29"/>
                  </a:cubicBezTo>
                  <a:cubicBezTo>
                    <a:pt x="1" y="179"/>
                    <a:pt x="293" y="533"/>
                    <a:pt x="530" y="748"/>
                  </a:cubicBezTo>
                  <a:cubicBezTo>
                    <a:pt x="564" y="780"/>
                    <a:pt x="605" y="794"/>
                    <a:pt x="646" y="794"/>
                  </a:cubicBezTo>
                  <a:cubicBezTo>
                    <a:pt x="724" y="794"/>
                    <a:pt x="800" y="739"/>
                    <a:pt x="817" y="651"/>
                  </a:cubicBezTo>
                  <a:cubicBezTo>
                    <a:pt x="875" y="380"/>
                    <a:pt x="898" y="0"/>
                    <a:pt x="61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9"/>
            <p:cNvSpPr/>
            <p:nvPr/>
          </p:nvSpPr>
          <p:spPr>
            <a:xfrm>
              <a:off x="6375700" y="4366147"/>
              <a:ext cx="27732" cy="24552"/>
            </a:xfrm>
            <a:custGeom>
              <a:rect b="b" l="l" r="r" t="t"/>
              <a:pathLst>
                <a:path extrusionOk="0" h="795" w="898">
                  <a:moveTo>
                    <a:pt x="257" y="0"/>
                  </a:moveTo>
                  <a:cubicBezTo>
                    <a:pt x="178" y="0"/>
                    <a:pt x="101" y="55"/>
                    <a:pt x="81" y="144"/>
                  </a:cubicBezTo>
                  <a:cubicBezTo>
                    <a:pt x="27" y="415"/>
                    <a:pt x="1" y="795"/>
                    <a:pt x="289" y="795"/>
                  </a:cubicBezTo>
                  <a:cubicBezTo>
                    <a:pt x="333" y="795"/>
                    <a:pt x="385" y="786"/>
                    <a:pt x="446" y="766"/>
                  </a:cubicBezTo>
                  <a:cubicBezTo>
                    <a:pt x="897" y="617"/>
                    <a:pt x="610" y="261"/>
                    <a:pt x="373" y="45"/>
                  </a:cubicBezTo>
                  <a:cubicBezTo>
                    <a:pt x="339" y="14"/>
                    <a:pt x="298" y="0"/>
                    <a:pt x="257"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9"/>
            <p:cNvSpPr/>
            <p:nvPr/>
          </p:nvSpPr>
          <p:spPr>
            <a:xfrm>
              <a:off x="6337128" y="4420901"/>
              <a:ext cx="73469" cy="63340"/>
            </a:xfrm>
            <a:custGeom>
              <a:rect b="b" l="l" r="r" t="t"/>
              <a:pathLst>
                <a:path extrusionOk="0" h="2051" w="2379">
                  <a:moveTo>
                    <a:pt x="885" y="0"/>
                  </a:moveTo>
                  <a:cubicBezTo>
                    <a:pt x="1" y="0"/>
                    <a:pt x="196" y="1030"/>
                    <a:pt x="441" y="1742"/>
                  </a:cubicBezTo>
                  <a:cubicBezTo>
                    <a:pt x="508" y="1942"/>
                    <a:pt x="688" y="2051"/>
                    <a:pt x="871" y="2051"/>
                  </a:cubicBezTo>
                  <a:cubicBezTo>
                    <a:pt x="994" y="2051"/>
                    <a:pt x="1119" y="2001"/>
                    <a:pt x="1211" y="1896"/>
                  </a:cubicBezTo>
                  <a:cubicBezTo>
                    <a:pt x="1752" y="1263"/>
                    <a:pt x="2378" y="267"/>
                    <a:pt x="1171" y="30"/>
                  </a:cubicBezTo>
                  <a:cubicBezTo>
                    <a:pt x="1065" y="10"/>
                    <a:pt x="970" y="0"/>
                    <a:pt x="885"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9"/>
            <p:cNvSpPr/>
            <p:nvPr/>
          </p:nvSpPr>
          <p:spPr>
            <a:xfrm>
              <a:off x="6317395" y="4460275"/>
              <a:ext cx="73624" cy="63309"/>
            </a:xfrm>
            <a:custGeom>
              <a:rect b="b" l="l" r="r" t="t"/>
              <a:pathLst>
                <a:path extrusionOk="0" h="2050" w="2384">
                  <a:moveTo>
                    <a:pt x="1511" y="1"/>
                  </a:moveTo>
                  <a:cubicBezTo>
                    <a:pt x="1387" y="1"/>
                    <a:pt x="1263" y="51"/>
                    <a:pt x="1172" y="158"/>
                  </a:cubicBezTo>
                  <a:cubicBezTo>
                    <a:pt x="633" y="785"/>
                    <a:pt x="0" y="1788"/>
                    <a:pt x="1213" y="2018"/>
                  </a:cubicBezTo>
                  <a:cubicBezTo>
                    <a:pt x="1321" y="2040"/>
                    <a:pt x="1418" y="2050"/>
                    <a:pt x="1505" y="2050"/>
                  </a:cubicBezTo>
                  <a:cubicBezTo>
                    <a:pt x="2383" y="2050"/>
                    <a:pt x="2187" y="1023"/>
                    <a:pt x="1943" y="308"/>
                  </a:cubicBezTo>
                  <a:cubicBezTo>
                    <a:pt x="1875" y="111"/>
                    <a:pt x="1694" y="1"/>
                    <a:pt x="1511"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9"/>
            <p:cNvSpPr/>
            <p:nvPr/>
          </p:nvSpPr>
          <p:spPr>
            <a:xfrm>
              <a:off x="6308686" y="4443352"/>
              <a:ext cx="69980" cy="50431"/>
            </a:xfrm>
            <a:custGeom>
              <a:rect b="b" l="l" r="r" t="t"/>
              <a:pathLst>
                <a:path extrusionOk="0" h="1633" w="2266">
                  <a:moveTo>
                    <a:pt x="760" y="1"/>
                  </a:moveTo>
                  <a:cubicBezTo>
                    <a:pt x="474" y="1"/>
                    <a:pt x="238" y="184"/>
                    <a:pt x="138" y="697"/>
                  </a:cubicBezTo>
                  <a:cubicBezTo>
                    <a:pt x="1" y="1417"/>
                    <a:pt x="358" y="1632"/>
                    <a:pt x="835" y="1632"/>
                  </a:cubicBezTo>
                  <a:cubicBezTo>
                    <a:pt x="1158" y="1632"/>
                    <a:pt x="1535" y="1534"/>
                    <a:pt x="1850" y="1426"/>
                  </a:cubicBezTo>
                  <a:cubicBezTo>
                    <a:pt x="2184" y="1313"/>
                    <a:pt x="2266" y="887"/>
                    <a:pt x="2004" y="655"/>
                  </a:cubicBezTo>
                  <a:cubicBezTo>
                    <a:pt x="1639" y="343"/>
                    <a:pt x="1152" y="1"/>
                    <a:pt x="760"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9"/>
            <p:cNvSpPr/>
            <p:nvPr/>
          </p:nvSpPr>
          <p:spPr>
            <a:xfrm>
              <a:off x="6348647" y="4454346"/>
              <a:ext cx="70165" cy="50400"/>
            </a:xfrm>
            <a:custGeom>
              <a:rect b="b" l="l" r="r" t="t"/>
              <a:pathLst>
                <a:path extrusionOk="0" h="1632" w="2272">
                  <a:moveTo>
                    <a:pt x="1436" y="0"/>
                  </a:moveTo>
                  <a:cubicBezTo>
                    <a:pt x="1112" y="0"/>
                    <a:pt x="734" y="99"/>
                    <a:pt x="417" y="206"/>
                  </a:cubicBezTo>
                  <a:cubicBezTo>
                    <a:pt x="89" y="320"/>
                    <a:pt x="1" y="751"/>
                    <a:pt x="269" y="977"/>
                  </a:cubicBezTo>
                  <a:cubicBezTo>
                    <a:pt x="631" y="1289"/>
                    <a:pt x="1118" y="1632"/>
                    <a:pt x="1510" y="1632"/>
                  </a:cubicBezTo>
                  <a:cubicBezTo>
                    <a:pt x="1797" y="1632"/>
                    <a:pt x="2033" y="1448"/>
                    <a:pt x="2133" y="936"/>
                  </a:cubicBezTo>
                  <a:cubicBezTo>
                    <a:pt x="2272" y="216"/>
                    <a:pt x="1914" y="0"/>
                    <a:pt x="1436"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9"/>
            <p:cNvSpPr/>
            <p:nvPr/>
          </p:nvSpPr>
          <p:spPr>
            <a:xfrm>
              <a:off x="7284650" y="4494029"/>
              <a:ext cx="54168" cy="51450"/>
            </a:xfrm>
            <a:custGeom>
              <a:rect b="b" l="l" r="r" t="t"/>
              <a:pathLst>
                <a:path extrusionOk="0" h="1666" w="1754">
                  <a:moveTo>
                    <a:pt x="671" y="1"/>
                  </a:moveTo>
                  <a:cubicBezTo>
                    <a:pt x="141" y="1"/>
                    <a:pt x="0" y="371"/>
                    <a:pt x="27" y="818"/>
                  </a:cubicBezTo>
                  <a:cubicBezTo>
                    <a:pt x="37" y="1075"/>
                    <a:pt x="103" y="1352"/>
                    <a:pt x="181" y="1604"/>
                  </a:cubicBezTo>
                  <a:cubicBezTo>
                    <a:pt x="191" y="1625"/>
                    <a:pt x="196" y="1646"/>
                    <a:pt x="201" y="1665"/>
                  </a:cubicBezTo>
                  <a:lnTo>
                    <a:pt x="1188" y="1665"/>
                  </a:lnTo>
                  <a:cubicBezTo>
                    <a:pt x="1327" y="1480"/>
                    <a:pt x="1460" y="1281"/>
                    <a:pt x="1548" y="1084"/>
                  </a:cubicBezTo>
                  <a:cubicBezTo>
                    <a:pt x="1754" y="617"/>
                    <a:pt x="1712" y="175"/>
                    <a:pt x="962" y="31"/>
                  </a:cubicBezTo>
                  <a:cubicBezTo>
                    <a:pt x="854" y="10"/>
                    <a:pt x="758" y="1"/>
                    <a:pt x="671"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9"/>
            <p:cNvSpPr/>
            <p:nvPr/>
          </p:nvSpPr>
          <p:spPr>
            <a:xfrm>
              <a:off x="7288788" y="4533466"/>
              <a:ext cx="30327" cy="12013"/>
            </a:xfrm>
            <a:custGeom>
              <a:rect b="b" l="l" r="r" t="t"/>
              <a:pathLst>
                <a:path extrusionOk="0" h="389" w="982">
                  <a:moveTo>
                    <a:pt x="536" y="0"/>
                  </a:moveTo>
                  <a:cubicBezTo>
                    <a:pt x="517" y="0"/>
                    <a:pt x="498" y="2"/>
                    <a:pt x="479" y="4"/>
                  </a:cubicBezTo>
                  <a:cubicBezTo>
                    <a:pt x="370" y="13"/>
                    <a:pt x="268" y="65"/>
                    <a:pt x="185" y="158"/>
                  </a:cubicBezTo>
                  <a:cubicBezTo>
                    <a:pt x="140" y="208"/>
                    <a:pt x="93" y="265"/>
                    <a:pt x="47" y="327"/>
                  </a:cubicBezTo>
                  <a:cubicBezTo>
                    <a:pt x="31" y="343"/>
                    <a:pt x="16" y="369"/>
                    <a:pt x="0" y="388"/>
                  </a:cubicBezTo>
                  <a:lnTo>
                    <a:pt x="982" y="388"/>
                  </a:lnTo>
                  <a:cubicBezTo>
                    <a:pt x="977" y="358"/>
                    <a:pt x="967" y="332"/>
                    <a:pt x="956" y="307"/>
                  </a:cubicBezTo>
                  <a:cubicBezTo>
                    <a:pt x="899" y="142"/>
                    <a:pt x="766" y="39"/>
                    <a:pt x="622" y="8"/>
                  </a:cubicBezTo>
                  <a:cubicBezTo>
                    <a:pt x="592" y="3"/>
                    <a:pt x="564" y="0"/>
                    <a:pt x="536"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9"/>
            <p:cNvSpPr/>
            <p:nvPr/>
          </p:nvSpPr>
          <p:spPr>
            <a:xfrm>
              <a:off x="7253088" y="4516512"/>
              <a:ext cx="63186" cy="28968"/>
            </a:xfrm>
            <a:custGeom>
              <a:rect b="b" l="l" r="r" t="t"/>
              <a:pathLst>
                <a:path extrusionOk="0" h="938" w="2046">
                  <a:moveTo>
                    <a:pt x="654" y="0"/>
                  </a:moveTo>
                  <a:cubicBezTo>
                    <a:pt x="365" y="0"/>
                    <a:pt x="128" y="182"/>
                    <a:pt x="31" y="691"/>
                  </a:cubicBezTo>
                  <a:cubicBezTo>
                    <a:pt x="10" y="783"/>
                    <a:pt x="1" y="861"/>
                    <a:pt x="1" y="937"/>
                  </a:cubicBezTo>
                  <a:lnTo>
                    <a:pt x="2045" y="937"/>
                  </a:lnTo>
                  <a:cubicBezTo>
                    <a:pt x="2031" y="830"/>
                    <a:pt x="1984" y="733"/>
                    <a:pt x="1891" y="655"/>
                  </a:cubicBezTo>
                  <a:cubicBezTo>
                    <a:pt x="1856" y="619"/>
                    <a:pt x="1815" y="588"/>
                    <a:pt x="1778" y="557"/>
                  </a:cubicBezTo>
                  <a:cubicBezTo>
                    <a:pt x="1763" y="541"/>
                    <a:pt x="1747" y="532"/>
                    <a:pt x="1732" y="522"/>
                  </a:cubicBezTo>
                  <a:cubicBezTo>
                    <a:pt x="1516" y="352"/>
                    <a:pt x="1280" y="187"/>
                    <a:pt x="1049" y="90"/>
                  </a:cubicBezTo>
                  <a:cubicBezTo>
                    <a:pt x="912" y="34"/>
                    <a:pt x="778" y="0"/>
                    <a:pt x="654"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9"/>
            <p:cNvSpPr/>
            <p:nvPr/>
          </p:nvSpPr>
          <p:spPr>
            <a:xfrm>
              <a:off x="7293080" y="4527475"/>
              <a:ext cx="63186" cy="18004"/>
            </a:xfrm>
            <a:custGeom>
              <a:rect b="b" l="l" r="r" t="t"/>
              <a:pathLst>
                <a:path extrusionOk="0" h="583" w="2046">
                  <a:moveTo>
                    <a:pt x="1332" y="0"/>
                  </a:moveTo>
                  <a:cubicBezTo>
                    <a:pt x="1313" y="0"/>
                    <a:pt x="1294" y="1"/>
                    <a:pt x="1275" y="1"/>
                  </a:cubicBezTo>
                  <a:cubicBezTo>
                    <a:pt x="1002" y="8"/>
                    <a:pt x="705" y="79"/>
                    <a:pt x="437" y="167"/>
                  </a:cubicBezTo>
                  <a:cubicBezTo>
                    <a:pt x="401" y="177"/>
                    <a:pt x="371" y="186"/>
                    <a:pt x="340" y="198"/>
                  </a:cubicBezTo>
                  <a:cubicBezTo>
                    <a:pt x="329" y="198"/>
                    <a:pt x="319" y="202"/>
                    <a:pt x="309" y="207"/>
                  </a:cubicBezTo>
                  <a:cubicBezTo>
                    <a:pt x="129" y="264"/>
                    <a:pt x="20" y="418"/>
                    <a:pt x="1" y="582"/>
                  </a:cubicBezTo>
                  <a:lnTo>
                    <a:pt x="2045" y="582"/>
                  </a:lnTo>
                  <a:cubicBezTo>
                    <a:pt x="2021" y="146"/>
                    <a:pt x="1716" y="0"/>
                    <a:pt x="1332"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9"/>
            <p:cNvSpPr/>
            <p:nvPr/>
          </p:nvSpPr>
          <p:spPr>
            <a:xfrm>
              <a:off x="6439286" y="4146113"/>
              <a:ext cx="106668" cy="80789"/>
            </a:xfrm>
            <a:custGeom>
              <a:rect b="b" l="l" r="r" t="t"/>
              <a:pathLst>
                <a:path extrusionOk="0" h="2616" w="3454">
                  <a:moveTo>
                    <a:pt x="1423" y="1"/>
                  </a:moveTo>
                  <a:cubicBezTo>
                    <a:pt x="741" y="1"/>
                    <a:pt x="328" y="1024"/>
                    <a:pt x="109" y="1831"/>
                  </a:cubicBezTo>
                  <a:cubicBezTo>
                    <a:pt x="1" y="2241"/>
                    <a:pt x="310" y="2616"/>
                    <a:pt x="703" y="2616"/>
                  </a:cubicBezTo>
                  <a:cubicBezTo>
                    <a:pt x="758" y="2616"/>
                    <a:pt x="815" y="2608"/>
                    <a:pt x="873" y="2592"/>
                  </a:cubicBezTo>
                  <a:cubicBezTo>
                    <a:pt x="1968" y="2294"/>
                    <a:pt x="3453" y="1637"/>
                    <a:pt x="2256" y="444"/>
                  </a:cubicBezTo>
                  <a:cubicBezTo>
                    <a:pt x="1942" y="130"/>
                    <a:pt x="1665" y="1"/>
                    <a:pt x="1423"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9"/>
            <p:cNvSpPr/>
            <p:nvPr/>
          </p:nvSpPr>
          <p:spPr>
            <a:xfrm>
              <a:off x="6373415" y="4193208"/>
              <a:ext cx="106853" cy="80881"/>
            </a:xfrm>
            <a:custGeom>
              <a:rect b="b" l="l" r="r" t="t"/>
              <a:pathLst>
                <a:path extrusionOk="0" h="2619" w="3460">
                  <a:moveTo>
                    <a:pt x="2755" y="1"/>
                  </a:moveTo>
                  <a:cubicBezTo>
                    <a:pt x="2700" y="1"/>
                    <a:pt x="2643" y="8"/>
                    <a:pt x="2586" y="24"/>
                  </a:cubicBezTo>
                  <a:cubicBezTo>
                    <a:pt x="1486" y="327"/>
                    <a:pt x="1" y="985"/>
                    <a:pt x="1203" y="2177"/>
                  </a:cubicBezTo>
                  <a:cubicBezTo>
                    <a:pt x="1517" y="2490"/>
                    <a:pt x="1793" y="2618"/>
                    <a:pt x="2035" y="2618"/>
                  </a:cubicBezTo>
                  <a:cubicBezTo>
                    <a:pt x="2718" y="2618"/>
                    <a:pt x="3131" y="1597"/>
                    <a:pt x="3352" y="790"/>
                  </a:cubicBezTo>
                  <a:cubicBezTo>
                    <a:pt x="3460" y="380"/>
                    <a:pt x="3148" y="1"/>
                    <a:pt x="2755"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9"/>
            <p:cNvSpPr/>
            <p:nvPr/>
          </p:nvSpPr>
          <p:spPr>
            <a:xfrm>
              <a:off x="6370419" y="4148645"/>
              <a:ext cx="106792" cy="80820"/>
            </a:xfrm>
            <a:custGeom>
              <a:rect b="b" l="l" r="r" t="t"/>
              <a:pathLst>
                <a:path extrusionOk="0" h="2617" w="3458">
                  <a:moveTo>
                    <a:pt x="2030" y="0"/>
                  </a:moveTo>
                  <a:cubicBezTo>
                    <a:pt x="1787" y="0"/>
                    <a:pt x="1511" y="130"/>
                    <a:pt x="1198" y="445"/>
                  </a:cubicBezTo>
                  <a:cubicBezTo>
                    <a:pt x="0" y="1642"/>
                    <a:pt x="1490" y="2295"/>
                    <a:pt x="2585" y="2593"/>
                  </a:cubicBezTo>
                  <a:cubicBezTo>
                    <a:pt x="2643" y="2609"/>
                    <a:pt x="2699" y="2616"/>
                    <a:pt x="2754" y="2616"/>
                  </a:cubicBezTo>
                  <a:cubicBezTo>
                    <a:pt x="3148" y="2616"/>
                    <a:pt x="3458" y="2237"/>
                    <a:pt x="3345" y="1827"/>
                  </a:cubicBezTo>
                  <a:cubicBezTo>
                    <a:pt x="3126" y="1020"/>
                    <a:pt x="2710" y="0"/>
                    <a:pt x="2030"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9"/>
            <p:cNvSpPr/>
            <p:nvPr/>
          </p:nvSpPr>
          <p:spPr>
            <a:xfrm>
              <a:off x="6438792" y="4194320"/>
              <a:ext cx="106853" cy="80820"/>
            </a:xfrm>
            <a:custGeom>
              <a:rect b="b" l="l" r="r" t="t"/>
              <a:pathLst>
                <a:path extrusionOk="0" h="2617" w="3460">
                  <a:moveTo>
                    <a:pt x="706" y="1"/>
                  </a:moveTo>
                  <a:cubicBezTo>
                    <a:pt x="312" y="1"/>
                    <a:pt x="1" y="379"/>
                    <a:pt x="114" y="790"/>
                  </a:cubicBezTo>
                  <a:cubicBezTo>
                    <a:pt x="334" y="1597"/>
                    <a:pt x="749" y="2616"/>
                    <a:pt x="1432" y="2616"/>
                  </a:cubicBezTo>
                  <a:cubicBezTo>
                    <a:pt x="1675" y="2616"/>
                    <a:pt x="1952" y="2487"/>
                    <a:pt x="2267" y="2172"/>
                  </a:cubicBezTo>
                  <a:cubicBezTo>
                    <a:pt x="3460" y="975"/>
                    <a:pt x="1975" y="322"/>
                    <a:pt x="874" y="24"/>
                  </a:cubicBezTo>
                  <a:cubicBezTo>
                    <a:pt x="817" y="8"/>
                    <a:pt x="761" y="1"/>
                    <a:pt x="706"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9"/>
            <p:cNvSpPr/>
            <p:nvPr/>
          </p:nvSpPr>
          <p:spPr>
            <a:xfrm>
              <a:off x="6274253" y="3812247"/>
              <a:ext cx="1169798" cy="737042"/>
            </a:xfrm>
            <a:custGeom>
              <a:rect b="b" l="l" r="r" t="t"/>
              <a:pathLst>
                <a:path extrusionOk="0" h="23866" w="37879">
                  <a:moveTo>
                    <a:pt x="9964" y="0"/>
                  </a:moveTo>
                  <a:cubicBezTo>
                    <a:pt x="9936" y="0"/>
                    <a:pt x="9909" y="9"/>
                    <a:pt x="9886" y="27"/>
                  </a:cubicBezTo>
                  <a:cubicBezTo>
                    <a:pt x="9867" y="37"/>
                    <a:pt x="8104" y="1424"/>
                    <a:pt x="6013" y="4374"/>
                  </a:cubicBezTo>
                  <a:cubicBezTo>
                    <a:pt x="4090" y="7092"/>
                    <a:pt x="1485" y="11738"/>
                    <a:pt x="5" y="18439"/>
                  </a:cubicBezTo>
                  <a:cubicBezTo>
                    <a:pt x="0" y="18444"/>
                    <a:pt x="0" y="18455"/>
                    <a:pt x="0" y="18465"/>
                  </a:cubicBezTo>
                  <a:lnTo>
                    <a:pt x="0" y="23742"/>
                  </a:lnTo>
                  <a:cubicBezTo>
                    <a:pt x="0" y="23809"/>
                    <a:pt x="57" y="23866"/>
                    <a:pt x="123" y="23866"/>
                  </a:cubicBezTo>
                  <a:cubicBezTo>
                    <a:pt x="190" y="23866"/>
                    <a:pt x="247" y="23809"/>
                    <a:pt x="247" y="23742"/>
                  </a:cubicBezTo>
                  <a:lnTo>
                    <a:pt x="247" y="18475"/>
                  </a:lnTo>
                  <a:cubicBezTo>
                    <a:pt x="2898" y="6502"/>
                    <a:pt x="9177" y="942"/>
                    <a:pt x="9959" y="283"/>
                  </a:cubicBezTo>
                  <a:cubicBezTo>
                    <a:pt x="17478" y="7104"/>
                    <a:pt x="28972" y="10526"/>
                    <a:pt x="29934" y="10804"/>
                  </a:cubicBezTo>
                  <a:cubicBezTo>
                    <a:pt x="32883" y="19796"/>
                    <a:pt x="37612" y="23794"/>
                    <a:pt x="37662" y="23835"/>
                  </a:cubicBezTo>
                  <a:cubicBezTo>
                    <a:pt x="37685" y="23855"/>
                    <a:pt x="37712" y="23865"/>
                    <a:pt x="37739" y="23865"/>
                  </a:cubicBezTo>
                  <a:cubicBezTo>
                    <a:pt x="37775" y="23865"/>
                    <a:pt x="37811" y="23849"/>
                    <a:pt x="37837" y="23820"/>
                  </a:cubicBezTo>
                  <a:cubicBezTo>
                    <a:pt x="37878" y="23768"/>
                    <a:pt x="37873" y="23692"/>
                    <a:pt x="37816" y="23645"/>
                  </a:cubicBezTo>
                  <a:cubicBezTo>
                    <a:pt x="37807" y="23635"/>
                    <a:pt x="36625" y="22643"/>
                    <a:pt x="35093" y="20557"/>
                  </a:cubicBezTo>
                  <a:cubicBezTo>
                    <a:pt x="33680" y="18629"/>
                    <a:pt x="31676" y="15351"/>
                    <a:pt x="30150" y="10664"/>
                  </a:cubicBezTo>
                  <a:cubicBezTo>
                    <a:pt x="30134" y="10628"/>
                    <a:pt x="30103" y="10598"/>
                    <a:pt x="30062" y="10582"/>
                  </a:cubicBezTo>
                  <a:cubicBezTo>
                    <a:pt x="29944" y="10551"/>
                    <a:pt x="17811" y="7123"/>
                    <a:pt x="10047" y="32"/>
                  </a:cubicBezTo>
                  <a:cubicBezTo>
                    <a:pt x="10023" y="11"/>
                    <a:pt x="9993" y="0"/>
                    <a:pt x="9964"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9"/>
            <p:cNvSpPr/>
            <p:nvPr/>
          </p:nvSpPr>
          <p:spPr>
            <a:xfrm>
              <a:off x="6816849" y="3262547"/>
              <a:ext cx="622900" cy="578645"/>
            </a:xfrm>
            <a:custGeom>
              <a:rect b="b" l="l" r="r" t="t"/>
              <a:pathLst>
                <a:path extrusionOk="0" h="18737" w="20170">
                  <a:moveTo>
                    <a:pt x="9861" y="0"/>
                  </a:moveTo>
                  <a:cubicBezTo>
                    <a:pt x="9861" y="0"/>
                    <a:pt x="5081" y="3921"/>
                    <a:pt x="0" y="6418"/>
                  </a:cubicBezTo>
                  <a:cubicBezTo>
                    <a:pt x="0" y="6418"/>
                    <a:pt x="4121" y="15006"/>
                    <a:pt x="10811" y="18737"/>
                  </a:cubicBezTo>
                  <a:lnTo>
                    <a:pt x="17590" y="18237"/>
                  </a:lnTo>
                  <a:cubicBezTo>
                    <a:pt x="17590" y="18237"/>
                    <a:pt x="17452" y="10977"/>
                    <a:pt x="20170" y="7868"/>
                  </a:cubicBezTo>
                  <a:cubicBezTo>
                    <a:pt x="20170" y="7868"/>
                    <a:pt x="19044" y="6496"/>
                    <a:pt x="17322" y="5380"/>
                  </a:cubicBezTo>
                  <a:cubicBezTo>
                    <a:pt x="17322" y="5380"/>
                    <a:pt x="16410" y="6019"/>
                    <a:pt x="15041" y="6019"/>
                  </a:cubicBezTo>
                  <a:cubicBezTo>
                    <a:pt x="14279" y="6019"/>
                    <a:pt x="13376" y="5821"/>
                    <a:pt x="12410" y="5206"/>
                  </a:cubicBezTo>
                  <a:cubicBezTo>
                    <a:pt x="12410" y="5206"/>
                    <a:pt x="10621" y="3890"/>
                    <a:pt x="11017" y="1054"/>
                  </a:cubicBezTo>
                  <a:cubicBezTo>
                    <a:pt x="11017" y="1054"/>
                    <a:pt x="10422" y="463"/>
                    <a:pt x="9861"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9"/>
            <p:cNvSpPr/>
            <p:nvPr/>
          </p:nvSpPr>
          <p:spPr>
            <a:xfrm>
              <a:off x="6492125" y="3412943"/>
              <a:ext cx="912701" cy="105618"/>
            </a:xfrm>
            <a:custGeom>
              <a:rect b="b" l="l" r="r" t="t"/>
              <a:pathLst>
                <a:path extrusionOk="0" h="3420" w="29554">
                  <a:moveTo>
                    <a:pt x="69" y="0"/>
                  </a:moveTo>
                  <a:cubicBezTo>
                    <a:pt x="47" y="0"/>
                    <a:pt x="27" y="11"/>
                    <a:pt x="16" y="33"/>
                  </a:cubicBezTo>
                  <a:cubicBezTo>
                    <a:pt x="1" y="64"/>
                    <a:pt x="11" y="99"/>
                    <a:pt x="42" y="115"/>
                  </a:cubicBezTo>
                  <a:cubicBezTo>
                    <a:pt x="4923" y="2725"/>
                    <a:pt x="10885" y="3419"/>
                    <a:pt x="15838" y="3419"/>
                  </a:cubicBezTo>
                  <a:cubicBezTo>
                    <a:pt x="17010" y="3419"/>
                    <a:pt x="18125" y="3377"/>
                    <a:pt x="19153" y="3316"/>
                  </a:cubicBezTo>
                  <a:cubicBezTo>
                    <a:pt x="24986" y="2972"/>
                    <a:pt x="29457" y="1847"/>
                    <a:pt x="29497" y="1836"/>
                  </a:cubicBezTo>
                  <a:cubicBezTo>
                    <a:pt x="29533" y="1831"/>
                    <a:pt x="29554" y="1795"/>
                    <a:pt x="29544" y="1764"/>
                  </a:cubicBezTo>
                  <a:cubicBezTo>
                    <a:pt x="29535" y="1735"/>
                    <a:pt x="29513" y="1716"/>
                    <a:pt x="29485" y="1716"/>
                  </a:cubicBezTo>
                  <a:cubicBezTo>
                    <a:pt x="29479" y="1716"/>
                    <a:pt x="29473" y="1717"/>
                    <a:pt x="29466" y="1719"/>
                  </a:cubicBezTo>
                  <a:cubicBezTo>
                    <a:pt x="29426" y="1729"/>
                    <a:pt x="24970" y="2848"/>
                    <a:pt x="19148" y="3192"/>
                  </a:cubicBezTo>
                  <a:cubicBezTo>
                    <a:pt x="18119" y="3254"/>
                    <a:pt x="17005" y="3292"/>
                    <a:pt x="15835" y="3292"/>
                  </a:cubicBezTo>
                  <a:cubicBezTo>
                    <a:pt x="10897" y="3292"/>
                    <a:pt x="4959" y="2603"/>
                    <a:pt x="98" y="7"/>
                  </a:cubicBezTo>
                  <a:cubicBezTo>
                    <a:pt x="89" y="2"/>
                    <a:pt x="79" y="0"/>
                    <a:pt x="6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9"/>
            <p:cNvSpPr/>
            <p:nvPr/>
          </p:nvSpPr>
          <p:spPr>
            <a:xfrm>
              <a:off x="6495769" y="3515873"/>
              <a:ext cx="357588" cy="170410"/>
            </a:xfrm>
            <a:custGeom>
              <a:rect b="b" l="l" r="r" t="t"/>
              <a:pathLst>
                <a:path extrusionOk="0" h="5518" w="11579">
                  <a:moveTo>
                    <a:pt x="11442" y="0"/>
                  </a:moveTo>
                  <a:cubicBezTo>
                    <a:pt x="11410" y="0"/>
                    <a:pt x="11378" y="12"/>
                    <a:pt x="11353" y="35"/>
                  </a:cubicBezTo>
                  <a:cubicBezTo>
                    <a:pt x="11342" y="51"/>
                    <a:pt x="9975" y="1391"/>
                    <a:pt x="8171" y="2702"/>
                  </a:cubicBezTo>
                  <a:cubicBezTo>
                    <a:pt x="5850" y="4387"/>
                    <a:pt x="3847" y="5273"/>
                    <a:pt x="2353" y="5273"/>
                  </a:cubicBezTo>
                  <a:cubicBezTo>
                    <a:pt x="2315" y="5273"/>
                    <a:pt x="2278" y="5272"/>
                    <a:pt x="2241" y="5271"/>
                  </a:cubicBezTo>
                  <a:cubicBezTo>
                    <a:pt x="1418" y="5245"/>
                    <a:pt x="746" y="4942"/>
                    <a:pt x="232" y="4367"/>
                  </a:cubicBezTo>
                  <a:cubicBezTo>
                    <a:pt x="207" y="4342"/>
                    <a:pt x="174" y="4329"/>
                    <a:pt x="141" y="4329"/>
                  </a:cubicBezTo>
                  <a:cubicBezTo>
                    <a:pt x="111" y="4329"/>
                    <a:pt x="81" y="4340"/>
                    <a:pt x="57" y="4361"/>
                  </a:cubicBezTo>
                  <a:cubicBezTo>
                    <a:pt x="6" y="4403"/>
                    <a:pt x="0" y="4484"/>
                    <a:pt x="47" y="4531"/>
                  </a:cubicBezTo>
                  <a:cubicBezTo>
                    <a:pt x="607" y="5158"/>
                    <a:pt x="1342" y="5487"/>
                    <a:pt x="2236" y="5518"/>
                  </a:cubicBezTo>
                  <a:lnTo>
                    <a:pt x="2359" y="5518"/>
                  </a:lnTo>
                  <a:cubicBezTo>
                    <a:pt x="3922" y="5518"/>
                    <a:pt x="5926" y="4639"/>
                    <a:pt x="8315" y="2902"/>
                  </a:cubicBezTo>
                  <a:cubicBezTo>
                    <a:pt x="10134" y="1581"/>
                    <a:pt x="11512" y="225"/>
                    <a:pt x="11527" y="210"/>
                  </a:cubicBezTo>
                  <a:cubicBezTo>
                    <a:pt x="11574" y="163"/>
                    <a:pt x="11579" y="86"/>
                    <a:pt x="11527" y="35"/>
                  </a:cubicBezTo>
                  <a:cubicBezTo>
                    <a:pt x="11504" y="12"/>
                    <a:pt x="11473" y="0"/>
                    <a:pt x="11442"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9"/>
            <p:cNvSpPr/>
            <p:nvPr/>
          </p:nvSpPr>
          <p:spPr>
            <a:xfrm>
              <a:off x="6816479" y="3209894"/>
              <a:ext cx="241439" cy="167754"/>
            </a:xfrm>
            <a:custGeom>
              <a:rect b="b" l="l" r="r" t="t"/>
              <a:pathLst>
                <a:path extrusionOk="0" h="5432" w="7818">
                  <a:moveTo>
                    <a:pt x="7381" y="1"/>
                  </a:moveTo>
                  <a:cubicBezTo>
                    <a:pt x="5925" y="1"/>
                    <a:pt x="4278" y="842"/>
                    <a:pt x="2479" y="2512"/>
                  </a:cubicBezTo>
                  <a:cubicBezTo>
                    <a:pt x="1049" y="3838"/>
                    <a:pt x="53" y="5220"/>
                    <a:pt x="43" y="5235"/>
                  </a:cubicBezTo>
                  <a:cubicBezTo>
                    <a:pt x="1" y="5287"/>
                    <a:pt x="17" y="5365"/>
                    <a:pt x="74" y="5405"/>
                  </a:cubicBezTo>
                  <a:cubicBezTo>
                    <a:pt x="93" y="5420"/>
                    <a:pt x="119" y="5431"/>
                    <a:pt x="145" y="5431"/>
                  </a:cubicBezTo>
                  <a:cubicBezTo>
                    <a:pt x="181" y="5431"/>
                    <a:pt x="217" y="5410"/>
                    <a:pt x="243" y="5379"/>
                  </a:cubicBezTo>
                  <a:cubicBezTo>
                    <a:pt x="282" y="5324"/>
                    <a:pt x="3970" y="248"/>
                    <a:pt x="7381" y="248"/>
                  </a:cubicBezTo>
                  <a:cubicBezTo>
                    <a:pt x="7478" y="248"/>
                    <a:pt x="7576" y="252"/>
                    <a:pt x="7674" y="261"/>
                  </a:cubicBezTo>
                  <a:cubicBezTo>
                    <a:pt x="7677" y="261"/>
                    <a:pt x="7680" y="261"/>
                    <a:pt x="7683" y="261"/>
                  </a:cubicBezTo>
                  <a:cubicBezTo>
                    <a:pt x="7750" y="261"/>
                    <a:pt x="7802" y="212"/>
                    <a:pt x="7807" y="148"/>
                  </a:cubicBezTo>
                  <a:cubicBezTo>
                    <a:pt x="7818" y="81"/>
                    <a:pt x="7766" y="19"/>
                    <a:pt x="7699" y="14"/>
                  </a:cubicBezTo>
                  <a:cubicBezTo>
                    <a:pt x="7594" y="5"/>
                    <a:pt x="7488" y="1"/>
                    <a:pt x="738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9"/>
            <p:cNvSpPr/>
            <p:nvPr/>
          </p:nvSpPr>
          <p:spPr>
            <a:xfrm>
              <a:off x="7382082" y="3563493"/>
              <a:ext cx="118465" cy="256417"/>
            </a:xfrm>
            <a:custGeom>
              <a:rect b="b" l="l" r="r" t="t"/>
              <a:pathLst>
                <a:path extrusionOk="0" h="8303" w="3836">
                  <a:moveTo>
                    <a:pt x="3692" y="1"/>
                  </a:moveTo>
                  <a:cubicBezTo>
                    <a:pt x="3649" y="1"/>
                    <a:pt x="3609" y="23"/>
                    <a:pt x="3589" y="60"/>
                  </a:cubicBezTo>
                  <a:cubicBezTo>
                    <a:pt x="1255" y="4099"/>
                    <a:pt x="32" y="8103"/>
                    <a:pt x="22" y="8143"/>
                  </a:cubicBezTo>
                  <a:cubicBezTo>
                    <a:pt x="1" y="8205"/>
                    <a:pt x="37" y="8277"/>
                    <a:pt x="104" y="8298"/>
                  </a:cubicBezTo>
                  <a:cubicBezTo>
                    <a:pt x="114" y="8298"/>
                    <a:pt x="129" y="8302"/>
                    <a:pt x="140" y="8302"/>
                  </a:cubicBezTo>
                  <a:cubicBezTo>
                    <a:pt x="191" y="8302"/>
                    <a:pt x="243" y="8267"/>
                    <a:pt x="259" y="8215"/>
                  </a:cubicBezTo>
                  <a:cubicBezTo>
                    <a:pt x="269" y="8174"/>
                    <a:pt x="1481" y="4197"/>
                    <a:pt x="3798" y="184"/>
                  </a:cubicBezTo>
                  <a:cubicBezTo>
                    <a:pt x="3835" y="127"/>
                    <a:pt x="3814" y="50"/>
                    <a:pt x="3758" y="19"/>
                  </a:cubicBezTo>
                  <a:cubicBezTo>
                    <a:pt x="3737" y="7"/>
                    <a:pt x="3714" y="1"/>
                    <a:pt x="3692"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9"/>
            <p:cNvSpPr/>
            <p:nvPr/>
          </p:nvSpPr>
          <p:spPr>
            <a:xfrm>
              <a:off x="6638290" y="3237471"/>
              <a:ext cx="165252" cy="125383"/>
            </a:xfrm>
            <a:custGeom>
              <a:rect b="b" l="l" r="r" t="t"/>
              <a:pathLst>
                <a:path extrusionOk="0" h="4060" w="5351">
                  <a:moveTo>
                    <a:pt x="67" y="0"/>
                  </a:moveTo>
                  <a:cubicBezTo>
                    <a:pt x="51" y="0"/>
                    <a:pt x="35" y="7"/>
                    <a:pt x="21" y="20"/>
                  </a:cubicBezTo>
                  <a:cubicBezTo>
                    <a:pt x="0" y="46"/>
                    <a:pt x="5" y="87"/>
                    <a:pt x="31" y="108"/>
                  </a:cubicBezTo>
                  <a:cubicBezTo>
                    <a:pt x="52" y="129"/>
                    <a:pt x="2102" y="1901"/>
                    <a:pt x="5247" y="4050"/>
                  </a:cubicBezTo>
                  <a:cubicBezTo>
                    <a:pt x="5258" y="4055"/>
                    <a:pt x="5268" y="4060"/>
                    <a:pt x="5278" y="4060"/>
                  </a:cubicBezTo>
                  <a:cubicBezTo>
                    <a:pt x="5299" y="4060"/>
                    <a:pt x="5320" y="4050"/>
                    <a:pt x="5329" y="4034"/>
                  </a:cubicBezTo>
                  <a:cubicBezTo>
                    <a:pt x="5350" y="4003"/>
                    <a:pt x="5344" y="3967"/>
                    <a:pt x="5313" y="3947"/>
                  </a:cubicBezTo>
                  <a:cubicBezTo>
                    <a:pt x="2180" y="1804"/>
                    <a:pt x="128" y="36"/>
                    <a:pt x="109" y="16"/>
                  </a:cubicBezTo>
                  <a:cubicBezTo>
                    <a:pt x="96" y="6"/>
                    <a:pt x="82" y="0"/>
                    <a:pt x="67"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9"/>
            <p:cNvSpPr/>
            <p:nvPr/>
          </p:nvSpPr>
          <p:spPr>
            <a:xfrm>
              <a:off x="7187402" y="3412449"/>
              <a:ext cx="153918" cy="38016"/>
            </a:xfrm>
            <a:custGeom>
              <a:rect b="b" l="l" r="r" t="t"/>
              <a:pathLst>
                <a:path extrusionOk="0" h="1231" w="4984">
                  <a:moveTo>
                    <a:pt x="68" y="1"/>
                  </a:moveTo>
                  <a:cubicBezTo>
                    <a:pt x="51" y="1"/>
                    <a:pt x="34" y="9"/>
                    <a:pt x="20" y="23"/>
                  </a:cubicBezTo>
                  <a:cubicBezTo>
                    <a:pt x="0" y="54"/>
                    <a:pt x="5" y="89"/>
                    <a:pt x="31" y="110"/>
                  </a:cubicBezTo>
                  <a:cubicBezTo>
                    <a:pt x="1099" y="984"/>
                    <a:pt x="2163" y="1230"/>
                    <a:pt x="3027" y="1230"/>
                  </a:cubicBezTo>
                  <a:cubicBezTo>
                    <a:pt x="4147" y="1230"/>
                    <a:pt x="4929" y="815"/>
                    <a:pt x="4943" y="810"/>
                  </a:cubicBezTo>
                  <a:cubicBezTo>
                    <a:pt x="4974" y="789"/>
                    <a:pt x="4984" y="753"/>
                    <a:pt x="4969" y="722"/>
                  </a:cubicBezTo>
                  <a:cubicBezTo>
                    <a:pt x="4955" y="705"/>
                    <a:pt x="4934" y="691"/>
                    <a:pt x="4912" y="691"/>
                  </a:cubicBezTo>
                  <a:cubicBezTo>
                    <a:pt x="4902" y="691"/>
                    <a:pt x="4892" y="694"/>
                    <a:pt x="4882" y="701"/>
                  </a:cubicBezTo>
                  <a:cubicBezTo>
                    <a:pt x="4877" y="701"/>
                    <a:pt x="4281" y="1026"/>
                    <a:pt x="3402" y="1097"/>
                  </a:cubicBezTo>
                  <a:cubicBezTo>
                    <a:pt x="3287" y="1107"/>
                    <a:pt x="3164" y="1113"/>
                    <a:pt x="3033" y="1113"/>
                  </a:cubicBezTo>
                  <a:cubicBezTo>
                    <a:pt x="2241" y="1113"/>
                    <a:pt x="1180" y="891"/>
                    <a:pt x="107" y="18"/>
                  </a:cubicBezTo>
                  <a:cubicBezTo>
                    <a:pt x="96" y="6"/>
                    <a:pt x="82" y="1"/>
                    <a:pt x="6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9"/>
            <p:cNvSpPr/>
            <p:nvPr/>
          </p:nvSpPr>
          <p:spPr>
            <a:xfrm>
              <a:off x="7121346" y="3495521"/>
              <a:ext cx="304131" cy="415246"/>
            </a:xfrm>
            <a:custGeom>
              <a:rect b="b" l="l" r="r" t="t"/>
              <a:pathLst>
                <a:path extrusionOk="0" h="13446" w="9848">
                  <a:moveTo>
                    <a:pt x="5037" y="0"/>
                  </a:moveTo>
                  <a:cubicBezTo>
                    <a:pt x="4461" y="0"/>
                    <a:pt x="3883" y="221"/>
                    <a:pt x="3444" y="658"/>
                  </a:cubicBezTo>
                  <a:cubicBezTo>
                    <a:pt x="2853" y="1249"/>
                    <a:pt x="2227" y="1886"/>
                    <a:pt x="1897" y="2251"/>
                  </a:cubicBezTo>
                  <a:cubicBezTo>
                    <a:pt x="1897" y="2251"/>
                    <a:pt x="448" y="3464"/>
                    <a:pt x="211" y="5432"/>
                  </a:cubicBezTo>
                  <a:cubicBezTo>
                    <a:pt x="31" y="6927"/>
                    <a:pt x="1836" y="7605"/>
                    <a:pt x="2720" y="7842"/>
                  </a:cubicBezTo>
                  <a:cubicBezTo>
                    <a:pt x="2941" y="7904"/>
                    <a:pt x="3028" y="8171"/>
                    <a:pt x="2884" y="8345"/>
                  </a:cubicBezTo>
                  <a:cubicBezTo>
                    <a:pt x="2637" y="8658"/>
                    <a:pt x="2272" y="9106"/>
                    <a:pt x="1918" y="9471"/>
                  </a:cubicBezTo>
                  <a:cubicBezTo>
                    <a:pt x="1918" y="9471"/>
                    <a:pt x="1" y="10925"/>
                    <a:pt x="3886" y="13001"/>
                  </a:cubicBezTo>
                  <a:cubicBezTo>
                    <a:pt x="4473" y="13316"/>
                    <a:pt x="4942" y="13446"/>
                    <a:pt x="5317" y="13446"/>
                  </a:cubicBezTo>
                  <a:cubicBezTo>
                    <a:pt x="7024" y="13446"/>
                    <a:pt x="6769" y="10761"/>
                    <a:pt x="6769" y="10761"/>
                  </a:cubicBezTo>
                  <a:lnTo>
                    <a:pt x="7175" y="7790"/>
                  </a:lnTo>
                  <a:cubicBezTo>
                    <a:pt x="7295" y="7842"/>
                    <a:pt x="7412" y="7864"/>
                    <a:pt x="7525" y="7864"/>
                  </a:cubicBezTo>
                  <a:cubicBezTo>
                    <a:pt x="8163" y="7864"/>
                    <a:pt x="8650" y="7159"/>
                    <a:pt x="8650" y="7159"/>
                  </a:cubicBezTo>
                  <a:cubicBezTo>
                    <a:pt x="9847" y="5247"/>
                    <a:pt x="8321" y="4754"/>
                    <a:pt x="8321" y="4754"/>
                  </a:cubicBezTo>
                  <a:cubicBezTo>
                    <a:pt x="8547" y="4230"/>
                    <a:pt x="8922" y="3746"/>
                    <a:pt x="8922" y="3746"/>
                  </a:cubicBezTo>
                  <a:cubicBezTo>
                    <a:pt x="8152" y="2328"/>
                    <a:pt x="7298" y="1310"/>
                    <a:pt x="6568" y="611"/>
                  </a:cubicBezTo>
                  <a:cubicBezTo>
                    <a:pt x="6139" y="202"/>
                    <a:pt x="5588" y="0"/>
                    <a:pt x="5037" y="0"/>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9"/>
            <p:cNvSpPr/>
            <p:nvPr/>
          </p:nvSpPr>
          <p:spPr>
            <a:xfrm>
              <a:off x="7359878" y="3653298"/>
              <a:ext cx="39375" cy="50894"/>
            </a:xfrm>
            <a:custGeom>
              <a:rect b="b" l="l" r="r" t="t"/>
              <a:pathLst>
                <a:path extrusionOk="0" h="1648" w="1275">
                  <a:moveTo>
                    <a:pt x="191" y="0"/>
                  </a:moveTo>
                  <a:cubicBezTo>
                    <a:pt x="112" y="0"/>
                    <a:pt x="60" y="8"/>
                    <a:pt x="53" y="10"/>
                  </a:cubicBezTo>
                  <a:cubicBezTo>
                    <a:pt x="22" y="15"/>
                    <a:pt x="1" y="41"/>
                    <a:pt x="6" y="71"/>
                  </a:cubicBezTo>
                  <a:cubicBezTo>
                    <a:pt x="10" y="99"/>
                    <a:pt x="32" y="118"/>
                    <a:pt x="58" y="118"/>
                  </a:cubicBezTo>
                  <a:cubicBezTo>
                    <a:pt x="61" y="118"/>
                    <a:pt x="64" y="118"/>
                    <a:pt x="67" y="117"/>
                  </a:cubicBezTo>
                  <a:cubicBezTo>
                    <a:pt x="69" y="117"/>
                    <a:pt x="113" y="111"/>
                    <a:pt x="180" y="111"/>
                  </a:cubicBezTo>
                  <a:cubicBezTo>
                    <a:pt x="359" y="111"/>
                    <a:pt x="704" y="151"/>
                    <a:pt x="890" y="441"/>
                  </a:cubicBezTo>
                  <a:cubicBezTo>
                    <a:pt x="1147" y="836"/>
                    <a:pt x="720" y="1556"/>
                    <a:pt x="715" y="1566"/>
                  </a:cubicBezTo>
                  <a:cubicBezTo>
                    <a:pt x="700" y="1592"/>
                    <a:pt x="710" y="1623"/>
                    <a:pt x="736" y="1638"/>
                  </a:cubicBezTo>
                  <a:cubicBezTo>
                    <a:pt x="736" y="1644"/>
                    <a:pt x="741" y="1644"/>
                    <a:pt x="741" y="1644"/>
                  </a:cubicBezTo>
                  <a:cubicBezTo>
                    <a:pt x="748" y="1647"/>
                    <a:pt x="755" y="1648"/>
                    <a:pt x="762" y="1648"/>
                  </a:cubicBezTo>
                  <a:cubicBezTo>
                    <a:pt x="782" y="1648"/>
                    <a:pt x="802" y="1638"/>
                    <a:pt x="812" y="1623"/>
                  </a:cubicBezTo>
                  <a:cubicBezTo>
                    <a:pt x="828" y="1592"/>
                    <a:pt x="1275" y="836"/>
                    <a:pt x="983" y="380"/>
                  </a:cubicBezTo>
                  <a:cubicBezTo>
                    <a:pt x="768" y="51"/>
                    <a:pt x="394" y="0"/>
                    <a:pt x="19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9"/>
            <p:cNvSpPr/>
            <p:nvPr/>
          </p:nvSpPr>
          <p:spPr>
            <a:xfrm>
              <a:off x="7345456" y="3667194"/>
              <a:ext cx="21772" cy="39530"/>
            </a:xfrm>
            <a:custGeom>
              <a:rect b="b" l="l" r="r" t="t"/>
              <a:pathLst>
                <a:path extrusionOk="0" h="1280" w="705">
                  <a:moveTo>
                    <a:pt x="539" y="1"/>
                  </a:moveTo>
                  <a:cubicBezTo>
                    <a:pt x="529" y="1"/>
                    <a:pt x="518" y="4"/>
                    <a:pt x="509" y="11"/>
                  </a:cubicBezTo>
                  <a:cubicBezTo>
                    <a:pt x="499" y="16"/>
                    <a:pt x="309" y="151"/>
                    <a:pt x="257" y="331"/>
                  </a:cubicBezTo>
                  <a:cubicBezTo>
                    <a:pt x="231" y="428"/>
                    <a:pt x="309" y="525"/>
                    <a:pt x="390" y="633"/>
                  </a:cubicBezTo>
                  <a:cubicBezTo>
                    <a:pt x="494" y="762"/>
                    <a:pt x="555" y="849"/>
                    <a:pt x="504" y="905"/>
                  </a:cubicBezTo>
                  <a:cubicBezTo>
                    <a:pt x="442" y="962"/>
                    <a:pt x="340" y="988"/>
                    <a:pt x="252" y="1003"/>
                  </a:cubicBezTo>
                  <a:cubicBezTo>
                    <a:pt x="150" y="1024"/>
                    <a:pt x="57" y="1045"/>
                    <a:pt x="20" y="1111"/>
                  </a:cubicBezTo>
                  <a:cubicBezTo>
                    <a:pt x="0" y="1147"/>
                    <a:pt x="0" y="1194"/>
                    <a:pt x="20" y="1245"/>
                  </a:cubicBezTo>
                  <a:cubicBezTo>
                    <a:pt x="26" y="1261"/>
                    <a:pt x="36" y="1270"/>
                    <a:pt x="51" y="1275"/>
                  </a:cubicBezTo>
                  <a:cubicBezTo>
                    <a:pt x="57" y="1278"/>
                    <a:pt x="63" y="1279"/>
                    <a:pt x="70" y="1279"/>
                  </a:cubicBezTo>
                  <a:cubicBezTo>
                    <a:pt x="77" y="1279"/>
                    <a:pt x="85" y="1278"/>
                    <a:pt x="93" y="1275"/>
                  </a:cubicBezTo>
                  <a:cubicBezTo>
                    <a:pt x="119" y="1265"/>
                    <a:pt x="134" y="1235"/>
                    <a:pt x="124" y="1204"/>
                  </a:cubicBezTo>
                  <a:cubicBezTo>
                    <a:pt x="113" y="1188"/>
                    <a:pt x="113" y="1173"/>
                    <a:pt x="119" y="1163"/>
                  </a:cubicBezTo>
                  <a:cubicBezTo>
                    <a:pt x="129" y="1142"/>
                    <a:pt x="211" y="1126"/>
                    <a:pt x="273" y="1111"/>
                  </a:cubicBezTo>
                  <a:cubicBezTo>
                    <a:pt x="375" y="1090"/>
                    <a:pt x="499" y="1064"/>
                    <a:pt x="581" y="983"/>
                  </a:cubicBezTo>
                  <a:cubicBezTo>
                    <a:pt x="705" y="855"/>
                    <a:pt x="581" y="694"/>
                    <a:pt x="478" y="566"/>
                  </a:cubicBezTo>
                  <a:cubicBezTo>
                    <a:pt x="421" y="495"/>
                    <a:pt x="349" y="402"/>
                    <a:pt x="366" y="361"/>
                  </a:cubicBezTo>
                  <a:cubicBezTo>
                    <a:pt x="401" y="222"/>
                    <a:pt x="570" y="99"/>
                    <a:pt x="570" y="99"/>
                  </a:cubicBezTo>
                  <a:cubicBezTo>
                    <a:pt x="596" y="84"/>
                    <a:pt x="601" y="47"/>
                    <a:pt x="586" y="22"/>
                  </a:cubicBezTo>
                  <a:cubicBezTo>
                    <a:pt x="573" y="9"/>
                    <a:pt x="556" y="1"/>
                    <a:pt x="539"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9"/>
            <p:cNvSpPr/>
            <p:nvPr/>
          </p:nvSpPr>
          <p:spPr>
            <a:xfrm>
              <a:off x="7193702" y="3605832"/>
              <a:ext cx="12754" cy="25015"/>
            </a:xfrm>
            <a:custGeom>
              <a:rect b="b" l="l" r="r" t="t"/>
              <a:pathLst>
                <a:path extrusionOk="0" h="810" w="413">
                  <a:moveTo>
                    <a:pt x="351" y="1"/>
                  </a:moveTo>
                  <a:cubicBezTo>
                    <a:pt x="344" y="1"/>
                    <a:pt x="337" y="2"/>
                    <a:pt x="330" y="5"/>
                  </a:cubicBezTo>
                  <a:cubicBezTo>
                    <a:pt x="135" y="98"/>
                    <a:pt x="17" y="231"/>
                    <a:pt x="7" y="380"/>
                  </a:cubicBezTo>
                  <a:cubicBezTo>
                    <a:pt x="1" y="478"/>
                    <a:pt x="43" y="565"/>
                    <a:pt x="119" y="611"/>
                  </a:cubicBezTo>
                  <a:cubicBezTo>
                    <a:pt x="243" y="693"/>
                    <a:pt x="304" y="786"/>
                    <a:pt x="304" y="786"/>
                  </a:cubicBezTo>
                  <a:cubicBezTo>
                    <a:pt x="315" y="796"/>
                    <a:pt x="325" y="807"/>
                    <a:pt x="335" y="807"/>
                  </a:cubicBezTo>
                  <a:cubicBezTo>
                    <a:pt x="341" y="809"/>
                    <a:pt x="348" y="810"/>
                    <a:pt x="354" y="810"/>
                  </a:cubicBezTo>
                  <a:cubicBezTo>
                    <a:pt x="363" y="810"/>
                    <a:pt x="372" y="807"/>
                    <a:pt x="382" y="801"/>
                  </a:cubicBezTo>
                  <a:cubicBezTo>
                    <a:pt x="408" y="786"/>
                    <a:pt x="413" y="750"/>
                    <a:pt x="397" y="729"/>
                  </a:cubicBezTo>
                  <a:cubicBezTo>
                    <a:pt x="392" y="724"/>
                    <a:pt x="320" y="616"/>
                    <a:pt x="176" y="523"/>
                  </a:cubicBezTo>
                  <a:cubicBezTo>
                    <a:pt x="130" y="492"/>
                    <a:pt x="109" y="447"/>
                    <a:pt x="114" y="390"/>
                  </a:cubicBezTo>
                  <a:cubicBezTo>
                    <a:pt x="114" y="338"/>
                    <a:pt x="150" y="205"/>
                    <a:pt x="371" y="103"/>
                  </a:cubicBezTo>
                  <a:cubicBezTo>
                    <a:pt x="402" y="91"/>
                    <a:pt x="413" y="56"/>
                    <a:pt x="397" y="30"/>
                  </a:cubicBezTo>
                  <a:cubicBezTo>
                    <a:pt x="389" y="12"/>
                    <a:pt x="371" y="1"/>
                    <a:pt x="35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9"/>
            <p:cNvSpPr/>
            <p:nvPr/>
          </p:nvSpPr>
          <p:spPr>
            <a:xfrm>
              <a:off x="7219427" y="3630013"/>
              <a:ext cx="8802" cy="8215"/>
            </a:xfrm>
            <a:custGeom>
              <a:rect b="b" l="l" r="r" t="t"/>
              <a:pathLst>
                <a:path extrusionOk="0" h="266" w="285">
                  <a:moveTo>
                    <a:pt x="83" y="1"/>
                  </a:moveTo>
                  <a:cubicBezTo>
                    <a:pt x="64" y="1"/>
                    <a:pt x="51" y="3"/>
                    <a:pt x="47" y="3"/>
                  </a:cubicBezTo>
                  <a:cubicBezTo>
                    <a:pt x="21" y="8"/>
                    <a:pt x="0" y="34"/>
                    <a:pt x="7" y="64"/>
                  </a:cubicBezTo>
                  <a:cubicBezTo>
                    <a:pt x="7" y="92"/>
                    <a:pt x="30" y="111"/>
                    <a:pt x="53" y="111"/>
                  </a:cubicBezTo>
                  <a:cubicBezTo>
                    <a:pt x="56" y="111"/>
                    <a:pt x="59" y="111"/>
                    <a:pt x="62" y="110"/>
                  </a:cubicBezTo>
                  <a:cubicBezTo>
                    <a:pt x="67" y="109"/>
                    <a:pt x="74" y="108"/>
                    <a:pt x="83" y="108"/>
                  </a:cubicBezTo>
                  <a:cubicBezTo>
                    <a:pt x="104" y="108"/>
                    <a:pt x="132" y="113"/>
                    <a:pt x="150" y="131"/>
                  </a:cubicBezTo>
                  <a:cubicBezTo>
                    <a:pt x="166" y="147"/>
                    <a:pt x="171" y="172"/>
                    <a:pt x="171" y="209"/>
                  </a:cubicBezTo>
                  <a:cubicBezTo>
                    <a:pt x="166" y="233"/>
                    <a:pt x="185" y="259"/>
                    <a:pt x="206" y="264"/>
                  </a:cubicBezTo>
                  <a:lnTo>
                    <a:pt x="216" y="264"/>
                  </a:lnTo>
                  <a:cubicBezTo>
                    <a:pt x="220" y="265"/>
                    <a:pt x="223" y="265"/>
                    <a:pt x="227" y="265"/>
                  </a:cubicBezTo>
                  <a:cubicBezTo>
                    <a:pt x="253" y="265"/>
                    <a:pt x="273" y="246"/>
                    <a:pt x="278" y="219"/>
                  </a:cubicBezTo>
                  <a:cubicBezTo>
                    <a:pt x="284" y="126"/>
                    <a:pt x="253" y="79"/>
                    <a:pt x="222" y="48"/>
                  </a:cubicBezTo>
                  <a:cubicBezTo>
                    <a:pt x="178" y="8"/>
                    <a:pt x="120" y="1"/>
                    <a:pt x="8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9"/>
            <p:cNvSpPr/>
            <p:nvPr/>
          </p:nvSpPr>
          <p:spPr>
            <a:xfrm>
              <a:off x="7231193" y="3625071"/>
              <a:ext cx="12075" cy="19580"/>
            </a:xfrm>
            <a:custGeom>
              <a:rect b="b" l="l" r="r" t="t"/>
              <a:pathLst>
                <a:path extrusionOk="0" h="634" w="391">
                  <a:moveTo>
                    <a:pt x="244" y="0"/>
                  </a:moveTo>
                  <a:cubicBezTo>
                    <a:pt x="238" y="0"/>
                    <a:pt x="232" y="1"/>
                    <a:pt x="226" y="4"/>
                  </a:cubicBezTo>
                  <a:cubicBezTo>
                    <a:pt x="195" y="19"/>
                    <a:pt x="185" y="49"/>
                    <a:pt x="195" y="75"/>
                  </a:cubicBezTo>
                  <a:cubicBezTo>
                    <a:pt x="200" y="91"/>
                    <a:pt x="324" y="409"/>
                    <a:pt x="41" y="528"/>
                  </a:cubicBezTo>
                  <a:cubicBezTo>
                    <a:pt x="10" y="543"/>
                    <a:pt x="0" y="574"/>
                    <a:pt x="10" y="599"/>
                  </a:cubicBezTo>
                  <a:cubicBezTo>
                    <a:pt x="15" y="615"/>
                    <a:pt x="31" y="625"/>
                    <a:pt x="46" y="630"/>
                  </a:cubicBezTo>
                  <a:cubicBezTo>
                    <a:pt x="52" y="633"/>
                    <a:pt x="57" y="634"/>
                    <a:pt x="63" y="634"/>
                  </a:cubicBezTo>
                  <a:cubicBezTo>
                    <a:pt x="68" y="634"/>
                    <a:pt x="74" y="633"/>
                    <a:pt x="82" y="630"/>
                  </a:cubicBezTo>
                  <a:cubicBezTo>
                    <a:pt x="390" y="497"/>
                    <a:pt x="354" y="184"/>
                    <a:pt x="293" y="35"/>
                  </a:cubicBezTo>
                  <a:cubicBezTo>
                    <a:pt x="285" y="14"/>
                    <a:pt x="265" y="0"/>
                    <a:pt x="24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9"/>
            <p:cNvSpPr/>
            <p:nvPr/>
          </p:nvSpPr>
          <p:spPr>
            <a:xfrm>
              <a:off x="7182616" y="3537397"/>
              <a:ext cx="57040" cy="21309"/>
            </a:xfrm>
            <a:custGeom>
              <a:rect b="b" l="l" r="r" t="t"/>
              <a:pathLst>
                <a:path extrusionOk="0" h="690" w="1847">
                  <a:moveTo>
                    <a:pt x="833" y="0"/>
                  </a:moveTo>
                  <a:cubicBezTo>
                    <a:pt x="702" y="0"/>
                    <a:pt x="570" y="21"/>
                    <a:pt x="442" y="63"/>
                  </a:cubicBezTo>
                  <a:cubicBezTo>
                    <a:pt x="298" y="108"/>
                    <a:pt x="170" y="170"/>
                    <a:pt x="52" y="272"/>
                  </a:cubicBezTo>
                  <a:cubicBezTo>
                    <a:pt x="6" y="314"/>
                    <a:pt x="1" y="381"/>
                    <a:pt x="42" y="427"/>
                  </a:cubicBezTo>
                  <a:cubicBezTo>
                    <a:pt x="61" y="450"/>
                    <a:pt x="91" y="462"/>
                    <a:pt x="123" y="462"/>
                  </a:cubicBezTo>
                  <a:cubicBezTo>
                    <a:pt x="134" y="462"/>
                    <a:pt x="144" y="460"/>
                    <a:pt x="155" y="457"/>
                  </a:cubicBezTo>
                  <a:lnTo>
                    <a:pt x="175" y="448"/>
                  </a:lnTo>
                  <a:cubicBezTo>
                    <a:pt x="274" y="412"/>
                    <a:pt x="397" y="386"/>
                    <a:pt x="509" y="381"/>
                  </a:cubicBezTo>
                  <a:cubicBezTo>
                    <a:pt x="547" y="378"/>
                    <a:pt x="585" y="376"/>
                    <a:pt x="623" y="376"/>
                  </a:cubicBezTo>
                  <a:cubicBezTo>
                    <a:pt x="698" y="376"/>
                    <a:pt x="773" y="383"/>
                    <a:pt x="848" y="396"/>
                  </a:cubicBezTo>
                  <a:cubicBezTo>
                    <a:pt x="957" y="417"/>
                    <a:pt x="1064" y="448"/>
                    <a:pt x="1173" y="494"/>
                  </a:cubicBezTo>
                  <a:cubicBezTo>
                    <a:pt x="1275" y="540"/>
                    <a:pt x="1377" y="597"/>
                    <a:pt x="1481" y="654"/>
                  </a:cubicBezTo>
                  <a:lnTo>
                    <a:pt x="1496" y="663"/>
                  </a:lnTo>
                  <a:cubicBezTo>
                    <a:pt x="1527" y="681"/>
                    <a:pt x="1562" y="689"/>
                    <a:pt x="1596" y="689"/>
                  </a:cubicBezTo>
                  <a:cubicBezTo>
                    <a:pt x="1674" y="689"/>
                    <a:pt x="1750" y="646"/>
                    <a:pt x="1789" y="571"/>
                  </a:cubicBezTo>
                  <a:cubicBezTo>
                    <a:pt x="1846" y="474"/>
                    <a:pt x="1809" y="350"/>
                    <a:pt x="1717" y="289"/>
                  </a:cubicBezTo>
                  <a:cubicBezTo>
                    <a:pt x="1655" y="248"/>
                    <a:pt x="1593" y="211"/>
                    <a:pt x="1532" y="175"/>
                  </a:cubicBezTo>
                  <a:cubicBezTo>
                    <a:pt x="1465" y="144"/>
                    <a:pt x="1398" y="108"/>
                    <a:pt x="1327" y="87"/>
                  </a:cubicBezTo>
                  <a:cubicBezTo>
                    <a:pt x="1187" y="37"/>
                    <a:pt x="1038" y="11"/>
                    <a:pt x="884" y="1"/>
                  </a:cubicBezTo>
                  <a:cubicBezTo>
                    <a:pt x="867" y="0"/>
                    <a:pt x="850" y="0"/>
                    <a:pt x="83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9"/>
            <p:cNvSpPr/>
            <p:nvPr/>
          </p:nvSpPr>
          <p:spPr>
            <a:xfrm>
              <a:off x="7300554" y="3581157"/>
              <a:ext cx="45737" cy="47961"/>
            </a:xfrm>
            <a:custGeom>
              <a:rect b="b" l="l" r="r" t="t"/>
              <a:pathLst>
                <a:path extrusionOk="0" h="1553" w="1481">
                  <a:moveTo>
                    <a:pt x="233" y="1"/>
                  </a:moveTo>
                  <a:cubicBezTo>
                    <a:pt x="143" y="1"/>
                    <a:pt x="63" y="51"/>
                    <a:pt x="36" y="141"/>
                  </a:cubicBezTo>
                  <a:cubicBezTo>
                    <a:pt x="0" y="249"/>
                    <a:pt x="62" y="377"/>
                    <a:pt x="169" y="428"/>
                  </a:cubicBezTo>
                  <a:lnTo>
                    <a:pt x="185" y="439"/>
                  </a:lnTo>
                  <a:cubicBezTo>
                    <a:pt x="303" y="496"/>
                    <a:pt x="421" y="546"/>
                    <a:pt x="529" y="613"/>
                  </a:cubicBezTo>
                  <a:cubicBezTo>
                    <a:pt x="637" y="675"/>
                    <a:pt x="734" y="752"/>
                    <a:pt x="833" y="835"/>
                  </a:cubicBezTo>
                  <a:cubicBezTo>
                    <a:pt x="925" y="916"/>
                    <a:pt x="1002" y="1014"/>
                    <a:pt x="1080" y="1117"/>
                  </a:cubicBezTo>
                  <a:cubicBezTo>
                    <a:pt x="1146" y="1220"/>
                    <a:pt x="1208" y="1343"/>
                    <a:pt x="1248" y="1452"/>
                  </a:cubicBezTo>
                  <a:lnTo>
                    <a:pt x="1253" y="1466"/>
                  </a:lnTo>
                  <a:cubicBezTo>
                    <a:pt x="1275" y="1519"/>
                    <a:pt x="1327" y="1552"/>
                    <a:pt x="1376" y="1552"/>
                  </a:cubicBezTo>
                  <a:cubicBezTo>
                    <a:pt x="1385" y="1552"/>
                    <a:pt x="1394" y="1551"/>
                    <a:pt x="1403" y="1549"/>
                  </a:cubicBezTo>
                  <a:cubicBezTo>
                    <a:pt x="1450" y="1538"/>
                    <a:pt x="1474" y="1497"/>
                    <a:pt x="1474" y="1452"/>
                  </a:cubicBezTo>
                  <a:cubicBezTo>
                    <a:pt x="1480" y="1286"/>
                    <a:pt x="1443" y="1137"/>
                    <a:pt x="1382" y="989"/>
                  </a:cubicBezTo>
                  <a:cubicBezTo>
                    <a:pt x="1326" y="840"/>
                    <a:pt x="1234" y="696"/>
                    <a:pt x="1130" y="567"/>
                  </a:cubicBezTo>
                  <a:cubicBezTo>
                    <a:pt x="1018" y="444"/>
                    <a:pt x="895" y="331"/>
                    <a:pt x="755" y="238"/>
                  </a:cubicBezTo>
                  <a:cubicBezTo>
                    <a:pt x="689" y="187"/>
                    <a:pt x="617" y="157"/>
                    <a:pt x="544" y="110"/>
                  </a:cubicBezTo>
                  <a:cubicBezTo>
                    <a:pt x="473" y="79"/>
                    <a:pt x="401" y="48"/>
                    <a:pt x="323" y="17"/>
                  </a:cubicBezTo>
                  <a:cubicBezTo>
                    <a:pt x="293" y="6"/>
                    <a:pt x="262" y="1"/>
                    <a:pt x="23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9"/>
            <p:cNvSpPr/>
            <p:nvPr/>
          </p:nvSpPr>
          <p:spPr>
            <a:xfrm>
              <a:off x="7163901" y="3571522"/>
              <a:ext cx="62568" cy="30666"/>
            </a:xfrm>
            <a:custGeom>
              <a:rect b="b" l="l" r="r" t="t"/>
              <a:pathLst>
                <a:path extrusionOk="0" h="993" w="2026">
                  <a:moveTo>
                    <a:pt x="791" y="1"/>
                  </a:moveTo>
                  <a:cubicBezTo>
                    <a:pt x="371" y="1"/>
                    <a:pt x="49" y="229"/>
                    <a:pt x="36" y="242"/>
                  </a:cubicBezTo>
                  <a:cubicBezTo>
                    <a:pt x="5" y="263"/>
                    <a:pt x="0" y="298"/>
                    <a:pt x="21" y="329"/>
                  </a:cubicBezTo>
                  <a:cubicBezTo>
                    <a:pt x="33" y="344"/>
                    <a:pt x="50" y="352"/>
                    <a:pt x="68" y="352"/>
                  </a:cubicBezTo>
                  <a:cubicBezTo>
                    <a:pt x="82" y="352"/>
                    <a:pt x="96" y="348"/>
                    <a:pt x="109" y="339"/>
                  </a:cubicBezTo>
                  <a:cubicBezTo>
                    <a:pt x="113" y="339"/>
                    <a:pt x="417" y="124"/>
                    <a:pt x="801" y="124"/>
                  </a:cubicBezTo>
                  <a:cubicBezTo>
                    <a:pt x="873" y="124"/>
                    <a:pt x="947" y="132"/>
                    <a:pt x="1023" y="149"/>
                  </a:cubicBezTo>
                  <a:cubicBezTo>
                    <a:pt x="1367" y="232"/>
                    <a:pt x="1665" y="504"/>
                    <a:pt x="1902" y="956"/>
                  </a:cubicBezTo>
                  <a:cubicBezTo>
                    <a:pt x="1912" y="977"/>
                    <a:pt x="1933" y="993"/>
                    <a:pt x="1959" y="993"/>
                  </a:cubicBezTo>
                  <a:cubicBezTo>
                    <a:pt x="1964" y="993"/>
                    <a:pt x="1973" y="987"/>
                    <a:pt x="1983" y="982"/>
                  </a:cubicBezTo>
                  <a:cubicBezTo>
                    <a:pt x="2014" y="967"/>
                    <a:pt x="2025" y="931"/>
                    <a:pt x="2009" y="900"/>
                  </a:cubicBezTo>
                  <a:cubicBezTo>
                    <a:pt x="1758" y="412"/>
                    <a:pt x="1435" y="118"/>
                    <a:pt x="1048" y="31"/>
                  </a:cubicBezTo>
                  <a:cubicBezTo>
                    <a:pt x="960" y="10"/>
                    <a:pt x="873" y="1"/>
                    <a:pt x="79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9"/>
            <p:cNvSpPr/>
            <p:nvPr/>
          </p:nvSpPr>
          <p:spPr>
            <a:xfrm>
              <a:off x="7266429" y="3618741"/>
              <a:ext cx="58275" cy="36935"/>
            </a:xfrm>
            <a:custGeom>
              <a:rect b="b" l="l" r="r" t="t"/>
              <a:pathLst>
                <a:path extrusionOk="0" h="1196" w="1887">
                  <a:moveTo>
                    <a:pt x="625" y="1"/>
                  </a:moveTo>
                  <a:cubicBezTo>
                    <a:pt x="304" y="1"/>
                    <a:pt x="56" y="119"/>
                    <a:pt x="41" y="126"/>
                  </a:cubicBezTo>
                  <a:cubicBezTo>
                    <a:pt x="10" y="142"/>
                    <a:pt x="0" y="178"/>
                    <a:pt x="15" y="209"/>
                  </a:cubicBezTo>
                  <a:cubicBezTo>
                    <a:pt x="26" y="230"/>
                    <a:pt x="47" y="241"/>
                    <a:pt x="69" y="241"/>
                  </a:cubicBezTo>
                  <a:cubicBezTo>
                    <a:pt x="78" y="241"/>
                    <a:pt x="88" y="239"/>
                    <a:pt x="98" y="235"/>
                  </a:cubicBezTo>
                  <a:cubicBezTo>
                    <a:pt x="101" y="235"/>
                    <a:pt x="333" y="124"/>
                    <a:pt x="628" y="124"/>
                  </a:cubicBezTo>
                  <a:cubicBezTo>
                    <a:pt x="755" y="124"/>
                    <a:pt x="895" y="145"/>
                    <a:pt x="1033" y="204"/>
                  </a:cubicBezTo>
                  <a:cubicBezTo>
                    <a:pt x="1357" y="347"/>
                    <a:pt x="1604" y="666"/>
                    <a:pt x="1758" y="1149"/>
                  </a:cubicBezTo>
                  <a:cubicBezTo>
                    <a:pt x="1768" y="1174"/>
                    <a:pt x="1789" y="1195"/>
                    <a:pt x="1819" y="1195"/>
                  </a:cubicBezTo>
                  <a:cubicBezTo>
                    <a:pt x="1824" y="1195"/>
                    <a:pt x="1829" y="1195"/>
                    <a:pt x="1834" y="1190"/>
                  </a:cubicBezTo>
                  <a:cubicBezTo>
                    <a:pt x="1865" y="1179"/>
                    <a:pt x="1886" y="1144"/>
                    <a:pt x="1876" y="1113"/>
                  </a:cubicBezTo>
                  <a:cubicBezTo>
                    <a:pt x="1711" y="589"/>
                    <a:pt x="1438" y="245"/>
                    <a:pt x="1079" y="90"/>
                  </a:cubicBezTo>
                  <a:cubicBezTo>
                    <a:pt x="923" y="24"/>
                    <a:pt x="767" y="1"/>
                    <a:pt x="62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9"/>
            <p:cNvSpPr/>
            <p:nvPr/>
          </p:nvSpPr>
          <p:spPr>
            <a:xfrm>
              <a:off x="7182276" y="3639679"/>
              <a:ext cx="53859" cy="35052"/>
            </a:xfrm>
            <a:custGeom>
              <a:rect b="b" l="l" r="r" t="t"/>
              <a:pathLst>
                <a:path extrusionOk="0" h="1135" w="1744">
                  <a:moveTo>
                    <a:pt x="74" y="0"/>
                  </a:moveTo>
                  <a:cubicBezTo>
                    <a:pt x="67" y="0"/>
                    <a:pt x="60" y="1"/>
                    <a:pt x="53" y="3"/>
                  </a:cubicBezTo>
                  <a:cubicBezTo>
                    <a:pt x="22" y="8"/>
                    <a:pt x="1" y="44"/>
                    <a:pt x="12" y="81"/>
                  </a:cubicBezTo>
                  <a:cubicBezTo>
                    <a:pt x="161" y="568"/>
                    <a:pt x="402" y="892"/>
                    <a:pt x="736" y="1042"/>
                  </a:cubicBezTo>
                  <a:cubicBezTo>
                    <a:pt x="890" y="1113"/>
                    <a:pt x="1044" y="1134"/>
                    <a:pt x="1184" y="1134"/>
                  </a:cubicBezTo>
                  <a:cubicBezTo>
                    <a:pt x="1466" y="1134"/>
                    <a:pt x="1687" y="1037"/>
                    <a:pt x="1703" y="1026"/>
                  </a:cubicBezTo>
                  <a:cubicBezTo>
                    <a:pt x="1734" y="1016"/>
                    <a:pt x="1744" y="975"/>
                    <a:pt x="1728" y="944"/>
                  </a:cubicBezTo>
                  <a:cubicBezTo>
                    <a:pt x="1720" y="925"/>
                    <a:pt x="1697" y="912"/>
                    <a:pt x="1675" y="912"/>
                  </a:cubicBezTo>
                  <a:cubicBezTo>
                    <a:pt x="1667" y="912"/>
                    <a:pt x="1658" y="914"/>
                    <a:pt x="1651" y="918"/>
                  </a:cubicBezTo>
                  <a:cubicBezTo>
                    <a:pt x="1648" y="918"/>
                    <a:pt x="1443" y="1010"/>
                    <a:pt x="1182" y="1010"/>
                  </a:cubicBezTo>
                  <a:cubicBezTo>
                    <a:pt x="1058" y="1010"/>
                    <a:pt x="922" y="989"/>
                    <a:pt x="788" y="928"/>
                  </a:cubicBezTo>
                  <a:cubicBezTo>
                    <a:pt x="484" y="795"/>
                    <a:pt x="264" y="496"/>
                    <a:pt x="130" y="44"/>
                  </a:cubicBezTo>
                  <a:cubicBezTo>
                    <a:pt x="122" y="15"/>
                    <a:pt x="100" y="0"/>
                    <a:pt x="7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9"/>
            <p:cNvSpPr/>
            <p:nvPr/>
          </p:nvSpPr>
          <p:spPr>
            <a:xfrm>
              <a:off x="7062021" y="3785442"/>
              <a:ext cx="342024" cy="261822"/>
            </a:xfrm>
            <a:custGeom>
              <a:rect b="b" l="l" r="r" t="t"/>
              <a:pathLst>
                <a:path extrusionOk="0" h="8478" w="11075">
                  <a:moveTo>
                    <a:pt x="8880" y="1"/>
                  </a:moveTo>
                  <a:cubicBezTo>
                    <a:pt x="7754" y="530"/>
                    <a:pt x="6760" y="705"/>
                    <a:pt x="5937" y="705"/>
                  </a:cubicBezTo>
                  <a:cubicBezTo>
                    <a:pt x="4341" y="705"/>
                    <a:pt x="3392" y="47"/>
                    <a:pt x="3392" y="47"/>
                  </a:cubicBezTo>
                  <a:cubicBezTo>
                    <a:pt x="3392" y="47"/>
                    <a:pt x="0" y="1502"/>
                    <a:pt x="1219" y="3963"/>
                  </a:cubicBezTo>
                  <a:cubicBezTo>
                    <a:pt x="2082" y="5702"/>
                    <a:pt x="6301" y="8477"/>
                    <a:pt x="8823" y="8477"/>
                  </a:cubicBezTo>
                  <a:cubicBezTo>
                    <a:pt x="9869" y="8477"/>
                    <a:pt x="10623" y="8000"/>
                    <a:pt x="10725" y="6774"/>
                  </a:cubicBezTo>
                  <a:cubicBezTo>
                    <a:pt x="11074" y="2591"/>
                    <a:pt x="8880" y="1"/>
                    <a:pt x="8880" y="1"/>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9"/>
            <p:cNvSpPr/>
            <p:nvPr/>
          </p:nvSpPr>
          <p:spPr>
            <a:xfrm>
              <a:off x="7229124" y="3486473"/>
              <a:ext cx="206480" cy="161732"/>
            </a:xfrm>
            <a:custGeom>
              <a:rect b="b" l="l" r="r" t="t"/>
              <a:pathLst>
                <a:path extrusionOk="0" h="5237" w="6686">
                  <a:moveTo>
                    <a:pt x="1993" y="1"/>
                  </a:moveTo>
                  <a:cubicBezTo>
                    <a:pt x="1363" y="1"/>
                    <a:pt x="853" y="135"/>
                    <a:pt x="606" y="211"/>
                  </a:cubicBezTo>
                  <a:cubicBezTo>
                    <a:pt x="1" y="401"/>
                    <a:pt x="144" y="781"/>
                    <a:pt x="144" y="781"/>
                  </a:cubicBezTo>
                  <a:cubicBezTo>
                    <a:pt x="220" y="777"/>
                    <a:pt x="295" y="775"/>
                    <a:pt x="369" y="775"/>
                  </a:cubicBezTo>
                  <a:cubicBezTo>
                    <a:pt x="2095" y="775"/>
                    <a:pt x="3310" y="1767"/>
                    <a:pt x="3310" y="1767"/>
                  </a:cubicBezTo>
                  <a:cubicBezTo>
                    <a:pt x="4441" y="2678"/>
                    <a:pt x="4780" y="3443"/>
                    <a:pt x="4780" y="3443"/>
                  </a:cubicBezTo>
                  <a:cubicBezTo>
                    <a:pt x="4199" y="4193"/>
                    <a:pt x="4831" y="5047"/>
                    <a:pt x="4831" y="5047"/>
                  </a:cubicBezTo>
                  <a:cubicBezTo>
                    <a:pt x="5057" y="5159"/>
                    <a:pt x="5170" y="5237"/>
                    <a:pt x="5170" y="5237"/>
                  </a:cubicBezTo>
                  <a:cubicBezTo>
                    <a:pt x="5987" y="4065"/>
                    <a:pt x="6685" y="3346"/>
                    <a:pt x="5037" y="1418"/>
                  </a:cubicBezTo>
                  <a:cubicBezTo>
                    <a:pt x="4062" y="280"/>
                    <a:pt x="2903" y="1"/>
                    <a:pt x="199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9"/>
            <p:cNvSpPr/>
            <p:nvPr/>
          </p:nvSpPr>
          <p:spPr>
            <a:xfrm>
              <a:off x="7327823" y="3864222"/>
              <a:ext cx="37491" cy="126279"/>
            </a:xfrm>
            <a:custGeom>
              <a:rect b="b" l="l" r="r" t="t"/>
              <a:pathLst>
                <a:path extrusionOk="0" h="4089" w="1214">
                  <a:moveTo>
                    <a:pt x="485" y="1"/>
                  </a:moveTo>
                  <a:cubicBezTo>
                    <a:pt x="478" y="1"/>
                    <a:pt x="470" y="2"/>
                    <a:pt x="463" y="4"/>
                  </a:cubicBezTo>
                  <a:cubicBezTo>
                    <a:pt x="432" y="14"/>
                    <a:pt x="417" y="44"/>
                    <a:pt x="427" y="80"/>
                  </a:cubicBezTo>
                  <a:cubicBezTo>
                    <a:pt x="432" y="106"/>
                    <a:pt x="1214" y="2655"/>
                    <a:pt x="26" y="3986"/>
                  </a:cubicBezTo>
                  <a:cubicBezTo>
                    <a:pt x="0" y="4012"/>
                    <a:pt x="5" y="4048"/>
                    <a:pt x="31" y="4074"/>
                  </a:cubicBezTo>
                  <a:cubicBezTo>
                    <a:pt x="42" y="4084"/>
                    <a:pt x="57" y="4089"/>
                    <a:pt x="73" y="4089"/>
                  </a:cubicBezTo>
                  <a:cubicBezTo>
                    <a:pt x="88" y="4089"/>
                    <a:pt x="104" y="4079"/>
                    <a:pt x="119" y="4069"/>
                  </a:cubicBezTo>
                  <a:cubicBezTo>
                    <a:pt x="633" y="3493"/>
                    <a:pt x="864" y="2615"/>
                    <a:pt x="797" y="1524"/>
                  </a:cubicBezTo>
                  <a:cubicBezTo>
                    <a:pt x="752" y="708"/>
                    <a:pt x="546" y="49"/>
                    <a:pt x="546" y="40"/>
                  </a:cubicBezTo>
                  <a:cubicBezTo>
                    <a:pt x="538" y="15"/>
                    <a:pt x="513" y="1"/>
                    <a:pt x="48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9"/>
            <p:cNvSpPr/>
            <p:nvPr/>
          </p:nvSpPr>
          <p:spPr>
            <a:xfrm>
              <a:off x="7234343" y="3869780"/>
              <a:ext cx="43853" cy="66150"/>
            </a:xfrm>
            <a:custGeom>
              <a:rect b="b" l="l" r="r" t="t"/>
              <a:pathLst>
                <a:path extrusionOk="0" h="2142" w="1420">
                  <a:moveTo>
                    <a:pt x="1110" y="0"/>
                  </a:moveTo>
                  <a:cubicBezTo>
                    <a:pt x="1103" y="0"/>
                    <a:pt x="1096" y="1"/>
                    <a:pt x="1090" y="4"/>
                  </a:cubicBezTo>
                  <a:cubicBezTo>
                    <a:pt x="1059" y="14"/>
                    <a:pt x="1039" y="45"/>
                    <a:pt x="1049" y="80"/>
                  </a:cubicBezTo>
                  <a:cubicBezTo>
                    <a:pt x="1054" y="85"/>
                    <a:pt x="1270" y="856"/>
                    <a:pt x="27" y="2034"/>
                  </a:cubicBezTo>
                  <a:cubicBezTo>
                    <a:pt x="1" y="2059"/>
                    <a:pt x="1" y="2096"/>
                    <a:pt x="22" y="2120"/>
                  </a:cubicBezTo>
                  <a:cubicBezTo>
                    <a:pt x="37" y="2136"/>
                    <a:pt x="53" y="2141"/>
                    <a:pt x="67" y="2141"/>
                  </a:cubicBezTo>
                  <a:cubicBezTo>
                    <a:pt x="83" y="2141"/>
                    <a:pt x="98" y="2136"/>
                    <a:pt x="109" y="2126"/>
                  </a:cubicBezTo>
                  <a:cubicBezTo>
                    <a:pt x="1419" y="887"/>
                    <a:pt x="1177" y="75"/>
                    <a:pt x="1168" y="40"/>
                  </a:cubicBezTo>
                  <a:cubicBezTo>
                    <a:pt x="1160" y="15"/>
                    <a:pt x="1135" y="0"/>
                    <a:pt x="1110"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9"/>
            <p:cNvSpPr/>
            <p:nvPr/>
          </p:nvSpPr>
          <p:spPr>
            <a:xfrm>
              <a:off x="7191818" y="3803508"/>
              <a:ext cx="140330" cy="28474"/>
            </a:xfrm>
            <a:custGeom>
              <a:rect b="b" l="l" r="r" t="t"/>
              <a:pathLst>
                <a:path extrusionOk="0" h="922" w="4544">
                  <a:moveTo>
                    <a:pt x="4476" y="0"/>
                  </a:moveTo>
                  <a:cubicBezTo>
                    <a:pt x="4462" y="0"/>
                    <a:pt x="4447" y="6"/>
                    <a:pt x="4435" y="17"/>
                  </a:cubicBezTo>
                  <a:cubicBezTo>
                    <a:pt x="4435" y="17"/>
                    <a:pt x="4050" y="326"/>
                    <a:pt x="3320" y="556"/>
                  </a:cubicBezTo>
                  <a:cubicBezTo>
                    <a:pt x="2918" y="683"/>
                    <a:pt x="2357" y="799"/>
                    <a:pt x="1653" y="799"/>
                  </a:cubicBezTo>
                  <a:cubicBezTo>
                    <a:pt x="1189" y="799"/>
                    <a:pt x="662" y="749"/>
                    <a:pt x="78" y="618"/>
                  </a:cubicBezTo>
                  <a:cubicBezTo>
                    <a:pt x="75" y="618"/>
                    <a:pt x="72" y="617"/>
                    <a:pt x="69" y="617"/>
                  </a:cubicBezTo>
                  <a:cubicBezTo>
                    <a:pt x="41" y="617"/>
                    <a:pt x="15" y="637"/>
                    <a:pt x="6" y="665"/>
                  </a:cubicBezTo>
                  <a:cubicBezTo>
                    <a:pt x="0" y="696"/>
                    <a:pt x="21" y="732"/>
                    <a:pt x="52" y="736"/>
                  </a:cubicBezTo>
                  <a:cubicBezTo>
                    <a:pt x="643" y="870"/>
                    <a:pt x="1178" y="921"/>
                    <a:pt x="1650" y="921"/>
                  </a:cubicBezTo>
                  <a:cubicBezTo>
                    <a:pt x="2369" y="921"/>
                    <a:pt x="2950" y="803"/>
                    <a:pt x="3367" y="670"/>
                  </a:cubicBezTo>
                  <a:cubicBezTo>
                    <a:pt x="4112" y="433"/>
                    <a:pt x="4497" y="125"/>
                    <a:pt x="4513" y="110"/>
                  </a:cubicBezTo>
                  <a:cubicBezTo>
                    <a:pt x="4544" y="89"/>
                    <a:pt x="4544" y="48"/>
                    <a:pt x="4523" y="22"/>
                  </a:cubicBezTo>
                  <a:cubicBezTo>
                    <a:pt x="4511" y="8"/>
                    <a:pt x="4494" y="0"/>
                    <a:pt x="447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9"/>
            <p:cNvSpPr/>
            <p:nvPr/>
          </p:nvSpPr>
          <p:spPr>
            <a:xfrm>
              <a:off x="7201515" y="3739860"/>
              <a:ext cx="65255" cy="4663"/>
            </a:xfrm>
            <a:custGeom>
              <a:rect b="b" l="l" r="r" t="t"/>
              <a:pathLst>
                <a:path extrusionOk="0" h="151" w="2113">
                  <a:moveTo>
                    <a:pt x="60" y="1"/>
                  </a:moveTo>
                  <a:cubicBezTo>
                    <a:pt x="32" y="1"/>
                    <a:pt x="6" y="25"/>
                    <a:pt x="6" y="58"/>
                  </a:cubicBezTo>
                  <a:cubicBezTo>
                    <a:pt x="1" y="94"/>
                    <a:pt x="25" y="120"/>
                    <a:pt x="62" y="125"/>
                  </a:cubicBezTo>
                  <a:cubicBezTo>
                    <a:pt x="67" y="125"/>
                    <a:pt x="488" y="151"/>
                    <a:pt x="1074" y="151"/>
                  </a:cubicBezTo>
                  <a:cubicBezTo>
                    <a:pt x="1367" y="151"/>
                    <a:pt x="1701" y="141"/>
                    <a:pt x="2050" y="125"/>
                  </a:cubicBezTo>
                  <a:cubicBezTo>
                    <a:pt x="2086" y="120"/>
                    <a:pt x="2112" y="94"/>
                    <a:pt x="2107" y="58"/>
                  </a:cubicBezTo>
                  <a:cubicBezTo>
                    <a:pt x="2107" y="25"/>
                    <a:pt x="2081" y="1"/>
                    <a:pt x="2053" y="1"/>
                  </a:cubicBezTo>
                  <a:cubicBezTo>
                    <a:pt x="2051" y="1"/>
                    <a:pt x="2048" y="1"/>
                    <a:pt x="2046" y="2"/>
                  </a:cubicBezTo>
                  <a:cubicBezTo>
                    <a:pt x="1701" y="20"/>
                    <a:pt x="1367" y="27"/>
                    <a:pt x="1076" y="27"/>
                  </a:cubicBezTo>
                  <a:cubicBezTo>
                    <a:pt x="492" y="27"/>
                    <a:pt x="74" y="2"/>
                    <a:pt x="67" y="2"/>
                  </a:cubicBezTo>
                  <a:cubicBezTo>
                    <a:pt x="65" y="1"/>
                    <a:pt x="62" y="1"/>
                    <a:pt x="6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9"/>
            <p:cNvSpPr/>
            <p:nvPr/>
          </p:nvSpPr>
          <p:spPr>
            <a:xfrm>
              <a:off x="7409289" y="2967933"/>
              <a:ext cx="242304" cy="80233"/>
            </a:xfrm>
            <a:custGeom>
              <a:rect b="b" l="l" r="r" t="t"/>
              <a:pathLst>
                <a:path extrusionOk="0" h="2598" w="7846">
                  <a:moveTo>
                    <a:pt x="2878" y="0"/>
                  </a:moveTo>
                  <a:cubicBezTo>
                    <a:pt x="1284" y="0"/>
                    <a:pt x="0" y="481"/>
                    <a:pt x="184" y="1529"/>
                  </a:cubicBezTo>
                  <a:cubicBezTo>
                    <a:pt x="327" y="2338"/>
                    <a:pt x="1357" y="2597"/>
                    <a:pt x="2619" y="2597"/>
                  </a:cubicBezTo>
                  <a:cubicBezTo>
                    <a:pt x="4866" y="2597"/>
                    <a:pt x="7846" y="1775"/>
                    <a:pt x="7846" y="1775"/>
                  </a:cubicBezTo>
                  <a:cubicBezTo>
                    <a:pt x="6950" y="635"/>
                    <a:pt x="4709" y="0"/>
                    <a:pt x="287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9"/>
            <p:cNvSpPr/>
            <p:nvPr/>
          </p:nvSpPr>
          <p:spPr>
            <a:xfrm>
              <a:off x="7617434" y="2974079"/>
              <a:ext cx="146136" cy="136439"/>
            </a:xfrm>
            <a:custGeom>
              <a:rect b="b" l="l" r="r" t="t"/>
              <a:pathLst>
                <a:path extrusionOk="0" h="4418" w="4732">
                  <a:moveTo>
                    <a:pt x="743" y="0"/>
                  </a:moveTo>
                  <a:cubicBezTo>
                    <a:pt x="377" y="0"/>
                    <a:pt x="112" y="220"/>
                    <a:pt x="93" y="749"/>
                  </a:cubicBezTo>
                  <a:cubicBezTo>
                    <a:pt x="1" y="3196"/>
                    <a:pt x="1795" y="4418"/>
                    <a:pt x="1795" y="4418"/>
                  </a:cubicBezTo>
                  <a:cubicBezTo>
                    <a:pt x="4731" y="2891"/>
                    <a:pt x="2072" y="0"/>
                    <a:pt x="74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9"/>
            <p:cNvSpPr/>
            <p:nvPr/>
          </p:nvSpPr>
          <p:spPr>
            <a:xfrm>
              <a:off x="7084225" y="2984949"/>
              <a:ext cx="87305" cy="168588"/>
            </a:xfrm>
            <a:custGeom>
              <a:rect b="b" l="l" r="r" t="t"/>
              <a:pathLst>
                <a:path extrusionOk="0" h="5459" w="2827">
                  <a:moveTo>
                    <a:pt x="2765" y="0"/>
                  </a:moveTo>
                  <a:cubicBezTo>
                    <a:pt x="2733" y="0"/>
                    <a:pt x="2707" y="20"/>
                    <a:pt x="2699" y="48"/>
                  </a:cubicBezTo>
                  <a:cubicBezTo>
                    <a:pt x="2694" y="62"/>
                    <a:pt x="2231" y="1851"/>
                    <a:pt x="16" y="5361"/>
                  </a:cubicBezTo>
                  <a:cubicBezTo>
                    <a:pt x="0" y="5392"/>
                    <a:pt x="6" y="5427"/>
                    <a:pt x="37" y="5448"/>
                  </a:cubicBezTo>
                  <a:cubicBezTo>
                    <a:pt x="47" y="5453"/>
                    <a:pt x="57" y="5458"/>
                    <a:pt x="68" y="5458"/>
                  </a:cubicBezTo>
                  <a:cubicBezTo>
                    <a:pt x="88" y="5458"/>
                    <a:pt x="109" y="5448"/>
                    <a:pt x="123" y="5427"/>
                  </a:cubicBezTo>
                  <a:cubicBezTo>
                    <a:pt x="2350" y="1898"/>
                    <a:pt x="2812" y="93"/>
                    <a:pt x="2817" y="78"/>
                  </a:cubicBezTo>
                  <a:cubicBezTo>
                    <a:pt x="2827" y="43"/>
                    <a:pt x="2806" y="12"/>
                    <a:pt x="2775" y="1"/>
                  </a:cubicBezTo>
                  <a:cubicBezTo>
                    <a:pt x="2772" y="0"/>
                    <a:pt x="2768" y="0"/>
                    <a:pt x="276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9"/>
            <p:cNvSpPr/>
            <p:nvPr/>
          </p:nvSpPr>
          <p:spPr>
            <a:xfrm>
              <a:off x="6983272" y="2964443"/>
              <a:ext cx="69887" cy="162905"/>
            </a:xfrm>
            <a:custGeom>
              <a:rect b="b" l="l" r="r" t="t"/>
              <a:pathLst>
                <a:path extrusionOk="0" h="5275" w="2263">
                  <a:moveTo>
                    <a:pt x="72" y="1"/>
                  </a:moveTo>
                  <a:cubicBezTo>
                    <a:pt x="60" y="1"/>
                    <a:pt x="47" y="5"/>
                    <a:pt x="38" y="12"/>
                  </a:cubicBezTo>
                  <a:cubicBezTo>
                    <a:pt x="7" y="33"/>
                    <a:pt x="1" y="69"/>
                    <a:pt x="22" y="100"/>
                  </a:cubicBezTo>
                  <a:cubicBezTo>
                    <a:pt x="2263" y="3250"/>
                    <a:pt x="1172" y="5161"/>
                    <a:pt x="1163" y="5182"/>
                  </a:cubicBezTo>
                  <a:cubicBezTo>
                    <a:pt x="1148" y="5213"/>
                    <a:pt x="1158" y="5249"/>
                    <a:pt x="1183" y="5270"/>
                  </a:cubicBezTo>
                  <a:cubicBezTo>
                    <a:pt x="1193" y="5275"/>
                    <a:pt x="1203" y="5275"/>
                    <a:pt x="1219" y="5275"/>
                  </a:cubicBezTo>
                  <a:cubicBezTo>
                    <a:pt x="1240" y="5275"/>
                    <a:pt x="1260" y="5265"/>
                    <a:pt x="1271" y="5244"/>
                  </a:cubicBezTo>
                  <a:cubicBezTo>
                    <a:pt x="1281" y="5223"/>
                    <a:pt x="1568" y="4741"/>
                    <a:pt x="1568" y="3852"/>
                  </a:cubicBezTo>
                  <a:cubicBezTo>
                    <a:pt x="1568" y="3034"/>
                    <a:pt x="1317" y="1708"/>
                    <a:pt x="119" y="28"/>
                  </a:cubicBezTo>
                  <a:cubicBezTo>
                    <a:pt x="110" y="10"/>
                    <a:pt x="91" y="1"/>
                    <a:pt x="7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9"/>
            <p:cNvSpPr/>
            <p:nvPr/>
          </p:nvSpPr>
          <p:spPr>
            <a:xfrm>
              <a:off x="6940439" y="2845115"/>
              <a:ext cx="86409" cy="74550"/>
            </a:xfrm>
            <a:custGeom>
              <a:rect b="b" l="l" r="r" t="t"/>
              <a:pathLst>
                <a:path extrusionOk="0" h="2414" w="2798">
                  <a:moveTo>
                    <a:pt x="1774" y="1"/>
                  </a:moveTo>
                  <a:cubicBezTo>
                    <a:pt x="1628" y="1"/>
                    <a:pt x="1481" y="60"/>
                    <a:pt x="1373" y="187"/>
                  </a:cubicBezTo>
                  <a:cubicBezTo>
                    <a:pt x="740" y="927"/>
                    <a:pt x="0" y="2104"/>
                    <a:pt x="1419" y="2377"/>
                  </a:cubicBezTo>
                  <a:cubicBezTo>
                    <a:pt x="1546" y="2401"/>
                    <a:pt x="1660" y="2413"/>
                    <a:pt x="1762" y="2413"/>
                  </a:cubicBezTo>
                  <a:cubicBezTo>
                    <a:pt x="2797" y="2413"/>
                    <a:pt x="2562" y="1204"/>
                    <a:pt x="2277" y="361"/>
                  </a:cubicBezTo>
                  <a:cubicBezTo>
                    <a:pt x="2198" y="129"/>
                    <a:pt x="1987" y="1"/>
                    <a:pt x="1774" y="1"/>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9"/>
            <p:cNvSpPr/>
            <p:nvPr/>
          </p:nvSpPr>
          <p:spPr>
            <a:xfrm>
              <a:off x="6937382" y="2939769"/>
              <a:ext cx="86409" cy="74489"/>
            </a:xfrm>
            <a:custGeom>
              <a:rect b="b" l="l" r="r" t="t"/>
              <a:pathLst>
                <a:path extrusionOk="0" h="2412" w="2798">
                  <a:moveTo>
                    <a:pt x="1041" y="0"/>
                  </a:moveTo>
                  <a:cubicBezTo>
                    <a:pt x="0" y="0"/>
                    <a:pt x="230" y="1212"/>
                    <a:pt x="516" y="2050"/>
                  </a:cubicBezTo>
                  <a:cubicBezTo>
                    <a:pt x="595" y="2282"/>
                    <a:pt x="806" y="2411"/>
                    <a:pt x="1021" y="2411"/>
                  </a:cubicBezTo>
                  <a:cubicBezTo>
                    <a:pt x="1167" y="2411"/>
                    <a:pt x="1315" y="2352"/>
                    <a:pt x="1425" y="2225"/>
                  </a:cubicBezTo>
                  <a:cubicBezTo>
                    <a:pt x="2058" y="1485"/>
                    <a:pt x="2798" y="313"/>
                    <a:pt x="1379" y="36"/>
                  </a:cubicBezTo>
                  <a:cubicBezTo>
                    <a:pt x="1254" y="12"/>
                    <a:pt x="1142" y="0"/>
                    <a:pt x="1041" y="0"/>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9"/>
            <p:cNvSpPr/>
            <p:nvPr/>
          </p:nvSpPr>
          <p:spPr>
            <a:xfrm>
              <a:off x="6893622" y="2893507"/>
              <a:ext cx="82333" cy="59140"/>
            </a:xfrm>
            <a:custGeom>
              <a:rect b="b" l="l" r="r" t="t"/>
              <a:pathLst>
                <a:path extrusionOk="0" h="1915" w="2666">
                  <a:moveTo>
                    <a:pt x="1685" y="0"/>
                  </a:moveTo>
                  <a:cubicBezTo>
                    <a:pt x="1305" y="0"/>
                    <a:pt x="861" y="117"/>
                    <a:pt x="489" y="244"/>
                  </a:cubicBezTo>
                  <a:cubicBezTo>
                    <a:pt x="98" y="378"/>
                    <a:pt x="0" y="881"/>
                    <a:pt x="314" y="1149"/>
                  </a:cubicBezTo>
                  <a:cubicBezTo>
                    <a:pt x="741" y="1514"/>
                    <a:pt x="1313" y="1915"/>
                    <a:pt x="1773" y="1915"/>
                  </a:cubicBezTo>
                  <a:cubicBezTo>
                    <a:pt x="2109" y="1915"/>
                    <a:pt x="2386" y="1701"/>
                    <a:pt x="2503" y="1102"/>
                  </a:cubicBezTo>
                  <a:cubicBezTo>
                    <a:pt x="2665" y="254"/>
                    <a:pt x="2246" y="0"/>
                    <a:pt x="1685" y="0"/>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9"/>
            <p:cNvSpPr/>
            <p:nvPr/>
          </p:nvSpPr>
          <p:spPr>
            <a:xfrm>
              <a:off x="6988183" y="2906725"/>
              <a:ext cx="82425" cy="59233"/>
            </a:xfrm>
            <a:custGeom>
              <a:rect b="b" l="l" r="r" t="t"/>
              <a:pathLst>
                <a:path extrusionOk="0" h="1918" w="2669">
                  <a:moveTo>
                    <a:pt x="894" y="0"/>
                  </a:moveTo>
                  <a:cubicBezTo>
                    <a:pt x="557" y="0"/>
                    <a:pt x="281" y="215"/>
                    <a:pt x="166" y="813"/>
                  </a:cubicBezTo>
                  <a:cubicBezTo>
                    <a:pt x="0" y="1664"/>
                    <a:pt x="421" y="1918"/>
                    <a:pt x="985" y="1918"/>
                  </a:cubicBezTo>
                  <a:cubicBezTo>
                    <a:pt x="1364" y="1918"/>
                    <a:pt x="1808" y="1803"/>
                    <a:pt x="2180" y="1677"/>
                  </a:cubicBezTo>
                  <a:cubicBezTo>
                    <a:pt x="2571" y="1542"/>
                    <a:pt x="2669" y="1039"/>
                    <a:pt x="2355" y="766"/>
                  </a:cubicBezTo>
                  <a:cubicBezTo>
                    <a:pt x="1928" y="402"/>
                    <a:pt x="1354" y="0"/>
                    <a:pt x="894" y="0"/>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9"/>
            <p:cNvSpPr/>
            <p:nvPr/>
          </p:nvSpPr>
          <p:spPr>
            <a:xfrm>
              <a:off x="6965021" y="2872508"/>
              <a:ext cx="93080" cy="65687"/>
            </a:xfrm>
            <a:custGeom>
              <a:rect b="b" l="l" r="r" t="t"/>
              <a:pathLst>
                <a:path extrusionOk="0" h="2127" w="3014">
                  <a:moveTo>
                    <a:pt x="2370" y="0"/>
                  </a:moveTo>
                  <a:cubicBezTo>
                    <a:pt x="2350" y="0"/>
                    <a:pt x="2329" y="1"/>
                    <a:pt x="2309" y="3"/>
                  </a:cubicBezTo>
                  <a:cubicBezTo>
                    <a:pt x="1343" y="112"/>
                    <a:pt x="1" y="466"/>
                    <a:pt x="854" y="1633"/>
                  </a:cubicBezTo>
                  <a:cubicBezTo>
                    <a:pt x="1110" y="1986"/>
                    <a:pt x="1356" y="2126"/>
                    <a:pt x="1587" y="2126"/>
                  </a:cubicBezTo>
                  <a:cubicBezTo>
                    <a:pt x="2123" y="2126"/>
                    <a:pt x="2574" y="1370"/>
                    <a:pt x="2854" y="750"/>
                  </a:cubicBezTo>
                  <a:cubicBezTo>
                    <a:pt x="3014" y="393"/>
                    <a:pt x="2749" y="0"/>
                    <a:pt x="2370"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9"/>
            <p:cNvSpPr/>
            <p:nvPr/>
          </p:nvSpPr>
          <p:spPr>
            <a:xfrm>
              <a:off x="6906129" y="2921147"/>
              <a:ext cx="93080" cy="65718"/>
            </a:xfrm>
            <a:custGeom>
              <a:rect b="b" l="l" r="r" t="t"/>
              <a:pathLst>
                <a:path extrusionOk="0" h="2128" w="3014">
                  <a:moveTo>
                    <a:pt x="1426" y="1"/>
                  </a:moveTo>
                  <a:cubicBezTo>
                    <a:pt x="889" y="1"/>
                    <a:pt x="437" y="757"/>
                    <a:pt x="162" y="1379"/>
                  </a:cubicBezTo>
                  <a:cubicBezTo>
                    <a:pt x="0" y="1734"/>
                    <a:pt x="260" y="2127"/>
                    <a:pt x="637" y="2127"/>
                  </a:cubicBezTo>
                  <a:cubicBezTo>
                    <a:pt x="658" y="2127"/>
                    <a:pt x="679" y="2126"/>
                    <a:pt x="701" y="2123"/>
                  </a:cubicBezTo>
                  <a:cubicBezTo>
                    <a:pt x="1666" y="2021"/>
                    <a:pt x="3013" y="1666"/>
                    <a:pt x="2160" y="494"/>
                  </a:cubicBezTo>
                  <a:cubicBezTo>
                    <a:pt x="1904" y="141"/>
                    <a:pt x="1657" y="1"/>
                    <a:pt x="1426"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9"/>
            <p:cNvSpPr/>
            <p:nvPr/>
          </p:nvSpPr>
          <p:spPr>
            <a:xfrm>
              <a:off x="6923917" y="2857159"/>
              <a:ext cx="87645" cy="71647"/>
            </a:xfrm>
            <a:custGeom>
              <a:rect b="b" l="l" r="r" t="t"/>
              <a:pathLst>
                <a:path extrusionOk="0" h="2320" w="2838">
                  <a:moveTo>
                    <a:pt x="562" y="1"/>
                  </a:moveTo>
                  <a:cubicBezTo>
                    <a:pt x="263" y="1"/>
                    <a:pt x="0" y="262"/>
                    <a:pt x="37" y="593"/>
                  </a:cubicBezTo>
                  <a:cubicBezTo>
                    <a:pt x="117" y="1344"/>
                    <a:pt x="349" y="2320"/>
                    <a:pt x="997" y="2320"/>
                  </a:cubicBezTo>
                  <a:cubicBezTo>
                    <a:pt x="1183" y="2320"/>
                    <a:pt x="1404" y="2239"/>
                    <a:pt x="1666" y="2048"/>
                  </a:cubicBezTo>
                  <a:cubicBezTo>
                    <a:pt x="2838" y="1200"/>
                    <a:pt x="1671" y="450"/>
                    <a:pt x="782" y="49"/>
                  </a:cubicBezTo>
                  <a:cubicBezTo>
                    <a:pt x="709" y="16"/>
                    <a:pt x="635" y="1"/>
                    <a:pt x="562"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9"/>
            <p:cNvSpPr/>
            <p:nvPr/>
          </p:nvSpPr>
          <p:spPr>
            <a:xfrm>
              <a:off x="6952668" y="2930566"/>
              <a:ext cx="87675" cy="71647"/>
            </a:xfrm>
            <a:custGeom>
              <a:rect b="b" l="l" r="r" t="t"/>
              <a:pathLst>
                <a:path extrusionOk="0" h="2320" w="2839">
                  <a:moveTo>
                    <a:pt x="1838" y="1"/>
                  </a:moveTo>
                  <a:cubicBezTo>
                    <a:pt x="1652" y="1"/>
                    <a:pt x="1432" y="81"/>
                    <a:pt x="1172" y="272"/>
                  </a:cubicBezTo>
                  <a:cubicBezTo>
                    <a:pt x="0" y="1120"/>
                    <a:pt x="1167" y="1875"/>
                    <a:pt x="2056" y="2271"/>
                  </a:cubicBezTo>
                  <a:cubicBezTo>
                    <a:pt x="2129" y="2304"/>
                    <a:pt x="2204" y="2319"/>
                    <a:pt x="2277" y="2319"/>
                  </a:cubicBezTo>
                  <a:cubicBezTo>
                    <a:pt x="2576" y="2319"/>
                    <a:pt x="2839" y="2062"/>
                    <a:pt x="2801" y="1731"/>
                  </a:cubicBezTo>
                  <a:cubicBezTo>
                    <a:pt x="2718" y="981"/>
                    <a:pt x="2485" y="1"/>
                    <a:pt x="1838"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9"/>
            <p:cNvSpPr/>
            <p:nvPr/>
          </p:nvSpPr>
          <p:spPr>
            <a:xfrm>
              <a:off x="6942045" y="2892859"/>
              <a:ext cx="80140" cy="73747"/>
            </a:xfrm>
            <a:custGeom>
              <a:rect b="b" l="l" r="r" t="t"/>
              <a:pathLst>
                <a:path extrusionOk="0" h="2388" w="2595">
                  <a:moveTo>
                    <a:pt x="1291" y="0"/>
                  </a:moveTo>
                  <a:cubicBezTo>
                    <a:pt x="736" y="0"/>
                    <a:pt x="236" y="399"/>
                    <a:pt x="123" y="969"/>
                  </a:cubicBezTo>
                  <a:cubicBezTo>
                    <a:pt x="0" y="1611"/>
                    <a:pt x="422" y="2238"/>
                    <a:pt x="1069" y="2366"/>
                  </a:cubicBezTo>
                  <a:cubicBezTo>
                    <a:pt x="1145" y="2381"/>
                    <a:pt x="1221" y="2388"/>
                    <a:pt x="1296" y="2388"/>
                  </a:cubicBezTo>
                  <a:cubicBezTo>
                    <a:pt x="1857" y="2388"/>
                    <a:pt x="2358" y="1993"/>
                    <a:pt x="2467" y="1421"/>
                  </a:cubicBezTo>
                  <a:cubicBezTo>
                    <a:pt x="2595" y="774"/>
                    <a:pt x="2168" y="146"/>
                    <a:pt x="1521" y="23"/>
                  </a:cubicBezTo>
                  <a:cubicBezTo>
                    <a:pt x="1444" y="7"/>
                    <a:pt x="1367" y="0"/>
                    <a:pt x="129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9"/>
            <p:cNvSpPr/>
            <p:nvPr/>
          </p:nvSpPr>
          <p:spPr>
            <a:xfrm>
              <a:off x="7149973" y="3080807"/>
              <a:ext cx="84093" cy="66706"/>
            </a:xfrm>
            <a:custGeom>
              <a:rect b="b" l="l" r="r" t="t"/>
              <a:pathLst>
                <a:path extrusionOk="0" h="2160" w="2723">
                  <a:moveTo>
                    <a:pt x="2107" y="1"/>
                  </a:moveTo>
                  <a:cubicBezTo>
                    <a:pt x="1225" y="1"/>
                    <a:pt x="0" y="222"/>
                    <a:pt x="595" y="1548"/>
                  </a:cubicBezTo>
                  <a:cubicBezTo>
                    <a:pt x="793" y="1988"/>
                    <a:pt x="1017" y="2160"/>
                    <a:pt x="1245" y="2160"/>
                  </a:cubicBezTo>
                  <a:cubicBezTo>
                    <a:pt x="1710" y="2160"/>
                    <a:pt x="2193" y="1451"/>
                    <a:pt x="2517" y="855"/>
                  </a:cubicBezTo>
                  <a:cubicBezTo>
                    <a:pt x="2723" y="473"/>
                    <a:pt x="2512" y="1"/>
                    <a:pt x="2137" y="1"/>
                  </a:cubicBezTo>
                  <a:cubicBezTo>
                    <a:pt x="2127" y="1"/>
                    <a:pt x="2117" y="1"/>
                    <a:pt x="2107"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9"/>
            <p:cNvSpPr/>
            <p:nvPr/>
          </p:nvSpPr>
          <p:spPr>
            <a:xfrm>
              <a:off x="7084225" y="3121602"/>
              <a:ext cx="83939" cy="66706"/>
            </a:xfrm>
            <a:custGeom>
              <a:rect b="b" l="l" r="r" t="t"/>
              <a:pathLst>
                <a:path extrusionOk="0" h="2160" w="2718">
                  <a:moveTo>
                    <a:pt x="1478" y="1"/>
                  </a:moveTo>
                  <a:cubicBezTo>
                    <a:pt x="1013" y="1"/>
                    <a:pt x="530" y="710"/>
                    <a:pt x="206" y="1306"/>
                  </a:cubicBezTo>
                  <a:cubicBezTo>
                    <a:pt x="0" y="1687"/>
                    <a:pt x="211" y="2159"/>
                    <a:pt x="586" y="2159"/>
                  </a:cubicBezTo>
                  <a:cubicBezTo>
                    <a:pt x="596" y="2159"/>
                    <a:pt x="606" y="2159"/>
                    <a:pt x="616" y="2159"/>
                  </a:cubicBezTo>
                  <a:cubicBezTo>
                    <a:pt x="1498" y="2159"/>
                    <a:pt x="2718" y="1938"/>
                    <a:pt x="2128" y="613"/>
                  </a:cubicBezTo>
                  <a:cubicBezTo>
                    <a:pt x="1930" y="172"/>
                    <a:pt x="1706" y="1"/>
                    <a:pt x="1478"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9"/>
            <p:cNvSpPr/>
            <p:nvPr/>
          </p:nvSpPr>
          <p:spPr>
            <a:xfrm>
              <a:off x="7114459" y="3052920"/>
              <a:ext cx="76125" cy="77608"/>
            </a:xfrm>
            <a:custGeom>
              <a:rect b="b" l="l" r="r" t="t"/>
              <a:pathLst>
                <a:path extrusionOk="0" h="2513" w="2465">
                  <a:moveTo>
                    <a:pt x="535" y="0"/>
                  </a:moveTo>
                  <a:cubicBezTo>
                    <a:pt x="284" y="0"/>
                    <a:pt x="46" y="236"/>
                    <a:pt x="34" y="565"/>
                  </a:cubicBezTo>
                  <a:cubicBezTo>
                    <a:pt x="1" y="1399"/>
                    <a:pt x="78" y="2512"/>
                    <a:pt x="724" y="2512"/>
                  </a:cubicBezTo>
                  <a:cubicBezTo>
                    <a:pt x="879" y="2512"/>
                    <a:pt x="1066" y="2449"/>
                    <a:pt x="1293" y="2301"/>
                  </a:cubicBezTo>
                  <a:cubicBezTo>
                    <a:pt x="2464" y="1542"/>
                    <a:pt x="1519" y="612"/>
                    <a:pt x="779" y="81"/>
                  </a:cubicBezTo>
                  <a:cubicBezTo>
                    <a:pt x="701" y="26"/>
                    <a:pt x="618" y="0"/>
                    <a:pt x="535"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9"/>
            <p:cNvSpPr/>
            <p:nvPr/>
          </p:nvSpPr>
          <p:spPr>
            <a:xfrm>
              <a:off x="7127707" y="3138587"/>
              <a:ext cx="76125" cy="77608"/>
            </a:xfrm>
            <a:custGeom>
              <a:rect b="b" l="l" r="r" t="t"/>
              <a:pathLst>
                <a:path extrusionOk="0" h="2513" w="2465">
                  <a:moveTo>
                    <a:pt x="1741" y="1"/>
                  </a:moveTo>
                  <a:cubicBezTo>
                    <a:pt x="1586" y="1"/>
                    <a:pt x="1399" y="65"/>
                    <a:pt x="1172" y="212"/>
                  </a:cubicBezTo>
                  <a:cubicBezTo>
                    <a:pt x="0" y="972"/>
                    <a:pt x="942" y="1902"/>
                    <a:pt x="1682" y="2432"/>
                  </a:cubicBezTo>
                  <a:cubicBezTo>
                    <a:pt x="1760" y="2488"/>
                    <a:pt x="1844" y="2513"/>
                    <a:pt x="1927" y="2513"/>
                  </a:cubicBezTo>
                  <a:cubicBezTo>
                    <a:pt x="2179" y="2513"/>
                    <a:pt x="2416" y="2277"/>
                    <a:pt x="2431" y="1948"/>
                  </a:cubicBezTo>
                  <a:cubicBezTo>
                    <a:pt x="2464" y="1115"/>
                    <a:pt x="2387" y="1"/>
                    <a:pt x="1741"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9"/>
            <p:cNvSpPr/>
            <p:nvPr/>
          </p:nvSpPr>
          <p:spPr>
            <a:xfrm>
              <a:off x="7147719" y="3044829"/>
              <a:ext cx="76187" cy="78967"/>
            </a:xfrm>
            <a:custGeom>
              <a:rect b="b" l="l" r="r" t="t"/>
              <a:pathLst>
                <a:path extrusionOk="0" h="2557" w="2467">
                  <a:moveTo>
                    <a:pt x="810" y="1"/>
                  </a:moveTo>
                  <a:cubicBezTo>
                    <a:pt x="0" y="1"/>
                    <a:pt x="40" y="1230"/>
                    <a:pt x="170" y="2112"/>
                  </a:cubicBezTo>
                  <a:cubicBezTo>
                    <a:pt x="214" y="2390"/>
                    <a:pt x="414" y="2556"/>
                    <a:pt x="627" y="2556"/>
                  </a:cubicBezTo>
                  <a:cubicBezTo>
                    <a:pt x="742" y="2556"/>
                    <a:pt x="860" y="2508"/>
                    <a:pt x="961" y="2404"/>
                  </a:cubicBezTo>
                  <a:cubicBezTo>
                    <a:pt x="1634" y="1700"/>
                    <a:pt x="2467" y="549"/>
                    <a:pt x="1228" y="87"/>
                  </a:cubicBezTo>
                  <a:cubicBezTo>
                    <a:pt x="1069" y="28"/>
                    <a:pt x="930" y="1"/>
                    <a:pt x="810"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9"/>
            <p:cNvSpPr/>
            <p:nvPr/>
          </p:nvSpPr>
          <p:spPr>
            <a:xfrm>
              <a:off x="7094386" y="3145350"/>
              <a:ext cx="76187" cy="78936"/>
            </a:xfrm>
            <a:custGeom>
              <a:rect b="b" l="l" r="r" t="t"/>
              <a:pathLst>
                <a:path extrusionOk="0" h="2556" w="2467">
                  <a:moveTo>
                    <a:pt x="1837" y="0"/>
                  </a:moveTo>
                  <a:cubicBezTo>
                    <a:pt x="1723" y="0"/>
                    <a:pt x="1605" y="48"/>
                    <a:pt x="1506" y="152"/>
                  </a:cubicBezTo>
                  <a:cubicBezTo>
                    <a:pt x="833" y="856"/>
                    <a:pt x="0" y="2007"/>
                    <a:pt x="1239" y="2469"/>
                  </a:cubicBezTo>
                  <a:cubicBezTo>
                    <a:pt x="1398" y="2528"/>
                    <a:pt x="1537" y="2555"/>
                    <a:pt x="1657" y="2555"/>
                  </a:cubicBezTo>
                  <a:cubicBezTo>
                    <a:pt x="2467" y="2555"/>
                    <a:pt x="2426" y="1326"/>
                    <a:pt x="2292" y="444"/>
                  </a:cubicBezTo>
                  <a:cubicBezTo>
                    <a:pt x="2252" y="166"/>
                    <a:pt x="2051" y="0"/>
                    <a:pt x="1837"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9"/>
            <p:cNvSpPr/>
            <p:nvPr/>
          </p:nvSpPr>
          <p:spPr>
            <a:xfrm>
              <a:off x="7076381" y="3083216"/>
              <a:ext cx="77855" cy="63464"/>
            </a:xfrm>
            <a:custGeom>
              <a:rect b="b" l="l" r="r" t="t"/>
              <a:pathLst>
                <a:path extrusionOk="0" h="2055" w="2521">
                  <a:moveTo>
                    <a:pt x="1002" y="1"/>
                  </a:moveTo>
                  <a:cubicBezTo>
                    <a:pt x="728" y="1"/>
                    <a:pt x="479" y="211"/>
                    <a:pt x="306" y="781"/>
                  </a:cubicBezTo>
                  <a:cubicBezTo>
                    <a:pt x="0" y="1784"/>
                    <a:pt x="493" y="2054"/>
                    <a:pt x="1116" y="2054"/>
                  </a:cubicBezTo>
                  <a:cubicBezTo>
                    <a:pt x="1402" y="2054"/>
                    <a:pt x="1716" y="1997"/>
                    <a:pt x="1992" y="1927"/>
                  </a:cubicBezTo>
                  <a:cubicBezTo>
                    <a:pt x="2362" y="1835"/>
                    <a:pt x="2521" y="1311"/>
                    <a:pt x="2274" y="992"/>
                  </a:cubicBezTo>
                  <a:cubicBezTo>
                    <a:pt x="1925" y="526"/>
                    <a:pt x="1433" y="1"/>
                    <a:pt x="1002"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9"/>
            <p:cNvSpPr/>
            <p:nvPr/>
          </p:nvSpPr>
          <p:spPr>
            <a:xfrm>
              <a:off x="7164055" y="3122467"/>
              <a:ext cx="77886" cy="63433"/>
            </a:xfrm>
            <a:custGeom>
              <a:rect b="b" l="l" r="r" t="t"/>
              <a:pathLst>
                <a:path extrusionOk="0" h="2054" w="2522">
                  <a:moveTo>
                    <a:pt x="1403" y="0"/>
                  </a:moveTo>
                  <a:cubicBezTo>
                    <a:pt x="1117" y="0"/>
                    <a:pt x="803" y="57"/>
                    <a:pt x="529" y="127"/>
                  </a:cubicBezTo>
                  <a:cubicBezTo>
                    <a:pt x="159" y="220"/>
                    <a:pt x="0" y="739"/>
                    <a:pt x="242" y="1062"/>
                  </a:cubicBezTo>
                  <a:cubicBezTo>
                    <a:pt x="594" y="1528"/>
                    <a:pt x="1088" y="2054"/>
                    <a:pt x="1520" y="2054"/>
                  </a:cubicBezTo>
                  <a:cubicBezTo>
                    <a:pt x="1793" y="2054"/>
                    <a:pt x="2042" y="1843"/>
                    <a:pt x="2215" y="1273"/>
                  </a:cubicBezTo>
                  <a:cubicBezTo>
                    <a:pt x="2522" y="271"/>
                    <a:pt x="2026" y="0"/>
                    <a:pt x="1403"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9"/>
            <p:cNvSpPr/>
            <p:nvPr/>
          </p:nvSpPr>
          <p:spPr>
            <a:xfrm>
              <a:off x="7121346" y="3095352"/>
              <a:ext cx="75600" cy="78411"/>
            </a:xfrm>
            <a:custGeom>
              <a:rect b="b" l="l" r="r" t="t"/>
              <a:pathLst>
                <a:path extrusionOk="0" h="2539" w="2448">
                  <a:moveTo>
                    <a:pt x="1272" y="0"/>
                  </a:moveTo>
                  <a:cubicBezTo>
                    <a:pt x="809" y="0"/>
                    <a:pt x="369" y="350"/>
                    <a:pt x="202" y="892"/>
                  </a:cubicBezTo>
                  <a:cubicBezTo>
                    <a:pt x="1" y="1560"/>
                    <a:pt x="294" y="2269"/>
                    <a:pt x="854" y="2480"/>
                  </a:cubicBezTo>
                  <a:cubicBezTo>
                    <a:pt x="961" y="2520"/>
                    <a:pt x="1069" y="2539"/>
                    <a:pt x="1177" y="2539"/>
                  </a:cubicBezTo>
                  <a:cubicBezTo>
                    <a:pt x="1639" y="2539"/>
                    <a:pt x="2079" y="2189"/>
                    <a:pt x="2241" y="1648"/>
                  </a:cubicBezTo>
                  <a:cubicBezTo>
                    <a:pt x="2447" y="979"/>
                    <a:pt x="2154" y="270"/>
                    <a:pt x="1594" y="59"/>
                  </a:cubicBezTo>
                  <a:cubicBezTo>
                    <a:pt x="1487" y="19"/>
                    <a:pt x="1379" y="0"/>
                    <a:pt x="1272"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9"/>
            <p:cNvSpPr/>
            <p:nvPr/>
          </p:nvSpPr>
          <p:spPr>
            <a:xfrm>
              <a:off x="6974316" y="3044335"/>
              <a:ext cx="73439" cy="63340"/>
            </a:xfrm>
            <a:custGeom>
              <a:rect b="b" l="l" r="r" t="t"/>
              <a:pathLst>
                <a:path extrusionOk="0" h="2051" w="2378">
                  <a:moveTo>
                    <a:pt x="878" y="0"/>
                  </a:moveTo>
                  <a:cubicBezTo>
                    <a:pt x="1" y="0"/>
                    <a:pt x="197" y="1027"/>
                    <a:pt x="440" y="1742"/>
                  </a:cubicBezTo>
                  <a:cubicBezTo>
                    <a:pt x="507" y="1941"/>
                    <a:pt x="686" y="2051"/>
                    <a:pt x="868" y="2051"/>
                  </a:cubicBezTo>
                  <a:cubicBezTo>
                    <a:pt x="992" y="2051"/>
                    <a:pt x="1117" y="2000"/>
                    <a:pt x="1211" y="1891"/>
                  </a:cubicBezTo>
                  <a:cubicBezTo>
                    <a:pt x="1751" y="1265"/>
                    <a:pt x="2378" y="262"/>
                    <a:pt x="1170" y="31"/>
                  </a:cubicBezTo>
                  <a:cubicBezTo>
                    <a:pt x="1062" y="10"/>
                    <a:pt x="965" y="0"/>
                    <a:pt x="878"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9"/>
            <p:cNvSpPr/>
            <p:nvPr/>
          </p:nvSpPr>
          <p:spPr>
            <a:xfrm>
              <a:off x="6954552" y="3083648"/>
              <a:ext cx="73624" cy="63371"/>
            </a:xfrm>
            <a:custGeom>
              <a:rect b="b" l="l" r="r" t="t"/>
              <a:pathLst>
                <a:path extrusionOk="0" h="2052" w="2384">
                  <a:moveTo>
                    <a:pt x="1511" y="1"/>
                  </a:moveTo>
                  <a:cubicBezTo>
                    <a:pt x="1387" y="1"/>
                    <a:pt x="1261" y="50"/>
                    <a:pt x="1168" y="156"/>
                  </a:cubicBezTo>
                  <a:cubicBezTo>
                    <a:pt x="633" y="788"/>
                    <a:pt x="1" y="1785"/>
                    <a:pt x="1208" y="2022"/>
                  </a:cubicBezTo>
                  <a:cubicBezTo>
                    <a:pt x="1315" y="2042"/>
                    <a:pt x="1410" y="2051"/>
                    <a:pt x="1496" y="2051"/>
                  </a:cubicBezTo>
                  <a:cubicBezTo>
                    <a:pt x="2384" y="2051"/>
                    <a:pt x="2183" y="1022"/>
                    <a:pt x="1943" y="310"/>
                  </a:cubicBezTo>
                  <a:cubicBezTo>
                    <a:pt x="1876" y="110"/>
                    <a:pt x="1695" y="1"/>
                    <a:pt x="1511"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9"/>
            <p:cNvSpPr/>
            <p:nvPr/>
          </p:nvSpPr>
          <p:spPr>
            <a:xfrm>
              <a:off x="6945782" y="3066725"/>
              <a:ext cx="70103" cy="50338"/>
            </a:xfrm>
            <a:custGeom>
              <a:rect b="b" l="l" r="r" t="t"/>
              <a:pathLst>
                <a:path extrusionOk="0" h="1630" w="2270">
                  <a:moveTo>
                    <a:pt x="764" y="1"/>
                  </a:moveTo>
                  <a:cubicBezTo>
                    <a:pt x="477" y="1"/>
                    <a:pt x="241" y="183"/>
                    <a:pt x="142" y="694"/>
                  </a:cubicBezTo>
                  <a:cubicBezTo>
                    <a:pt x="0" y="1414"/>
                    <a:pt x="358" y="1630"/>
                    <a:pt x="836" y="1630"/>
                  </a:cubicBezTo>
                  <a:cubicBezTo>
                    <a:pt x="1159" y="1630"/>
                    <a:pt x="1537" y="1531"/>
                    <a:pt x="1852" y="1423"/>
                  </a:cubicBezTo>
                  <a:cubicBezTo>
                    <a:pt x="2187" y="1311"/>
                    <a:pt x="2269" y="884"/>
                    <a:pt x="2002" y="652"/>
                  </a:cubicBezTo>
                  <a:cubicBezTo>
                    <a:pt x="1640" y="341"/>
                    <a:pt x="1155" y="1"/>
                    <a:pt x="764"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9"/>
            <p:cNvSpPr/>
            <p:nvPr/>
          </p:nvSpPr>
          <p:spPr>
            <a:xfrm>
              <a:off x="6985835" y="3077626"/>
              <a:ext cx="70103" cy="50431"/>
            </a:xfrm>
            <a:custGeom>
              <a:rect b="b" l="l" r="r" t="t"/>
              <a:pathLst>
                <a:path extrusionOk="0" h="1633" w="2270">
                  <a:moveTo>
                    <a:pt x="1433" y="1"/>
                  </a:moveTo>
                  <a:cubicBezTo>
                    <a:pt x="1111" y="1"/>
                    <a:pt x="734" y="99"/>
                    <a:pt x="417" y="206"/>
                  </a:cubicBezTo>
                  <a:cubicBezTo>
                    <a:pt x="83" y="320"/>
                    <a:pt x="0" y="752"/>
                    <a:pt x="268" y="977"/>
                  </a:cubicBezTo>
                  <a:cubicBezTo>
                    <a:pt x="630" y="1290"/>
                    <a:pt x="1119" y="1633"/>
                    <a:pt x="1511" y="1633"/>
                  </a:cubicBezTo>
                  <a:cubicBezTo>
                    <a:pt x="1796" y="1633"/>
                    <a:pt x="2031" y="1450"/>
                    <a:pt x="2128" y="941"/>
                  </a:cubicBezTo>
                  <a:cubicBezTo>
                    <a:pt x="2269" y="217"/>
                    <a:pt x="1912" y="1"/>
                    <a:pt x="1433"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9"/>
            <p:cNvSpPr/>
            <p:nvPr/>
          </p:nvSpPr>
          <p:spPr>
            <a:xfrm>
              <a:off x="6975675" y="3072592"/>
              <a:ext cx="51944" cy="47744"/>
            </a:xfrm>
            <a:custGeom>
              <a:rect b="b" l="l" r="r" t="t"/>
              <a:pathLst>
                <a:path extrusionOk="0" h="1546" w="1682">
                  <a:moveTo>
                    <a:pt x="836" y="1"/>
                  </a:moveTo>
                  <a:cubicBezTo>
                    <a:pt x="473" y="1"/>
                    <a:pt x="151" y="256"/>
                    <a:pt x="83" y="627"/>
                  </a:cubicBezTo>
                  <a:cubicBezTo>
                    <a:pt x="0" y="1043"/>
                    <a:pt x="273" y="1449"/>
                    <a:pt x="694" y="1531"/>
                  </a:cubicBezTo>
                  <a:cubicBezTo>
                    <a:pt x="744" y="1541"/>
                    <a:pt x="793" y="1546"/>
                    <a:pt x="842" y="1546"/>
                  </a:cubicBezTo>
                  <a:cubicBezTo>
                    <a:pt x="1202" y="1546"/>
                    <a:pt x="1527" y="1287"/>
                    <a:pt x="1598" y="919"/>
                  </a:cubicBezTo>
                  <a:cubicBezTo>
                    <a:pt x="1681" y="499"/>
                    <a:pt x="1404" y="92"/>
                    <a:pt x="987" y="15"/>
                  </a:cubicBezTo>
                  <a:cubicBezTo>
                    <a:pt x="936" y="5"/>
                    <a:pt x="886" y="1"/>
                    <a:pt x="836" y="1"/>
                  </a:cubicBezTo>
                  <a:close/>
                </a:path>
              </a:pathLst>
            </a:custGeom>
            <a:solidFill>
              <a:srgbClr val="FF95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9"/>
            <p:cNvSpPr/>
            <p:nvPr/>
          </p:nvSpPr>
          <p:spPr>
            <a:xfrm>
              <a:off x="7186167" y="2878066"/>
              <a:ext cx="87552" cy="61796"/>
            </a:xfrm>
            <a:custGeom>
              <a:rect b="b" l="l" r="r" t="t"/>
              <a:pathLst>
                <a:path extrusionOk="0" h="2001" w="2835">
                  <a:moveTo>
                    <a:pt x="1341" y="0"/>
                  </a:moveTo>
                  <a:cubicBezTo>
                    <a:pt x="837" y="0"/>
                    <a:pt x="415" y="712"/>
                    <a:pt x="152" y="1294"/>
                  </a:cubicBezTo>
                  <a:cubicBezTo>
                    <a:pt x="1" y="1632"/>
                    <a:pt x="249" y="2001"/>
                    <a:pt x="606" y="2001"/>
                  </a:cubicBezTo>
                  <a:cubicBezTo>
                    <a:pt x="624" y="2001"/>
                    <a:pt x="643" y="2000"/>
                    <a:pt x="662" y="1998"/>
                  </a:cubicBezTo>
                  <a:cubicBezTo>
                    <a:pt x="1571" y="1895"/>
                    <a:pt x="2835" y="1566"/>
                    <a:pt x="2033" y="466"/>
                  </a:cubicBezTo>
                  <a:cubicBezTo>
                    <a:pt x="1791" y="133"/>
                    <a:pt x="1559" y="0"/>
                    <a:pt x="1341"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9"/>
            <p:cNvSpPr/>
            <p:nvPr/>
          </p:nvSpPr>
          <p:spPr>
            <a:xfrm>
              <a:off x="7093737" y="2939800"/>
              <a:ext cx="87552" cy="61703"/>
            </a:xfrm>
            <a:custGeom>
              <a:rect b="b" l="l" r="r" t="t"/>
              <a:pathLst>
                <a:path extrusionOk="0" h="1998" w="2835">
                  <a:moveTo>
                    <a:pt x="2236" y="0"/>
                  </a:moveTo>
                  <a:cubicBezTo>
                    <a:pt x="2216" y="0"/>
                    <a:pt x="2195" y="1"/>
                    <a:pt x="2175" y="4"/>
                  </a:cubicBezTo>
                  <a:cubicBezTo>
                    <a:pt x="1265" y="101"/>
                    <a:pt x="0" y="435"/>
                    <a:pt x="802" y="1536"/>
                  </a:cubicBezTo>
                  <a:cubicBezTo>
                    <a:pt x="1042" y="1866"/>
                    <a:pt x="1273" y="1998"/>
                    <a:pt x="1490" y="1998"/>
                  </a:cubicBezTo>
                  <a:cubicBezTo>
                    <a:pt x="1995" y="1998"/>
                    <a:pt x="2421" y="1285"/>
                    <a:pt x="2683" y="703"/>
                  </a:cubicBezTo>
                  <a:cubicBezTo>
                    <a:pt x="2835" y="367"/>
                    <a:pt x="2589" y="0"/>
                    <a:pt x="2236"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9"/>
            <p:cNvSpPr/>
            <p:nvPr/>
          </p:nvSpPr>
          <p:spPr>
            <a:xfrm>
              <a:off x="7102291" y="2866702"/>
              <a:ext cx="82487" cy="67324"/>
            </a:xfrm>
            <a:custGeom>
              <a:rect b="b" l="l" r="r" t="t"/>
              <a:pathLst>
                <a:path extrusionOk="0" h="2180" w="2671">
                  <a:moveTo>
                    <a:pt x="1728" y="1"/>
                  </a:moveTo>
                  <a:cubicBezTo>
                    <a:pt x="1553" y="1"/>
                    <a:pt x="1346" y="76"/>
                    <a:pt x="1101" y="253"/>
                  </a:cubicBezTo>
                  <a:cubicBezTo>
                    <a:pt x="1" y="1055"/>
                    <a:pt x="1101" y="1759"/>
                    <a:pt x="1933" y="2134"/>
                  </a:cubicBezTo>
                  <a:cubicBezTo>
                    <a:pt x="2003" y="2165"/>
                    <a:pt x="2074" y="2180"/>
                    <a:pt x="2142" y="2180"/>
                  </a:cubicBezTo>
                  <a:cubicBezTo>
                    <a:pt x="2424" y="2180"/>
                    <a:pt x="2670" y="1935"/>
                    <a:pt x="2638" y="1626"/>
                  </a:cubicBezTo>
                  <a:cubicBezTo>
                    <a:pt x="2558" y="918"/>
                    <a:pt x="2338" y="1"/>
                    <a:pt x="1728"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9"/>
            <p:cNvSpPr/>
            <p:nvPr/>
          </p:nvSpPr>
          <p:spPr>
            <a:xfrm>
              <a:off x="7182708" y="2945482"/>
              <a:ext cx="82456" cy="67386"/>
            </a:xfrm>
            <a:custGeom>
              <a:rect b="b" l="l" r="r" t="t"/>
              <a:pathLst>
                <a:path extrusionOk="0" h="2182" w="2670">
                  <a:moveTo>
                    <a:pt x="530" y="0"/>
                  </a:moveTo>
                  <a:cubicBezTo>
                    <a:pt x="247" y="0"/>
                    <a:pt x="1" y="244"/>
                    <a:pt x="34" y="555"/>
                  </a:cubicBezTo>
                  <a:cubicBezTo>
                    <a:pt x="113" y="1261"/>
                    <a:pt x="330" y="2181"/>
                    <a:pt x="940" y="2181"/>
                  </a:cubicBezTo>
                  <a:cubicBezTo>
                    <a:pt x="1116" y="2181"/>
                    <a:pt x="1324" y="2105"/>
                    <a:pt x="1570" y="1926"/>
                  </a:cubicBezTo>
                  <a:cubicBezTo>
                    <a:pt x="2669" y="1131"/>
                    <a:pt x="1570" y="422"/>
                    <a:pt x="738" y="45"/>
                  </a:cubicBezTo>
                  <a:cubicBezTo>
                    <a:pt x="669" y="14"/>
                    <a:pt x="598" y="0"/>
                    <a:pt x="530"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9"/>
            <p:cNvSpPr/>
            <p:nvPr/>
          </p:nvSpPr>
          <p:spPr>
            <a:xfrm>
              <a:off x="7159145" y="2859537"/>
              <a:ext cx="81097" cy="70042"/>
            </a:xfrm>
            <a:custGeom>
              <a:rect b="b" l="l" r="r" t="t"/>
              <a:pathLst>
                <a:path extrusionOk="0" h="2268" w="2626">
                  <a:moveTo>
                    <a:pt x="972" y="0"/>
                  </a:moveTo>
                  <a:cubicBezTo>
                    <a:pt x="1" y="0"/>
                    <a:pt x="216" y="1138"/>
                    <a:pt x="483" y="1924"/>
                  </a:cubicBezTo>
                  <a:cubicBezTo>
                    <a:pt x="557" y="2146"/>
                    <a:pt x="757" y="2268"/>
                    <a:pt x="960" y="2268"/>
                  </a:cubicBezTo>
                  <a:cubicBezTo>
                    <a:pt x="1097" y="2268"/>
                    <a:pt x="1234" y="2212"/>
                    <a:pt x="1336" y="2095"/>
                  </a:cubicBezTo>
                  <a:cubicBezTo>
                    <a:pt x="1933" y="1400"/>
                    <a:pt x="2626" y="295"/>
                    <a:pt x="1290" y="34"/>
                  </a:cubicBezTo>
                  <a:cubicBezTo>
                    <a:pt x="1172" y="11"/>
                    <a:pt x="1067" y="0"/>
                    <a:pt x="972"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9"/>
            <p:cNvSpPr/>
            <p:nvPr/>
          </p:nvSpPr>
          <p:spPr>
            <a:xfrm>
              <a:off x="7127244" y="2950052"/>
              <a:ext cx="81097" cy="69949"/>
            </a:xfrm>
            <a:custGeom>
              <a:rect b="b" l="l" r="r" t="t"/>
              <a:pathLst>
                <a:path extrusionOk="0" h="2265" w="2626">
                  <a:moveTo>
                    <a:pt x="1668" y="0"/>
                  </a:moveTo>
                  <a:cubicBezTo>
                    <a:pt x="1531" y="0"/>
                    <a:pt x="1392" y="56"/>
                    <a:pt x="1290" y="175"/>
                  </a:cubicBezTo>
                  <a:cubicBezTo>
                    <a:pt x="694" y="869"/>
                    <a:pt x="1" y="1974"/>
                    <a:pt x="1331" y="2231"/>
                  </a:cubicBezTo>
                  <a:cubicBezTo>
                    <a:pt x="1449" y="2254"/>
                    <a:pt x="1555" y="2264"/>
                    <a:pt x="1649" y="2264"/>
                  </a:cubicBezTo>
                  <a:cubicBezTo>
                    <a:pt x="2626" y="2264"/>
                    <a:pt x="2411" y="1127"/>
                    <a:pt x="2143" y="340"/>
                  </a:cubicBezTo>
                  <a:cubicBezTo>
                    <a:pt x="2067" y="120"/>
                    <a:pt x="1869" y="0"/>
                    <a:pt x="1668"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9"/>
            <p:cNvSpPr/>
            <p:nvPr/>
          </p:nvSpPr>
          <p:spPr>
            <a:xfrm>
              <a:off x="7099790" y="2900826"/>
              <a:ext cx="77453" cy="55650"/>
            </a:xfrm>
            <a:custGeom>
              <a:rect b="b" l="l" r="r" t="t"/>
              <a:pathLst>
                <a:path extrusionOk="0" h="1802" w="2508">
                  <a:moveTo>
                    <a:pt x="840" y="1"/>
                  </a:moveTo>
                  <a:cubicBezTo>
                    <a:pt x="523" y="1"/>
                    <a:pt x="263" y="203"/>
                    <a:pt x="155" y="767"/>
                  </a:cubicBezTo>
                  <a:cubicBezTo>
                    <a:pt x="1" y="1564"/>
                    <a:pt x="396" y="1802"/>
                    <a:pt x="923" y="1802"/>
                  </a:cubicBezTo>
                  <a:cubicBezTo>
                    <a:pt x="1279" y="1802"/>
                    <a:pt x="1697" y="1693"/>
                    <a:pt x="2045" y="1574"/>
                  </a:cubicBezTo>
                  <a:cubicBezTo>
                    <a:pt x="2415" y="1451"/>
                    <a:pt x="2508" y="973"/>
                    <a:pt x="2209" y="721"/>
                  </a:cubicBezTo>
                  <a:cubicBezTo>
                    <a:pt x="1809" y="377"/>
                    <a:pt x="1272" y="1"/>
                    <a:pt x="840"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9"/>
            <p:cNvSpPr/>
            <p:nvPr/>
          </p:nvSpPr>
          <p:spPr>
            <a:xfrm>
              <a:off x="7190243" y="2923092"/>
              <a:ext cx="77453" cy="55681"/>
            </a:xfrm>
            <a:custGeom>
              <a:rect b="b" l="l" r="r" t="t"/>
              <a:pathLst>
                <a:path extrusionOk="0" h="1803" w="2508">
                  <a:moveTo>
                    <a:pt x="1581" y="1"/>
                  </a:moveTo>
                  <a:cubicBezTo>
                    <a:pt x="1225" y="1"/>
                    <a:pt x="810" y="109"/>
                    <a:pt x="463" y="227"/>
                  </a:cubicBezTo>
                  <a:cubicBezTo>
                    <a:pt x="93" y="355"/>
                    <a:pt x="1" y="827"/>
                    <a:pt x="298" y="1079"/>
                  </a:cubicBezTo>
                  <a:cubicBezTo>
                    <a:pt x="697" y="1424"/>
                    <a:pt x="1234" y="1803"/>
                    <a:pt x="1667" y="1803"/>
                  </a:cubicBezTo>
                  <a:cubicBezTo>
                    <a:pt x="1983" y="1803"/>
                    <a:pt x="2244" y="1601"/>
                    <a:pt x="2354" y="1038"/>
                  </a:cubicBezTo>
                  <a:cubicBezTo>
                    <a:pt x="2507" y="239"/>
                    <a:pt x="2110" y="1"/>
                    <a:pt x="158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9"/>
            <p:cNvSpPr/>
            <p:nvPr/>
          </p:nvSpPr>
          <p:spPr>
            <a:xfrm>
              <a:off x="7146113" y="2905119"/>
              <a:ext cx="75261" cy="69269"/>
            </a:xfrm>
            <a:custGeom>
              <a:rect b="b" l="l" r="r" t="t"/>
              <a:pathLst>
                <a:path extrusionOk="0" h="2243" w="2437">
                  <a:moveTo>
                    <a:pt x="1214" y="1"/>
                  </a:moveTo>
                  <a:cubicBezTo>
                    <a:pt x="690" y="1"/>
                    <a:pt x="223" y="372"/>
                    <a:pt x="119" y="911"/>
                  </a:cubicBezTo>
                  <a:cubicBezTo>
                    <a:pt x="0" y="1518"/>
                    <a:pt x="396" y="2108"/>
                    <a:pt x="1003" y="2222"/>
                  </a:cubicBezTo>
                  <a:cubicBezTo>
                    <a:pt x="1075" y="2236"/>
                    <a:pt x="1148" y="2243"/>
                    <a:pt x="1219" y="2243"/>
                  </a:cubicBezTo>
                  <a:cubicBezTo>
                    <a:pt x="1747" y="2243"/>
                    <a:pt x="2214" y="1872"/>
                    <a:pt x="2319" y="1338"/>
                  </a:cubicBezTo>
                  <a:cubicBezTo>
                    <a:pt x="2436" y="726"/>
                    <a:pt x="2041" y="140"/>
                    <a:pt x="1430" y="22"/>
                  </a:cubicBezTo>
                  <a:cubicBezTo>
                    <a:pt x="1357" y="8"/>
                    <a:pt x="1285" y="1"/>
                    <a:pt x="1214"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9"/>
            <p:cNvSpPr/>
            <p:nvPr/>
          </p:nvSpPr>
          <p:spPr>
            <a:xfrm>
              <a:off x="6752090" y="3248403"/>
              <a:ext cx="742261" cy="1076379"/>
            </a:xfrm>
            <a:custGeom>
              <a:rect b="b" l="l" r="r" t="t"/>
              <a:pathLst>
                <a:path extrusionOk="0" h="34854" w="24035">
                  <a:moveTo>
                    <a:pt x="11398" y="1"/>
                  </a:moveTo>
                  <a:cubicBezTo>
                    <a:pt x="7703" y="3865"/>
                    <a:pt x="0" y="16845"/>
                    <a:pt x="4810" y="27447"/>
                  </a:cubicBezTo>
                  <a:cubicBezTo>
                    <a:pt x="7410" y="33184"/>
                    <a:pt x="10565" y="34854"/>
                    <a:pt x="13359" y="34854"/>
                  </a:cubicBezTo>
                  <a:cubicBezTo>
                    <a:pt x="17253" y="34854"/>
                    <a:pt x="20443" y="31610"/>
                    <a:pt x="20443" y="31610"/>
                  </a:cubicBezTo>
                  <a:cubicBezTo>
                    <a:pt x="24034" y="28130"/>
                    <a:pt x="23156" y="25793"/>
                    <a:pt x="21413" y="24231"/>
                  </a:cubicBezTo>
                  <a:cubicBezTo>
                    <a:pt x="21506" y="24048"/>
                    <a:pt x="21164" y="23541"/>
                    <a:pt x="20732" y="23541"/>
                  </a:cubicBezTo>
                  <a:cubicBezTo>
                    <a:pt x="20688" y="23541"/>
                    <a:pt x="20643" y="23546"/>
                    <a:pt x="20597" y="23557"/>
                  </a:cubicBezTo>
                  <a:cubicBezTo>
                    <a:pt x="20201" y="23254"/>
                    <a:pt x="19990" y="23142"/>
                    <a:pt x="19599" y="22920"/>
                  </a:cubicBezTo>
                  <a:cubicBezTo>
                    <a:pt x="17549" y="21779"/>
                    <a:pt x="15920" y="20006"/>
                    <a:pt x="15016" y="17838"/>
                  </a:cubicBezTo>
                  <a:cubicBezTo>
                    <a:pt x="13710" y="14687"/>
                    <a:pt x="12529" y="9523"/>
                    <a:pt x="13114" y="1512"/>
                  </a:cubicBezTo>
                  <a:cubicBezTo>
                    <a:pt x="13114" y="1512"/>
                    <a:pt x="12858" y="361"/>
                    <a:pt x="11398"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9"/>
            <p:cNvSpPr/>
            <p:nvPr/>
          </p:nvSpPr>
          <p:spPr>
            <a:xfrm>
              <a:off x="6987102" y="3412511"/>
              <a:ext cx="428371" cy="586119"/>
            </a:xfrm>
            <a:custGeom>
              <a:rect b="b" l="l" r="r" t="t"/>
              <a:pathLst>
                <a:path extrusionOk="0" h="18979" w="13871">
                  <a:moveTo>
                    <a:pt x="67" y="1"/>
                  </a:moveTo>
                  <a:cubicBezTo>
                    <a:pt x="53" y="1"/>
                    <a:pt x="38" y="6"/>
                    <a:pt x="26" y="16"/>
                  </a:cubicBezTo>
                  <a:cubicBezTo>
                    <a:pt x="0" y="42"/>
                    <a:pt x="0" y="78"/>
                    <a:pt x="21" y="103"/>
                  </a:cubicBezTo>
                  <a:cubicBezTo>
                    <a:pt x="2929" y="3263"/>
                    <a:pt x="3213" y="6363"/>
                    <a:pt x="3213" y="6393"/>
                  </a:cubicBezTo>
                  <a:cubicBezTo>
                    <a:pt x="3706" y="10042"/>
                    <a:pt x="5139" y="14923"/>
                    <a:pt x="9153" y="17482"/>
                  </a:cubicBezTo>
                  <a:cubicBezTo>
                    <a:pt x="11434" y="18938"/>
                    <a:pt x="13557" y="18978"/>
                    <a:pt x="13789" y="18978"/>
                  </a:cubicBezTo>
                  <a:lnTo>
                    <a:pt x="13808" y="18978"/>
                  </a:lnTo>
                  <a:cubicBezTo>
                    <a:pt x="13839" y="18978"/>
                    <a:pt x="13870" y="18947"/>
                    <a:pt x="13865" y="18917"/>
                  </a:cubicBezTo>
                  <a:cubicBezTo>
                    <a:pt x="13865" y="18881"/>
                    <a:pt x="13834" y="18855"/>
                    <a:pt x="13803" y="18855"/>
                  </a:cubicBezTo>
                  <a:cubicBezTo>
                    <a:pt x="13803" y="18855"/>
                    <a:pt x="13797" y="18855"/>
                    <a:pt x="13788" y="18855"/>
                  </a:cubicBezTo>
                  <a:cubicBezTo>
                    <a:pt x="13584" y="18855"/>
                    <a:pt x="11486" y="18822"/>
                    <a:pt x="9219" y="17380"/>
                  </a:cubicBezTo>
                  <a:cubicBezTo>
                    <a:pt x="5248" y="14847"/>
                    <a:pt x="3830" y="10001"/>
                    <a:pt x="3336" y="6382"/>
                  </a:cubicBezTo>
                  <a:cubicBezTo>
                    <a:pt x="3336" y="6351"/>
                    <a:pt x="3048" y="3218"/>
                    <a:pt x="114" y="21"/>
                  </a:cubicBezTo>
                  <a:cubicBezTo>
                    <a:pt x="100" y="7"/>
                    <a:pt x="84" y="1"/>
                    <a:pt x="6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9"/>
            <p:cNvSpPr/>
            <p:nvPr/>
          </p:nvSpPr>
          <p:spPr>
            <a:xfrm>
              <a:off x="6823952" y="3777351"/>
              <a:ext cx="99225" cy="362036"/>
            </a:xfrm>
            <a:custGeom>
              <a:rect b="b" l="l" r="r" t="t"/>
              <a:pathLst>
                <a:path extrusionOk="0" h="11723" w="3213">
                  <a:moveTo>
                    <a:pt x="1132" y="0"/>
                  </a:moveTo>
                  <a:cubicBezTo>
                    <a:pt x="1104" y="0"/>
                    <a:pt x="1074" y="24"/>
                    <a:pt x="1070" y="52"/>
                  </a:cubicBezTo>
                  <a:cubicBezTo>
                    <a:pt x="1059" y="113"/>
                    <a:pt x="1" y="6408"/>
                    <a:pt x="3089" y="11692"/>
                  </a:cubicBezTo>
                  <a:cubicBezTo>
                    <a:pt x="3100" y="11712"/>
                    <a:pt x="3120" y="11723"/>
                    <a:pt x="3141" y="11723"/>
                  </a:cubicBezTo>
                  <a:cubicBezTo>
                    <a:pt x="3151" y="11723"/>
                    <a:pt x="3162" y="11723"/>
                    <a:pt x="3172" y="11718"/>
                  </a:cubicBezTo>
                  <a:cubicBezTo>
                    <a:pt x="3202" y="11697"/>
                    <a:pt x="3212" y="11661"/>
                    <a:pt x="3193" y="11630"/>
                  </a:cubicBezTo>
                  <a:cubicBezTo>
                    <a:pt x="129" y="6384"/>
                    <a:pt x="1182" y="134"/>
                    <a:pt x="1193" y="73"/>
                  </a:cubicBezTo>
                  <a:cubicBezTo>
                    <a:pt x="1198" y="42"/>
                    <a:pt x="1177" y="11"/>
                    <a:pt x="1142" y="1"/>
                  </a:cubicBezTo>
                  <a:cubicBezTo>
                    <a:pt x="1138" y="0"/>
                    <a:pt x="1135" y="0"/>
                    <a:pt x="113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9"/>
            <p:cNvSpPr/>
            <p:nvPr/>
          </p:nvSpPr>
          <p:spPr>
            <a:xfrm>
              <a:off x="7317848" y="4184128"/>
              <a:ext cx="103024" cy="92678"/>
            </a:xfrm>
            <a:custGeom>
              <a:rect b="b" l="l" r="r" t="t"/>
              <a:pathLst>
                <a:path extrusionOk="0" h="3001" w="3336">
                  <a:moveTo>
                    <a:pt x="3264" y="1"/>
                  </a:moveTo>
                  <a:cubicBezTo>
                    <a:pt x="3246" y="1"/>
                    <a:pt x="3228" y="9"/>
                    <a:pt x="3217" y="26"/>
                  </a:cubicBezTo>
                  <a:cubicBezTo>
                    <a:pt x="3202" y="45"/>
                    <a:pt x="1445" y="2215"/>
                    <a:pt x="41" y="2887"/>
                  </a:cubicBezTo>
                  <a:cubicBezTo>
                    <a:pt x="10" y="2903"/>
                    <a:pt x="0" y="2939"/>
                    <a:pt x="10" y="2970"/>
                  </a:cubicBezTo>
                  <a:cubicBezTo>
                    <a:pt x="26" y="2991"/>
                    <a:pt x="46" y="3000"/>
                    <a:pt x="67" y="3000"/>
                  </a:cubicBezTo>
                  <a:cubicBezTo>
                    <a:pt x="77" y="3000"/>
                    <a:pt x="88" y="3000"/>
                    <a:pt x="93" y="2996"/>
                  </a:cubicBezTo>
                  <a:cubicBezTo>
                    <a:pt x="1521" y="2317"/>
                    <a:pt x="3243" y="190"/>
                    <a:pt x="3314" y="102"/>
                  </a:cubicBezTo>
                  <a:cubicBezTo>
                    <a:pt x="3335" y="71"/>
                    <a:pt x="3330" y="36"/>
                    <a:pt x="3304" y="15"/>
                  </a:cubicBezTo>
                  <a:cubicBezTo>
                    <a:pt x="3293" y="6"/>
                    <a:pt x="3278" y="1"/>
                    <a:pt x="326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 name="Google Shape;844;p19"/>
          <p:cNvGrpSpPr/>
          <p:nvPr/>
        </p:nvGrpSpPr>
        <p:grpSpPr>
          <a:xfrm>
            <a:off x="3822567" y="2949900"/>
            <a:ext cx="367949" cy="503308"/>
            <a:chOff x="6909034" y="627862"/>
            <a:chExt cx="279193" cy="381901"/>
          </a:xfrm>
        </p:grpSpPr>
        <p:sp>
          <p:nvSpPr>
            <p:cNvPr id="845" name="Google Shape;845;p19"/>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9"/>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9"/>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8" name="Google Shape;848;p19"/>
          <p:cNvSpPr txBox="1"/>
          <p:nvPr/>
        </p:nvSpPr>
        <p:spPr>
          <a:xfrm>
            <a:off x="140410" y="1985980"/>
            <a:ext cx="38382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592149"/>
                </a:solidFill>
                <a:latin typeface="Times New Roman"/>
                <a:ea typeface="Times New Roman"/>
                <a:cs typeface="Times New Roman"/>
                <a:sym typeface="Times New Roman"/>
              </a:rPr>
              <a:t>DEVELOPED BY-</a:t>
            </a:r>
            <a:endParaRPr b="1" i="0" sz="2400" u="none" cap="none" strike="noStrike">
              <a:solidFill>
                <a:srgbClr val="592149"/>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a:solidFill>
                <a:srgbClr val="592149"/>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rgbClr val="A61248"/>
                </a:solidFill>
                <a:latin typeface="Times New Roman"/>
                <a:ea typeface="Times New Roman"/>
                <a:cs typeface="Times New Roman"/>
                <a:sym typeface="Times New Roman"/>
              </a:rPr>
              <a:t>Padma Uppalapati</a:t>
            </a:r>
            <a:endParaRPr sz="800"/>
          </a:p>
          <a:p>
            <a:pPr indent="0" lvl="0" marL="0" marR="0" rtl="0" algn="l">
              <a:lnSpc>
                <a:spcPct val="100000"/>
              </a:lnSpc>
              <a:spcBef>
                <a:spcPts val="0"/>
              </a:spcBef>
              <a:spcAft>
                <a:spcPts val="0"/>
              </a:spcAft>
              <a:buNone/>
            </a:pPr>
            <a:r>
              <a:rPr b="1" i="0" lang="en-US" sz="1800" u="none" cap="none" strike="noStrike">
                <a:solidFill>
                  <a:srgbClr val="A61248"/>
                </a:solidFill>
                <a:latin typeface="Times New Roman"/>
                <a:ea typeface="Times New Roman"/>
                <a:cs typeface="Times New Roman"/>
                <a:sym typeface="Times New Roman"/>
              </a:rPr>
              <a:t>Muthukumar N K</a:t>
            </a:r>
            <a:endParaRPr b="0" i="0" sz="1800" u="none" cap="none" strike="noStrike">
              <a:solidFill>
                <a:srgbClr val="A61248"/>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A61248"/>
                </a:solidFill>
                <a:latin typeface="Times New Roman"/>
                <a:ea typeface="Times New Roman"/>
                <a:cs typeface="Times New Roman"/>
                <a:sym typeface="Times New Roman"/>
              </a:rPr>
              <a:t>Himanshu Sharma</a:t>
            </a:r>
            <a:endParaRPr sz="800"/>
          </a:p>
          <a:p>
            <a:pPr indent="0" lvl="0" marL="0" marR="0" rtl="0" algn="l">
              <a:lnSpc>
                <a:spcPct val="100000"/>
              </a:lnSpc>
              <a:spcBef>
                <a:spcPts val="0"/>
              </a:spcBef>
              <a:spcAft>
                <a:spcPts val="0"/>
              </a:spcAft>
              <a:buNone/>
            </a:pPr>
            <a:r>
              <a:rPr b="1" i="0" lang="en-US" sz="1800" u="none" cap="none" strike="noStrike">
                <a:solidFill>
                  <a:srgbClr val="A61248"/>
                </a:solidFill>
                <a:latin typeface="Times New Roman"/>
                <a:ea typeface="Times New Roman"/>
                <a:cs typeface="Times New Roman"/>
                <a:sym typeface="Times New Roman"/>
              </a:rPr>
              <a:t>Nikhil Ahire</a:t>
            </a:r>
            <a:endParaRPr b="1" sz="1800">
              <a:solidFill>
                <a:srgbClr val="A6124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US" sz="1800">
                <a:solidFill>
                  <a:srgbClr val="A61248"/>
                </a:solidFill>
                <a:latin typeface="Times New Roman"/>
                <a:ea typeface="Times New Roman"/>
                <a:cs typeface="Times New Roman"/>
                <a:sym typeface="Times New Roman"/>
              </a:rPr>
              <a:t>Pavuluri Pinakapani Balaji</a:t>
            </a:r>
            <a:endParaRPr b="1" sz="1800">
              <a:solidFill>
                <a:srgbClr val="A61248"/>
              </a:solidFill>
              <a:latin typeface="Times New Roman"/>
              <a:ea typeface="Times New Roman"/>
              <a:cs typeface="Times New Roman"/>
              <a:sym typeface="Times New Roman"/>
            </a:endParaRPr>
          </a:p>
          <a:p>
            <a:pPr indent="0" lvl="0" marL="0" rtl="0" algn="l">
              <a:spcBef>
                <a:spcPts val="0"/>
              </a:spcBef>
              <a:spcAft>
                <a:spcPts val="0"/>
              </a:spcAft>
              <a:buNone/>
            </a:pPr>
            <a:r>
              <a:rPr b="1" lang="en-US" sz="1800">
                <a:solidFill>
                  <a:srgbClr val="A61248"/>
                </a:solidFill>
                <a:latin typeface="Times New Roman"/>
                <a:ea typeface="Times New Roman"/>
                <a:cs typeface="Times New Roman"/>
                <a:sym typeface="Times New Roman"/>
              </a:rPr>
              <a:t>Minto Larsen</a:t>
            </a:r>
            <a:endParaRPr b="1" sz="1800">
              <a:solidFill>
                <a:srgbClr val="A6124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sz="1800">
              <a:solidFill>
                <a:srgbClr val="A6124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 </a:t>
            </a:r>
            <a:endParaRPr b="0" i="0" sz="1200" u="none" cap="none" strike="noStrike">
              <a:solidFill>
                <a:srgbClr val="000000"/>
              </a:solidFill>
              <a:latin typeface="Arial"/>
              <a:ea typeface="Arial"/>
              <a:cs typeface="Arial"/>
              <a:sym typeface="Arial"/>
            </a:endParaRPr>
          </a:p>
        </p:txBody>
      </p:sp>
      <p:sp>
        <p:nvSpPr>
          <p:cNvPr id="849" name="Google Shape;849;p19"/>
          <p:cNvSpPr txBox="1"/>
          <p:nvPr/>
        </p:nvSpPr>
        <p:spPr>
          <a:xfrm>
            <a:off x="5816575" y="4312200"/>
            <a:ext cx="578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6"/>
                </a:solidFill>
                <a:latin typeface="Times New Roman"/>
                <a:ea typeface="Times New Roman"/>
                <a:cs typeface="Times New Roman"/>
                <a:sym typeface="Times New Roman"/>
              </a:rPr>
              <a:t>Mentor: </a:t>
            </a:r>
            <a:endParaRPr b="1">
              <a:latin typeface="League Spartan"/>
              <a:ea typeface="League Spartan"/>
              <a:cs typeface="League Spartan"/>
              <a:sym typeface="League Spartan"/>
            </a:endParaRPr>
          </a:p>
          <a:p>
            <a:pPr indent="0" lvl="0" marL="0" rtl="0" algn="l">
              <a:spcBef>
                <a:spcPts val="0"/>
              </a:spcBef>
              <a:spcAft>
                <a:spcPts val="0"/>
              </a:spcAft>
              <a:buNone/>
            </a:pPr>
            <a:r>
              <a:rPr b="1" lang="en-US" sz="1800">
                <a:solidFill>
                  <a:srgbClr val="A61248"/>
                </a:solidFill>
                <a:latin typeface="Times New Roman"/>
                <a:ea typeface="Times New Roman"/>
                <a:cs typeface="Times New Roman"/>
                <a:sym typeface="Times New Roman"/>
              </a:rPr>
              <a:t>Mr. Rajashekar</a:t>
            </a:r>
            <a:endParaRPr>
              <a:latin typeface="League Spartan"/>
              <a:ea typeface="League Spartan"/>
              <a:cs typeface="League Spartan"/>
              <a:sym typeface="League Spart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28"/>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USER &amp; ADMIN</a:t>
            </a:r>
            <a:r>
              <a:rPr lang="en-US"/>
              <a:t>: </a:t>
            </a:r>
            <a:r>
              <a:rPr lang="en-US"/>
              <a:t>Characteristics</a:t>
            </a:r>
            <a:endParaRPr/>
          </a:p>
        </p:txBody>
      </p:sp>
      <p:sp>
        <p:nvSpPr>
          <p:cNvPr id="1733" name="Google Shape;1733;p28"/>
          <p:cNvSpPr txBox="1"/>
          <p:nvPr>
            <p:ph idx="1" type="subTitle"/>
          </p:nvPr>
        </p:nvSpPr>
        <p:spPr>
          <a:xfrm>
            <a:off x="1221750" y="1436600"/>
            <a:ext cx="5977200" cy="12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User: </a:t>
            </a:r>
            <a:endParaRPr sz="1800"/>
          </a:p>
          <a:p>
            <a:pPr indent="-336550" lvl="0" marL="1028700" rtl="0" algn="l">
              <a:spcBef>
                <a:spcPts val="0"/>
              </a:spcBef>
              <a:spcAft>
                <a:spcPts val="0"/>
              </a:spcAft>
              <a:buSzPts val="1700"/>
              <a:buChar char="○"/>
            </a:pPr>
            <a:r>
              <a:rPr lang="en-US" sz="1700"/>
              <a:t>Register &amp; Login as a Trainee/NGO</a:t>
            </a:r>
            <a:endParaRPr sz="1700"/>
          </a:p>
          <a:p>
            <a:pPr indent="-336550" lvl="0" marL="1028700" rtl="0" algn="l">
              <a:spcBef>
                <a:spcPts val="0"/>
              </a:spcBef>
              <a:spcAft>
                <a:spcPts val="0"/>
              </a:spcAft>
              <a:buSzPts val="1700"/>
              <a:buChar char="○"/>
            </a:pPr>
            <a:r>
              <a:rPr lang="en-US" sz="1700"/>
              <a:t>View FAQ section and Legislations &amp; Policy</a:t>
            </a:r>
            <a:endParaRPr sz="1700"/>
          </a:p>
          <a:p>
            <a:pPr indent="0" lvl="0" marL="0" rtl="0" algn="l">
              <a:spcBef>
                <a:spcPts val="0"/>
              </a:spcBef>
              <a:spcAft>
                <a:spcPts val="0"/>
              </a:spcAft>
              <a:buNone/>
            </a:pPr>
            <a:r>
              <a:t/>
            </a:r>
            <a:endParaRPr sz="1800"/>
          </a:p>
        </p:txBody>
      </p:sp>
      <p:sp>
        <p:nvSpPr>
          <p:cNvPr id="1734" name="Google Shape;1734;p28"/>
          <p:cNvSpPr txBox="1"/>
          <p:nvPr>
            <p:ph idx="1" type="subTitle"/>
          </p:nvPr>
        </p:nvSpPr>
        <p:spPr>
          <a:xfrm>
            <a:off x="1221750" y="2883175"/>
            <a:ext cx="5977200" cy="18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Admin</a:t>
            </a:r>
            <a:r>
              <a:rPr lang="en-US" sz="1600"/>
              <a:t>: </a:t>
            </a:r>
            <a:endParaRPr sz="1600"/>
          </a:p>
          <a:p>
            <a:pPr indent="-330200" lvl="0" marL="914400" rtl="0" algn="l">
              <a:spcBef>
                <a:spcPts val="0"/>
              </a:spcBef>
              <a:spcAft>
                <a:spcPts val="0"/>
              </a:spcAft>
              <a:buSzPts val="1600"/>
              <a:buChar char="○"/>
            </a:pPr>
            <a:r>
              <a:rPr lang="en-US" sz="1600"/>
              <a:t>Login to view list of ngo’s/trainees</a:t>
            </a:r>
            <a:endParaRPr sz="1600"/>
          </a:p>
          <a:p>
            <a:pPr indent="-330200" lvl="1" marL="914400" rtl="0" algn="l">
              <a:spcBef>
                <a:spcPts val="0"/>
              </a:spcBef>
              <a:spcAft>
                <a:spcPts val="0"/>
              </a:spcAft>
              <a:buSzPts val="1600"/>
              <a:buChar char="○"/>
            </a:pPr>
            <a:r>
              <a:rPr lang="en-US" sz="1600"/>
              <a:t>Update/Delete specific NGO/Trainee</a:t>
            </a:r>
            <a:endParaRPr sz="1600"/>
          </a:p>
          <a:p>
            <a:pPr indent="-330200" lvl="1" marL="914400" rtl="0" algn="l">
              <a:spcBef>
                <a:spcPts val="0"/>
              </a:spcBef>
              <a:spcAft>
                <a:spcPts val="0"/>
              </a:spcAft>
              <a:buSzPts val="1600"/>
              <a:buChar char="○"/>
            </a:pPr>
            <a:r>
              <a:rPr lang="en-US" sz="1600"/>
              <a:t>Approve/Reject any NGO/Trainee application</a:t>
            </a:r>
            <a:endParaRPr sz="1600"/>
          </a:p>
          <a:p>
            <a:pPr indent="-330200" lvl="1" marL="914400" rtl="0" algn="l">
              <a:spcBef>
                <a:spcPts val="0"/>
              </a:spcBef>
              <a:spcAft>
                <a:spcPts val="0"/>
              </a:spcAft>
              <a:buSzPts val="1600"/>
              <a:buChar char="○"/>
            </a:pPr>
            <a:r>
              <a:rPr lang="en-US" sz="1600"/>
              <a:t>Add new NGO/Trainee</a:t>
            </a:r>
            <a:endParaRPr sz="1600"/>
          </a:p>
          <a:p>
            <a:pPr indent="0" lvl="0" marL="0" rtl="0" algn="l">
              <a:spcBef>
                <a:spcPts val="0"/>
              </a:spcBef>
              <a:spcAft>
                <a:spcPts val="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9"/>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NGO &amp; STEP:</a:t>
            </a:r>
            <a:r>
              <a:rPr lang="en-US"/>
              <a:t>Characteristics</a:t>
            </a:r>
            <a:endParaRPr/>
          </a:p>
        </p:txBody>
      </p:sp>
      <p:sp>
        <p:nvSpPr>
          <p:cNvPr id="1740" name="Google Shape;1740;p29"/>
          <p:cNvSpPr txBox="1"/>
          <p:nvPr>
            <p:ph idx="1" type="subTitle"/>
          </p:nvPr>
        </p:nvSpPr>
        <p:spPr>
          <a:xfrm>
            <a:off x="1039200" y="1396400"/>
            <a:ext cx="7065600" cy="17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NGO</a:t>
            </a:r>
            <a:r>
              <a:rPr lang="en-US" sz="1600"/>
              <a:t>:</a:t>
            </a:r>
            <a:endParaRPr sz="1600"/>
          </a:p>
          <a:p>
            <a:pPr indent="-317500" lvl="0" marL="914400" rtl="0" algn="l">
              <a:spcBef>
                <a:spcPts val="0"/>
              </a:spcBef>
              <a:spcAft>
                <a:spcPts val="0"/>
              </a:spcAft>
              <a:buSzPts val="1400"/>
              <a:buChar char="○"/>
            </a:pPr>
            <a:r>
              <a:rPr lang="en-US" sz="1700"/>
              <a:t>Login to view the list of NGO’s and details of Funding Norms</a:t>
            </a:r>
            <a:endParaRPr sz="1700"/>
          </a:p>
          <a:p>
            <a:pPr indent="-336550" lvl="1" marL="914400" rtl="0" algn="l">
              <a:spcBef>
                <a:spcPts val="0"/>
              </a:spcBef>
              <a:spcAft>
                <a:spcPts val="0"/>
              </a:spcAft>
              <a:buSzPts val="1700"/>
              <a:buChar char="○"/>
            </a:pPr>
            <a:r>
              <a:rPr lang="en-US" sz="1700"/>
              <a:t>View the criteria to register the organization in the STEP scheme</a:t>
            </a:r>
            <a:endParaRPr sz="1700"/>
          </a:p>
          <a:p>
            <a:pPr indent="-336550" lvl="0" marL="914400" rtl="0" algn="l">
              <a:spcBef>
                <a:spcPts val="0"/>
              </a:spcBef>
              <a:spcAft>
                <a:spcPts val="0"/>
              </a:spcAft>
              <a:buSzPts val="1700"/>
              <a:buChar char="○"/>
            </a:pPr>
            <a:r>
              <a:rPr lang="en-US" sz="1700"/>
              <a:t>Register his/her organization into MWCD</a:t>
            </a:r>
            <a:endParaRPr sz="1700"/>
          </a:p>
          <a:p>
            <a:pPr indent="-336550" lvl="0" marL="914400" rtl="0" algn="l">
              <a:spcBef>
                <a:spcPts val="0"/>
              </a:spcBef>
              <a:spcAft>
                <a:spcPts val="0"/>
              </a:spcAft>
              <a:buSzPts val="1700"/>
              <a:buChar char="○"/>
            </a:pPr>
            <a:r>
              <a:rPr lang="en-US" sz="1700"/>
              <a:t>View the application status as Pending/Approved/Rejected</a:t>
            </a:r>
            <a:endParaRPr sz="1700"/>
          </a:p>
          <a:p>
            <a:pPr indent="0" lvl="0" marL="0" rtl="0" algn="l">
              <a:spcBef>
                <a:spcPts val="0"/>
              </a:spcBef>
              <a:spcAft>
                <a:spcPts val="0"/>
              </a:spcAft>
              <a:buNone/>
            </a:pPr>
            <a:r>
              <a:t/>
            </a:r>
            <a:endParaRPr sz="1700"/>
          </a:p>
        </p:txBody>
      </p:sp>
      <p:sp>
        <p:nvSpPr>
          <p:cNvPr id="1741" name="Google Shape;1741;p29"/>
          <p:cNvSpPr txBox="1"/>
          <p:nvPr>
            <p:ph idx="1" type="subTitle"/>
          </p:nvPr>
        </p:nvSpPr>
        <p:spPr>
          <a:xfrm>
            <a:off x="1039200" y="3144500"/>
            <a:ext cx="6452700" cy="28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Trainee</a:t>
            </a:r>
            <a:r>
              <a:rPr lang="en-US" sz="1600"/>
              <a:t> </a:t>
            </a:r>
            <a:r>
              <a:rPr lang="en-US" sz="1500"/>
              <a:t>: </a:t>
            </a:r>
            <a:endParaRPr sz="1500"/>
          </a:p>
          <a:p>
            <a:pPr indent="-323850" lvl="1" marL="914400" rtl="0" algn="l">
              <a:spcBef>
                <a:spcPts val="0"/>
              </a:spcBef>
              <a:spcAft>
                <a:spcPts val="0"/>
              </a:spcAft>
              <a:buSzPts val="1500"/>
              <a:buChar char="○"/>
            </a:pPr>
            <a:r>
              <a:rPr lang="en-US" sz="1500"/>
              <a:t> </a:t>
            </a:r>
            <a:r>
              <a:rPr lang="en-US" sz="1600"/>
              <a:t>Login to view list of variable training sectors                 </a:t>
            </a:r>
            <a:endParaRPr sz="1600"/>
          </a:p>
          <a:p>
            <a:pPr indent="-273050" lvl="0" marL="857250" rtl="0" algn="l">
              <a:spcBef>
                <a:spcPts val="0"/>
              </a:spcBef>
              <a:spcAft>
                <a:spcPts val="0"/>
              </a:spcAft>
              <a:buSzPts val="1600"/>
              <a:buChar char="○"/>
            </a:pPr>
            <a:r>
              <a:rPr lang="en-US" sz="1600"/>
              <a:t>  View list of Organizations working in STEP program</a:t>
            </a:r>
            <a:endParaRPr sz="1600"/>
          </a:p>
          <a:p>
            <a:pPr indent="-330200" lvl="1" marL="914400" rtl="0" algn="l">
              <a:spcBef>
                <a:spcPts val="0"/>
              </a:spcBef>
              <a:spcAft>
                <a:spcPts val="0"/>
              </a:spcAft>
              <a:buSzPts val="1600"/>
              <a:buChar char="○"/>
            </a:pPr>
            <a:r>
              <a:rPr lang="en-US" sz="1600"/>
              <a:t> Register themselves in STEP training programmes</a:t>
            </a:r>
            <a:endParaRPr sz="1600"/>
          </a:p>
          <a:p>
            <a:pPr indent="-330200" lvl="1" marL="914400" rtl="0" algn="l">
              <a:spcBef>
                <a:spcPts val="0"/>
              </a:spcBef>
              <a:spcAft>
                <a:spcPts val="0"/>
              </a:spcAft>
              <a:buSzPts val="1600"/>
              <a:buChar char="○"/>
            </a:pPr>
            <a:r>
              <a:rPr lang="en-US" sz="1600"/>
              <a:t> View the application status as Pending/Approved/Rejected</a:t>
            </a:r>
            <a:endParaRPr sz="1600"/>
          </a:p>
          <a:p>
            <a:pPr indent="0" lvl="0" marL="0" rtl="0" algn="l">
              <a:spcBef>
                <a:spcPts val="0"/>
              </a:spcBef>
              <a:spcAft>
                <a:spcPts val="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30"/>
          <p:cNvSpPr txBox="1"/>
          <p:nvPr>
            <p:ph type="title"/>
          </p:nvPr>
        </p:nvSpPr>
        <p:spPr>
          <a:xfrm>
            <a:off x="1615457" y="1898200"/>
            <a:ext cx="6610200" cy="238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lang="en-US" sz="4000">
                <a:solidFill>
                  <a:srgbClr val="000000"/>
                </a:solidFill>
                <a:latin typeface="Arial"/>
                <a:ea typeface="Arial"/>
                <a:cs typeface="Arial"/>
                <a:sym typeface="Arial"/>
              </a:rPr>
              <a:t>PROJECT SCREENSHOTS</a:t>
            </a:r>
            <a:endParaRPr sz="4000">
              <a:solidFill>
                <a:srgbClr val="000000"/>
              </a:solidFill>
              <a:latin typeface="Arial"/>
              <a:ea typeface="Arial"/>
              <a:cs typeface="Arial"/>
              <a:sym typeface="Arial"/>
            </a:endParaRPr>
          </a:p>
          <a:p>
            <a:pPr indent="0" lvl="0" marL="0" rtl="0" algn="ctr">
              <a:lnSpc>
                <a:spcPct val="115000"/>
              </a:lnSpc>
              <a:spcBef>
                <a:spcPts val="1000"/>
              </a:spcBef>
              <a:spcAft>
                <a:spcPts val="0"/>
              </a:spcAft>
              <a:buNone/>
            </a:pPr>
            <a:r>
              <a:t/>
            </a:r>
            <a:endParaRPr sz="4000">
              <a:solidFill>
                <a:srgbClr val="000000"/>
              </a:solidFill>
              <a:latin typeface="Arial"/>
              <a:ea typeface="Arial"/>
              <a:cs typeface="Arial"/>
              <a:sym typeface="Arial"/>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31"/>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HOME</a:t>
            </a:r>
            <a:endParaRPr/>
          </a:p>
          <a:p>
            <a:pPr indent="0" lvl="0" marL="0" rtl="0" algn="l">
              <a:spcBef>
                <a:spcPts val="0"/>
              </a:spcBef>
              <a:spcAft>
                <a:spcPts val="0"/>
              </a:spcAft>
              <a:buNone/>
            </a:pPr>
            <a:r>
              <a:t/>
            </a:r>
            <a:endParaRPr/>
          </a:p>
        </p:txBody>
      </p:sp>
      <p:pic>
        <p:nvPicPr>
          <p:cNvPr id="1752" name="Google Shape;1752;p31"/>
          <p:cNvPicPr preferRelativeResize="0"/>
          <p:nvPr/>
        </p:nvPicPr>
        <p:blipFill>
          <a:blip r:embed="rId3">
            <a:alphaModFix/>
          </a:blip>
          <a:stretch>
            <a:fillRect/>
          </a:stretch>
        </p:blipFill>
        <p:spPr>
          <a:xfrm>
            <a:off x="152400" y="1206325"/>
            <a:ext cx="8839200" cy="33699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32"/>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ABOUT US</a:t>
            </a:r>
            <a:endParaRPr/>
          </a:p>
        </p:txBody>
      </p:sp>
      <p:pic>
        <p:nvPicPr>
          <p:cNvPr id="1758" name="Google Shape;1758;p32"/>
          <p:cNvPicPr preferRelativeResize="0"/>
          <p:nvPr/>
        </p:nvPicPr>
        <p:blipFill rotWithShape="1">
          <a:blip r:embed="rId3">
            <a:alphaModFix/>
          </a:blip>
          <a:srcRect b="4362" l="0" r="0" t="4362"/>
          <a:stretch/>
        </p:blipFill>
        <p:spPr>
          <a:xfrm>
            <a:off x="152400" y="1206325"/>
            <a:ext cx="8839200" cy="33699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33"/>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FAQ</a:t>
            </a:r>
            <a:endParaRPr/>
          </a:p>
        </p:txBody>
      </p:sp>
      <p:pic>
        <p:nvPicPr>
          <p:cNvPr id="1764" name="Google Shape;1764;p33"/>
          <p:cNvPicPr preferRelativeResize="0"/>
          <p:nvPr/>
        </p:nvPicPr>
        <p:blipFill rotWithShape="1">
          <a:blip r:embed="rId3">
            <a:alphaModFix/>
          </a:blip>
          <a:srcRect b="9618" l="0" r="0" t="9618"/>
          <a:stretch/>
        </p:blipFill>
        <p:spPr>
          <a:xfrm>
            <a:off x="152400" y="1206325"/>
            <a:ext cx="8839199" cy="33699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4"/>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LEGISLATIONS &amp; POLICY</a:t>
            </a:r>
            <a:endParaRPr/>
          </a:p>
        </p:txBody>
      </p:sp>
      <p:pic>
        <p:nvPicPr>
          <p:cNvPr id="1770" name="Google Shape;1770;p34"/>
          <p:cNvPicPr preferRelativeResize="0"/>
          <p:nvPr/>
        </p:nvPicPr>
        <p:blipFill rotWithShape="1">
          <a:blip r:embed="rId3">
            <a:alphaModFix/>
          </a:blip>
          <a:srcRect b="0" l="475" r="485" t="0"/>
          <a:stretch/>
        </p:blipFill>
        <p:spPr>
          <a:xfrm>
            <a:off x="152400" y="1206325"/>
            <a:ext cx="8839200" cy="33699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5"/>
          <p:cNvSpPr txBox="1"/>
          <p:nvPr>
            <p:ph type="title"/>
          </p:nvPr>
        </p:nvSpPr>
        <p:spPr>
          <a:xfrm>
            <a:off x="330900" y="365575"/>
            <a:ext cx="8482200" cy="5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User: Register &amp; Login Trainee/NGO</a:t>
            </a:r>
            <a:endParaRPr/>
          </a:p>
          <a:p>
            <a:pPr indent="0" lvl="0" marL="0" rtl="0" algn="ctr">
              <a:spcBef>
                <a:spcPts val="0"/>
              </a:spcBef>
              <a:spcAft>
                <a:spcPts val="0"/>
              </a:spcAft>
              <a:buNone/>
            </a:pPr>
            <a:r>
              <a:t/>
            </a:r>
            <a:endParaRPr/>
          </a:p>
        </p:txBody>
      </p:sp>
      <p:pic>
        <p:nvPicPr>
          <p:cNvPr id="1776" name="Google Shape;1776;p35"/>
          <p:cNvPicPr preferRelativeResize="0"/>
          <p:nvPr/>
        </p:nvPicPr>
        <p:blipFill rotWithShape="1">
          <a:blip r:embed="rId3">
            <a:alphaModFix/>
          </a:blip>
          <a:srcRect b="534" l="0" r="0" t="544"/>
          <a:stretch/>
        </p:blipFill>
        <p:spPr>
          <a:xfrm>
            <a:off x="152400" y="1206325"/>
            <a:ext cx="8839200" cy="33699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6"/>
          <p:cNvSpPr txBox="1"/>
          <p:nvPr>
            <p:ph type="title"/>
          </p:nvPr>
        </p:nvSpPr>
        <p:spPr>
          <a:xfrm>
            <a:off x="261200" y="375625"/>
            <a:ext cx="87303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Admin: Login to view list of ngo’s/trainees</a:t>
            </a:r>
            <a:endParaRPr/>
          </a:p>
        </p:txBody>
      </p:sp>
      <p:pic>
        <p:nvPicPr>
          <p:cNvPr id="1782" name="Google Shape;1782;p36"/>
          <p:cNvPicPr preferRelativeResize="0"/>
          <p:nvPr/>
        </p:nvPicPr>
        <p:blipFill rotWithShape="1">
          <a:blip r:embed="rId3">
            <a:alphaModFix/>
          </a:blip>
          <a:srcRect b="0" l="7511" r="7511" t="0"/>
          <a:stretch/>
        </p:blipFill>
        <p:spPr>
          <a:xfrm>
            <a:off x="152400" y="1206325"/>
            <a:ext cx="8839200" cy="33699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7"/>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ADMIN : </a:t>
            </a:r>
            <a:r>
              <a:rPr lang="en-US"/>
              <a:t> UPDATE </a:t>
            </a:r>
            <a:r>
              <a:rPr lang="en-US"/>
              <a:t>NGO LIST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88" name="Google Shape;1788;p37"/>
          <p:cNvPicPr preferRelativeResize="0"/>
          <p:nvPr/>
        </p:nvPicPr>
        <p:blipFill rotWithShape="1">
          <a:blip r:embed="rId3">
            <a:alphaModFix/>
          </a:blip>
          <a:srcRect b="0" l="6627" r="6627" t="0"/>
          <a:stretch/>
        </p:blipFill>
        <p:spPr>
          <a:xfrm>
            <a:off x="152400" y="1206325"/>
            <a:ext cx="8839200" cy="33699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20"/>
          <p:cNvSpPr txBox="1"/>
          <p:nvPr>
            <p:ph type="title"/>
          </p:nvPr>
        </p:nvSpPr>
        <p:spPr>
          <a:xfrm>
            <a:off x="4407611" y="598970"/>
            <a:ext cx="3742944" cy="68507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a:t>Table of contents</a:t>
            </a:r>
            <a:endParaRPr/>
          </a:p>
        </p:txBody>
      </p:sp>
      <p:sp>
        <p:nvSpPr>
          <p:cNvPr id="855" name="Google Shape;855;p20"/>
          <p:cNvSpPr txBox="1"/>
          <p:nvPr>
            <p:ph idx="1" type="body"/>
          </p:nvPr>
        </p:nvSpPr>
        <p:spPr>
          <a:xfrm>
            <a:off x="4572000" y="1339355"/>
            <a:ext cx="4107900" cy="3859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434343"/>
              </a:buClr>
              <a:buSzPts val="1400"/>
              <a:buChar char="●"/>
            </a:pPr>
            <a:r>
              <a:rPr lang="en-US" sz="2000">
                <a:latin typeface="Times New Roman"/>
                <a:ea typeface="Times New Roman"/>
                <a:cs typeface="Times New Roman"/>
                <a:sym typeface="Times New Roman"/>
              </a:rPr>
              <a:t>Introduction</a:t>
            </a:r>
            <a:endParaRPr/>
          </a:p>
          <a:p>
            <a:pPr indent="-317500" lvl="0" marL="457200" rtl="0" algn="l">
              <a:lnSpc>
                <a:spcPct val="100000"/>
              </a:lnSpc>
              <a:spcBef>
                <a:spcPts val="0"/>
              </a:spcBef>
              <a:spcAft>
                <a:spcPts val="0"/>
              </a:spcAft>
              <a:buClr>
                <a:srgbClr val="434343"/>
              </a:buClr>
              <a:buSzPts val="1400"/>
              <a:buChar char="●"/>
            </a:pPr>
            <a:r>
              <a:rPr lang="en-US" sz="2000">
                <a:latin typeface="Times New Roman"/>
                <a:ea typeface="Times New Roman"/>
                <a:cs typeface="Times New Roman"/>
                <a:sym typeface="Times New Roman"/>
              </a:rPr>
              <a:t>Aim of project</a:t>
            </a:r>
            <a:endParaRPr/>
          </a:p>
          <a:p>
            <a:pPr indent="-317500" lvl="0" marL="457200" rtl="0" algn="l">
              <a:lnSpc>
                <a:spcPct val="100000"/>
              </a:lnSpc>
              <a:spcBef>
                <a:spcPts val="0"/>
              </a:spcBef>
              <a:spcAft>
                <a:spcPts val="0"/>
              </a:spcAft>
              <a:buClr>
                <a:srgbClr val="434343"/>
              </a:buClr>
              <a:buSzPts val="1400"/>
              <a:buChar char="●"/>
            </a:pPr>
            <a:r>
              <a:rPr lang="en-US" sz="2000">
                <a:latin typeface="Times New Roman"/>
                <a:ea typeface="Times New Roman"/>
                <a:cs typeface="Times New Roman"/>
                <a:sym typeface="Times New Roman"/>
              </a:rPr>
              <a:t>Objective</a:t>
            </a:r>
            <a:endParaRPr/>
          </a:p>
          <a:p>
            <a:pPr indent="-317500" lvl="0" marL="457200" rtl="0" algn="l">
              <a:lnSpc>
                <a:spcPct val="100000"/>
              </a:lnSpc>
              <a:spcBef>
                <a:spcPts val="0"/>
              </a:spcBef>
              <a:spcAft>
                <a:spcPts val="0"/>
              </a:spcAft>
              <a:buClr>
                <a:srgbClr val="434343"/>
              </a:buClr>
              <a:buSzPts val="1400"/>
              <a:buChar char="●"/>
            </a:pPr>
            <a:r>
              <a:rPr lang="en-US" sz="2000">
                <a:latin typeface="Times New Roman"/>
                <a:ea typeface="Times New Roman"/>
                <a:cs typeface="Times New Roman"/>
                <a:sym typeface="Times New Roman"/>
              </a:rPr>
              <a:t>System requirements </a:t>
            </a:r>
            <a:endParaRPr/>
          </a:p>
          <a:p>
            <a:pPr indent="-317500" lvl="0" marL="457200" rtl="0" algn="l">
              <a:lnSpc>
                <a:spcPct val="100000"/>
              </a:lnSpc>
              <a:spcBef>
                <a:spcPts val="0"/>
              </a:spcBef>
              <a:spcAft>
                <a:spcPts val="0"/>
              </a:spcAft>
              <a:buClr>
                <a:srgbClr val="434343"/>
              </a:buClr>
              <a:buSzPts val="1400"/>
              <a:buChar char="●"/>
            </a:pPr>
            <a:r>
              <a:rPr lang="en-US" sz="2000">
                <a:latin typeface="Times New Roman"/>
                <a:ea typeface="Times New Roman"/>
                <a:cs typeface="Times New Roman"/>
                <a:sym typeface="Times New Roman"/>
              </a:rPr>
              <a:t>Technologies</a:t>
            </a:r>
            <a:endParaRPr/>
          </a:p>
          <a:p>
            <a:pPr indent="-317500" lvl="0" marL="457200" rtl="0" algn="l">
              <a:lnSpc>
                <a:spcPct val="100000"/>
              </a:lnSpc>
              <a:spcBef>
                <a:spcPts val="0"/>
              </a:spcBef>
              <a:spcAft>
                <a:spcPts val="0"/>
              </a:spcAft>
              <a:buClr>
                <a:srgbClr val="434343"/>
              </a:buClr>
              <a:buSzPts val="1400"/>
              <a:buChar char="●"/>
            </a:pPr>
            <a:r>
              <a:rPr lang="en-US" sz="2000">
                <a:latin typeface="Times New Roman"/>
                <a:ea typeface="Times New Roman"/>
                <a:cs typeface="Times New Roman"/>
                <a:sym typeface="Times New Roman"/>
              </a:rPr>
              <a:t>Project Modules</a:t>
            </a:r>
            <a:endParaRPr/>
          </a:p>
          <a:p>
            <a:pPr indent="-317500" lvl="0" marL="457200" rtl="0" algn="l">
              <a:lnSpc>
                <a:spcPct val="100000"/>
              </a:lnSpc>
              <a:spcBef>
                <a:spcPts val="0"/>
              </a:spcBef>
              <a:spcAft>
                <a:spcPts val="0"/>
              </a:spcAft>
              <a:buClr>
                <a:srgbClr val="434343"/>
              </a:buClr>
              <a:buSzPts val="1400"/>
              <a:buChar char="●"/>
            </a:pPr>
            <a:r>
              <a:rPr lang="en-US" sz="2000">
                <a:latin typeface="Times New Roman"/>
                <a:ea typeface="Times New Roman"/>
                <a:cs typeface="Times New Roman"/>
                <a:sym typeface="Times New Roman"/>
              </a:rPr>
              <a:t>Problem statement</a:t>
            </a:r>
            <a:endParaRPr/>
          </a:p>
          <a:p>
            <a:pPr indent="-317500" lvl="0" marL="457200" rtl="0" algn="l">
              <a:lnSpc>
                <a:spcPct val="100000"/>
              </a:lnSpc>
              <a:spcBef>
                <a:spcPts val="0"/>
              </a:spcBef>
              <a:spcAft>
                <a:spcPts val="0"/>
              </a:spcAft>
              <a:buClr>
                <a:srgbClr val="434343"/>
              </a:buClr>
              <a:buSzPts val="1400"/>
              <a:buChar char="●"/>
            </a:pPr>
            <a:r>
              <a:rPr lang="en-US" sz="2000">
                <a:latin typeface="Times New Roman"/>
                <a:ea typeface="Times New Roman"/>
                <a:cs typeface="Times New Roman"/>
                <a:sym typeface="Times New Roman"/>
              </a:rPr>
              <a:t>Scope </a:t>
            </a:r>
            <a:endParaRPr/>
          </a:p>
          <a:p>
            <a:pPr indent="-317500" lvl="0" marL="457200" rtl="0" algn="l">
              <a:lnSpc>
                <a:spcPct val="100000"/>
              </a:lnSpc>
              <a:spcBef>
                <a:spcPts val="0"/>
              </a:spcBef>
              <a:spcAft>
                <a:spcPts val="0"/>
              </a:spcAft>
              <a:buClr>
                <a:srgbClr val="434343"/>
              </a:buClr>
              <a:buSzPts val="1400"/>
              <a:buChar char="●"/>
            </a:pPr>
            <a:r>
              <a:rPr lang="en-US" sz="2000">
                <a:latin typeface="Times New Roman"/>
                <a:ea typeface="Times New Roman"/>
                <a:cs typeface="Times New Roman"/>
                <a:sym typeface="Times New Roman"/>
              </a:rPr>
              <a:t>Project Screenshots</a:t>
            </a:r>
            <a:endParaRPr/>
          </a:p>
        </p:txBody>
      </p:sp>
      <p:grpSp>
        <p:nvGrpSpPr>
          <p:cNvPr id="856" name="Google Shape;856;p20"/>
          <p:cNvGrpSpPr/>
          <p:nvPr/>
        </p:nvGrpSpPr>
        <p:grpSpPr>
          <a:xfrm>
            <a:off x="1437370" y="1284049"/>
            <a:ext cx="2026502" cy="3210841"/>
            <a:chOff x="1542859" y="760742"/>
            <a:chExt cx="1129033" cy="1788869"/>
          </a:xfrm>
        </p:grpSpPr>
        <p:sp>
          <p:nvSpPr>
            <p:cNvPr id="857" name="Google Shape;857;p20"/>
            <p:cNvSpPr/>
            <p:nvPr/>
          </p:nvSpPr>
          <p:spPr>
            <a:xfrm>
              <a:off x="1542859" y="760742"/>
              <a:ext cx="1129033" cy="1788869"/>
            </a:xfrm>
            <a:custGeom>
              <a:rect b="b" l="l" r="r" t="t"/>
              <a:pathLst>
                <a:path extrusionOk="0" h="57925" w="36559">
                  <a:moveTo>
                    <a:pt x="20315" y="0"/>
                  </a:moveTo>
                  <a:cubicBezTo>
                    <a:pt x="19959" y="0"/>
                    <a:pt x="19596" y="72"/>
                    <a:pt x="19236" y="210"/>
                  </a:cubicBezTo>
                  <a:cubicBezTo>
                    <a:pt x="18973" y="144"/>
                    <a:pt x="18629" y="77"/>
                    <a:pt x="18239" y="77"/>
                  </a:cubicBezTo>
                  <a:cubicBezTo>
                    <a:pt x="17416" y="77"/>
                    <a:pt x="16691" y="354"/>
                    <a:pt x="16126" y="884"/>
                  </a:cubicBezTo>
                  <a:cubicBezTo>
                    <a:pt x="15828" y="919"/>
                    <a:pt x="15443" y="992"/>
                    <a:pt x="15052" y="1161"/>
                  </a:cubicBezTo>
                  <a:cubicBezTo>
                    <a:pt x="14333" y="1469"/>
                    <a:pt x="13824" y="1994"/>
                    <a:pt x="13577" y="2672"/>
                  </a:cubicBezTo>
                  <a:cubicBezTo>
                    <a:pt x="13192" y="2852"/>
                    <a:pt x="12730" y="3160"/>
                    <a:pt x="12426" y="3670"/>
                  </a:cubicBezTo>
                  <a:cubicBezTo>
                    <a:pt x="12257" y="3962"/>
                    <a:pt x="12097" y="4394"/>
                    <a:pt x="12134" y="4958"/>
                  </a:cubicBezTo>
                  <a:cubicBezTo>
                    <a:pt x="12021" y="5093"/>
                    <a:pt x="11897" y="5252"/>
                    <a:pt x="11795" y="5442"/>
                  </a:cubicBezTo>
                  <a:cubicBezTo>
                    <a:pt x="11579" y="5822"/>
                    <a:pt x="11461" y="6239"/>
                    <a:pt x="11440" y="6675"/>
                  </a:cubicBezTo>
                  <a:cubicBezTo>
                    <a:pt x="11425" y="7061"/>
                    <a:pt x="11487" y="7462"/>
                    <a:pt x="11630" y="7863"/>
                  </a:cubicBezTo>
                  <a:cubicBezTo>
                    <a:pt x="11537" y="8124"/>
                    <a:pt x="11456" y="8464"/>
                    <a:pt x="11445" y="8838"/>
                  </a:cubicBezTo>
                  <a:cubicBezTo>
                    <a:pt x="11430" y="9244"/>
                    <a:pt x="11506" y="9625"/>
                    <a:pt x="11665" y="9964"/>
                  </a:cubicBezTo>
                  <a:cubicBezTo>
                    <a:pt x="11702" y="10041"/>
                    <a:pt x="11743" y="10119"/>
                    <a:pt x="11789" y="10190"/>
                  </a:cubicBezTo>
                  <a:cubicBezTo>
                    <a:pt x="11579" y="10529"/>
                    <a:pt x="11425" y="10956"/>
                    <a:pt x="11321" y="11490"/>
                  </a:cubicBezTo>
                  <a:cubicBezTo>
                    <a:pt x="11167" y="12292"/>
                    <a:pt x="11214" y="12991"/>
                    <a:pt x="11456" y="13572"/>
                  </a:cubicBezTo>
                  <a:cubicBezTo>
                    <a:pt x="11548" y="13793"/>
                    <a:pt x="11672" y="13993"/>
                    <a:pt x="11815" y="14173"/>
                  </a:cubicBezTo>
                  <a:cubicBezTo>
                    <a:pt x="11501" y="15339"/>
                    <a:pt x="11311" y="16922"/>
                    <a:pt x="11311" y="17360"/>
                  </a:cubicBezTo>
                  <a:cubicBezTo>
                    <a:pt x="11311" y="18351"/>
                    <a:pt x="12016" y="19184"/>
                    <a:pt x="12955" y="19374"/>
                  </a:cubicBezTo>
                  <a:cubicBezTo>
                    <a:pt x="12447" y="19651"/>
                    <a:pt x="11881" y="19980"/>
                    <a:pt x="11311" y="20329"/>
                  </a:cubicBezTo>
                  <a:cubicBezTo>
                    <a:pt x="10586" y="20771"/>
                    <a:pt x="8197" y="22262"/>
                    <a:pt x="7195" y="23242"/>
                  </a:cubicBezTo>
                  <a:cubicBezTo>
                    <a:pt x="7066" y="23346"/>
                    <a:pt x="6604" y="23783"/>
                    <a:pt x="5921" y="24964"/>
                  </a:cubicBezTo>
                  <a:cubicBezTo>
                    <a:pt x="5026" y="26506"/>
                    <a:pt x="4148" y="28644"/>
                    <a:pt x="3310" y="31306"/>
                  </a:cubicBezTo>
                  <a:cubicBezTo>
                    <a:pt x="3254" y="31486"/>
                    <a:pt x="3202" y="31660"/>
                    <a:pt x="3150" y="31835"/>
                  </a:cubicBezTo>
                  <a:cubicBezTo>
                    <a:pt x="3105" y="31907"/>
                    <a:pt x="3063" y="31984"/>
                    <a:pt x="3032" y="32067"/>
                  </a:cubicBezTo>
                  <a:lnTo>
                    <a:pt x="3032" y="32072"/>
                  </a:lnTo>
                  <a:cubicBezTo>
                    <a:pt x="3001" y="32148"/>
                    <a:pt x="2657" y="33104"/>
                    <a:pt x="2581" y="34508"/>
                  </a:cubicBezTo>
                  <a:cubicBezTo>
                    <a:pt x="2477" y="36363"/>
                    <a:pt x="2904" y="38141"/>
                    <a:pt x="3803" y="39657"/>
                  </a:cubicBezTo>
                  <a:cubicBezTo>
                    <a:pt x="3881" y="39780"/>
                    <a:pt x="3978" y="39887"/>
                    <a:pt x="4091" y="39975"/>
                  </a:cubicBezTo>
                  <a:cubicBezTo>
                    <a:pt x="4569" y="40632"/>
                    <a:pt x="5150" y="41213"/>
                    <a:pt x="5828" y="41712"/>
                  </a:cubicBezTo>
                  <a:cubicBezTo>
                    <a:pt x="2956" y="50757"/>
                    <a:pt x="617" y="56383"/>
                    <a:pt x="591" y="56440"/>
                  </a:cubicBezTo>
                  <a:lnTo>
                    <a:pt x="1" y="57863"/>
                  </a:lnTo>
                  <a:lnTo>
                    <a:pt x="17530" y="57863"/>
                  </a:lnTo>
                  <a:cubicBezTo>
                    <a:pt x="17642" y="57905"/>
                    <a:pt x="17765" y="57925"/>
                    <a:pt x="17889" y="57925"/>
                  </a:cubicBezTo>
                  <a:lnTo>
                    <a:pt x="17971" y="57925"/>
                  </a:lnTo>
                  <a:lnTo>
                    <a:pt x="17981" y="57920"/>
                  </a:lnTo>
                  <a:cubicBezTo>
                    <a:pt x="18074" y="57915"/>
                    <a:pt x="18166" y="57894"/>
                    <a:pt x="18254" y="57863"/>
                  </a:cubicBezTo>
                  <a:lnTo>
                    <a:pt x="36559" y="57863"/>
                  </a:lnTo>
                  <a:lnTo>
                    <a:pt x="35993" y="56456"/>
                  </a:lnTo>
                  <a:cubicBezTo>
                    <a:pt x="34415" y="52519"/>
                    <a:pt x="32874" y="47776"/>
                    <a:pt x="31410" y="42339"/>
                  </a:cubicBezTo>
                  <a:cubicBezTo>
                    <a:pt x="32596" y="41697"/>
                    <a:pt x="33943" y="40632"/>
                    <a:pt x="34785" y="38901"/>
                  </a:cubicBezTo>
                  <a:cubicBezTo>
                    <a:pt x="35814" y="36809"/>
                    <a:pt x="35860" y="34256"/>
                    <a:pt x="34930" y="31306"/>
                  </a:cubicBezTo>
                  <a:cubicBezTo>
                    <a:pt x="34560" y="30139"/>
                    <a:pt x="34180" y="29055"/>
                    <a:pt x="33794" y="28089"/>
                  </a:cubicBezTo>
                  <a:cubicBezTo>
                    <a:pt x="33794" y="27960"/>
                    <a:pt x="33779" y="27827"/>
                    <a:pt x="33732" y="27703"/>
                  </a:cubicBezTo>
                  <a:cubicBezTo>
                    <a:pt x="33203" y="26162"/>
                    <a:pt x="32427" y="24790"/>
                    <a:pt x="31415" y="23629"/>
                  </a:cubicBezTo>
                  <a:cubicBezTo>
                    <a:pt x="31337" y="23536"/>
                    <a:pt x="31260" y="23448"/>
                    <a:pt x="31189" y="23377"/>
                  </a:cubicBezTo>
                  <a:cubicBezTo>
                    <a:pt x="30001" y="22092"/>
                    <a:pt x="28948" y="21553"/>
                    <a:pt x="28901" y="21532"/>
                  </a:cubicBezTo>
                  <a:cubicBezTo>
                    <a:pt x="28835" y="21496"/>
                    <a:pt x="28763" y="21470"/>
                    <a:pt x="28691" y="21449"/>
                  </a:cubicBezTo>
                  <a:cubicBezTo>
                    <a:pt x="27689" y="20782"/>
                    <a:pt x="26517" y="20057"/>
                    <a:pt x="25500" y="19487"/>
                  </a:cubicBezTo>
                  <a:cubicBezTo>
                    <a:pt x="25454" y="19461"/>
                    <a:pt x="25407" y="19435"/>
                    <a:pt x="25361" y="19409"/>
                  </a:cubicBezTo>
                  <a:cubicBezTo>
                    <a:pt x="26430" y="19338"/>
                    <a:pt x="27278" y="18449"/>
                    <a:pt x="27278" y="17360"/>
                  </a:cubicBezTo>
                  <a:cubicBezTo>
                    <a:pt x="27278" y="16912"/>
                    <a:pt x="27062" y="15052"/>
                    <a:pt x="26676" y="13838"/>
                  </a:cubicBezTo>
                  <a:cubicBezTo>
                    <a:pt x="26970" y="13320"/>
                    <a:pt x="27150" y="12569"/>
                    <a:pt x="26944" y="11490"/>
                  </a:cubicBezTo>
                  <a:cubicBezTo>
                    <a:pt x="26866" y="11094"/>
                    <a:pt x="26759" y="10750"/>
                    <a:pt x="26619" y="10463"/>
                  </a:cubicBezTo>
                  <a:cubicBezTo>
                    <a:pt x="26656" y="10401"/>
                    <a:pt x="26692" y="10334"/>
                    <a:pt x="26728" y="10268"/>
                  </a:cubicBezTo>
                  <a:cubicBezTo>
                    <a:pt x="26975" y="9775"/>
                    <a:pt x="27195" y="8983"/>
                    <a:pt x="26939" y="7934"/>
                  </a:cubicBezTo>
                  <a:cubicBezTo>
                    <a:pt x="27283" y="7014"/>
                    <a:pt x="27267" y="5776"/>
                    <a:pt x="26306" y="4749"/>
                  </a:cubicBezTo>
                  <a:cubicBezTo>
                    <a:pt x="26291" y="4527"/>
                    <a:pt x="26256" y="4260"/>
                    <a:pt x="26163" y="3978"/>
                  </a:cubicBezTo>
                  <a:cubicBezTo>
                    <a:pt x="25910" y="3201"/>
                    <a:pt x="25386" y="2626"/>
                    <a:pt x="24652" y="2318"/>
                  </a:cubicBezTo>
                  <a:cubicBezTo>
                    <a:pt x="24591" y="2179"/>
                    <a:pt x="24508" y="2029"/>
                    <a:pt x="24411" y="1881"/>
                  </a:cubicBezTo>
                  <a:cubicBezTo>
                    <a:pt x="23912" y="1141"/>
                    <a:pt x="23130" y="734"/>
                    <a:pt x="22200" y="734"/>
                  </a:cubicBezTo>
                  <a:cubicBezTo>
                    <a:pt x="21816" y="395"/>
                    <a:pt x="21183" y="0"/>
                    <a:pt x="203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0"/>
            <p:cNvSpPr/>
            <p:nvPr/>
          </p:nvSpPr>
          <p:spPr>
            <a:xfrm>
              <a:off x="1590479" y="1420412"/>
              <a:ext cx="1034409" cy="1095557"/>
            </a:xfrm>
            <a:custGeom>
              <a:rect b="b" l="l" r="r" t="t"/>
              <a:pathLst>
                <a:path extrusionOk="0" h="35475" w="33495">
                  <a:moveTo>
                    <a:pt x="10941" y="1"/>
                  </a:moveTo>
                  <a:cubicBezTo>
                    <a:pt x="6126" y="20788"/>
                    <a:pt x="0" y="35475"/>
                    <a:pt x="0" y="35475"/>
                  </a:cubicBezTo>
                  <a:lnTo>
                    <a:pt x="33495" y="35475"/>
                  </a:lnTo>
                  <a:cubicBezTo>
                    <a:pt x="27606" y="20788"/>
                    <a:pt x="24235" y="1"/>
                    <a:pt x="24235" y="1"/>
                  </a:cubicBezTo>
                  <a:cubicBezTo>
                    <a:pt x="22020" y="806"/>
                    <a:pt x="19805" y="1074"/>
                    <a:pt x="17836" y="1074"/>
                  </a:cubicBezTo>
                  <a:cubicBezTo>
                    <a:pt x="13897" y="1074"/>
                    <a:pt x="10941" y="1"/>
                    <a:pt x="1094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0"/>
            <p:cNvSpPr/>
            <p:nvPr/>
          </p:nvSpPr>
          <p:spPr>
            <a:xfrm>
              <a:off x="1687912" y="2424448"/>
              <a:ext cx="49381" cy="47466"/>
            </a:xfrm>
            <a:custGeom>
              <a:rect b="b" l="l" r="r" t="t"/>
              <a:pathLst>
                <a:path extrusionOk="0" h="1537" w="1599">
                  <a:moveTo>
                    <a:pt x="805" y="0"/>
                  </a:moveTo>
                  <a:cubicBezTo>
                    <a:pt x="783" y="0"/>
                    <a:pt x="762" y="1"/>
                    <a:pt x="740" y="3"/>
                  </a:cubicBezTo>
                  <a:cubicBezTo>
                    <a:pt x="319" y="34"/>
                    <a:pt x="0" y="404"/>
                    <a:pt x="37" y="825"/>
                  </a:cubicBezTo>
                  <a:cubicBezTo>
                    <a:pt x="66" y="1227"/>
                    <a:pt x="405" y="1537"/>
                    <a:pt x="802" y="1537"/>
                  </a:cubicBezTo>
                  <a:cubicBezTo>
                    <a:pt x="821" y="1537"/>
                    <a:pt x="840" y="1536"/>
                    <a:pt x="858" y="1535"/>
                  </a:cubicBezTo>
                  <a:cubicBezTo>
                    <a:pt x="1280" y="1498"/>
                    <a:pt x="1598" y="1128"/>
                    <a:pt x="1568" y="707"/>
                  </a:cubicBezTo>
                  <a:cubicBezTo>
                    <a:pt x="1534" y="307"/>
                    <a:pt x="1199" y="0"/>
                    <a:pt x="805"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0"/>
            <p:cNvSpPr/>
            <p:nvPr/>
          </p:nvSpPr>
          <p:spPr>
            <a:xfrm>
              <a:off x="1668857" y="2397704"/>
              <a:ext cx="62352" cy="36071"/>
            </a:xfrm>
            <a:custGeom>
              <a:rect b="b" l="l" r="r" t="t"/>
              <a:pathLst>
                <a:path extrusionOk="0" h="1168" w="2019">
                  <a:moveTo>
                    <a:pt x="1384" y="1"/>
                  </a:moveTo>
                  <a:cubicBezTo>
                    <a:pt x="1294" y="1"/>
                    <a:pt x="1186" y="19"/>
                    <a:pt x="1055" y="62"/>
                  </a:cubicBezTo>
                  <a:cubicBezTo>
                    <a:pt x="0" y="411"/>
                    <a:pt x="813" y="1156"/>
                    <a:pt x="813" y="1156"/>
                  </a:cubicBezTo>
                  <a:cubicBezTo>
                    <a:pt x="849" y="1164"/>
                    <a:pt x="889" y="1168"/>
                    <a:pt x="930" y="1168"/>
                  </a:cubicBezTo>
                  <a:cubicBezTo>
                    <a:pt x="1265" y="1168"/>
                    <a:pt x="1722" y="930"/>
                    <a:pt x="1722" y="930"/>
                  </a:cubicBezTo>
                  <a:cubicBezTo>
                    <a:pt x="1722" y="930"/>
                    <a:pt x="2018" y="1"/>
                    <a:pt x="1384"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0"/>
            <p:cNvSpPr/>
            <p:nvPr/>
          </p:nvSpPr>
          <p:spPr>
            <a:xfrm>
              <a:off x="1721573" y="2410551"/>
              <a:ext cx="54755" cy="39406"/>
            </a:xfrm>
            <a:custGeom>
              <a:rect b="b" l="l" r="r" t="t"/>
              <a:pathLst>
                <a:path extrusionOk="0" h="1276" w="1773">
                  <a:moveTo>
                    <a:pt x="573" y="0"/>
                  </a:moveTo>
                  <a:cubicBezTo>
                    <a:pt x="220" y="0"/>
                    <a:pt x="0" y="484"/>
                    <a:pt x="0" y="484"/>
                  </a:cubicBezTo>
                  <a:cubicBezTo>
                    <a:pt x="36" y="818"/>
                    <a:pt x="504" y="1275"/>
                    <a:pt x="504" y="1275"/>
                  </a:cubicBezTo>
                  <a:cubicBezTo>
                    <a:pt x="504" y="1275"/>
                    <a:pt x="1773" y="1259"/>
                    <a:pt x="1115" y="370"/>
                  </a:cubicBezTo>
                  <a:cubicBezTo>
                    <a:pt x="913" y="95"/>
                    <a:pt x="730" y="0"/>
                    <a:pt x="573"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0"/>
            <p:cNvSpPr/>
            <p:nvPr/>
          </p:nvSpPr>
          <p:spPr>
            <a:xfrm>
              <a:off x="1718207" y="2448783"/>
              <a:ext cx="52099" cy="42093"/>
            </a:xfrm>
            <a:custGeom>
              <a:rect b="b" l="l" r="r" t="t"/>
              <a:pathLst>
                <a:path extrusionOk="0" h="1363" w="1687">
                  <a:moveTo>
                    <a:pt x="587" y="0"/>
                  </a:moveTo>
                  <a:cubicBezTo>
                    <a:pt x="283" y="145"/>
                    <a:pt x="1" y="736"/>
                    <a:pt x="1" y="736"/>
                  </a:cubicBezTo>
                  <a:cubicBezTo>
                    <a:pt x="1" y="736"/>
                    <a:pt x="224" y="1362"/>
                    <a:pt x="587" y="1362"/>
                  </a:cubicBezTo>
                  <a:cubicBezTo>
                    <a:pt x="726" y="1362"/>
                    <a:pt x="885" y="1271"/>
                    <a:pt x="1060" y="1018"/>
                  </a:cubicBezTo>
                  <a:cubicBezTo>
                    <a:pt x="1687" y="109"/>
                    <a:pt x="587" y="0"/>
                    <a:pt x="587"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0"/>
            <p:cNvSpPr/>
            <p:nvPr/>
          </p:nvSpPr>
          <p:spPr>
            <a:xfrm>
              <a:off x="1660488" y="2458943"/>
              <a:ext cx="63402" cy="35885"/>
            </a:xfrm>
            <a:custGeom>
              <a:rect b="b" l="l" r="r" t="t"/>
              <a:pathLst>
                <a:path extrusionOk="0" h="1162" w="2053">
                  <a:moveTo>
                    <a:pt x="1022" y="1"/>
                  </a:moveTo>
                  <a:cubicBezTo>
                    <a:pt x="1022" y="1"/>
                    <a:pt x="0" y="757"/>
                    <a:pt x="1053" y="1096"/>
                  </a:cubicBezTo>
                  <a:cubicBezTo>
                    <a:pt x="1196" y="1142"/>
                    <a:pt x="1315" y="1162"/>
                    <a:pt x="1414" y="1162"/>
                  </a:cubicBezTo>
                  <a:cubicBezTo>
                    <a:pt x="2052" y="1162"/>
                    <a:pt x="1891" y="350"/>
                    <a:pt x="1891" y="350"/>
                  </a:cubicBezTo>
                  <a:cubicBezTo>
                    <a:pt x="1665" y="98"/>
                    <a:pt x="1023" y="1"/>
                    <a:pt x="1022"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0"/>
            <p:cNvSpPr/>
            <p:nvPr/>
          </p:nvSpPr>
          <p:spPr>
            <a:xfrm>
              <a:off x="1662187" y="2424356"/>
              <a:ext cx="35453" cy="40610"/>
            </a:xfrm>
            <a:custGeom>
              <a:rect b="b" l="l" r="r" t="t"/>
              <a:pathLst>
                <a:path extrusionOk="0" h="1315" w="1148">
                  <a:moveTo>
                    <a:pt x="427" y="1"/>
                  </a:moveTo>
                  <a:cubicBezTo>
                    <a:pt x="219" y="1"/>
                    <a:pt x="36" y="135"/>
                    <a:pt x="22" y="597"/>
                  </a:cubicBezTo>
                  <a:cubicBezTo>
                    <a:pt x="0" y="1176"/>
                    <a:pt x="258" y="1315"/>
                    <a:pt x="509" y="1315"/>
                  </a:cubicBezTo>
                  <a:cubicBezTo>
                    <a:pt x="738" y="1315"/>
                    <a:pt x="963" y="1198"/>
                    <a:pt x="963" y="1198"/>
                  </a:cubicBezTo>
                  <a:cubicBezTo>
                    <a:pt x="1148" y="915"/>
                    <a:pt x="1065" y="267"/>
                    <a:pt x="1065" y="267"/>
                  </a:cubicBezTo>
                  <a:cubicBezTo>
                    <a:pt x="1065" y="267"/>
                    <a:pt x="721" y="1"/>
                    <a:pt x="427"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0"/>
            <p:cNvSpPr/>
            <p:nvPr/>
          </p:nvSpPr>
          <p:spPr>
            <a:xfrm>
              <a:off x="2509990" y="2428123"/>
              <a:ext cx="40827" cy="39344"/>
            </a:xfrm>
            <a:custGeom>
              <a:rect b="b" l="l" r="r" t="t"/>
              <a:pathLst>
                <a:path extrusionOk="0" h="1274" w="1322">
                  <a:moveTo>
                    <a:pt x="660" y="0"/>
                  </a:moveTo>
                  <a:cubicBezTo>
                    <a:pt x="644" y="0"/>
                    <a:pt x="628" y="1"/>
                    <a:pt x="612" y="2"/>
                  </a:cubicBezTo>
                  <a:cubicBezTo>
                    <a:pt x="262" y="33"/>
                    <a:pt x="0" y="336"/>
                    <a:pt x="26" y="685"/>
                  </a:cubicBezTo>
                  <a:cubicBezTo>
                    <a:pt x="56" y="1019"/>
                    <a:pt x="332" y="1273"/>
                    <a:pt x="662" y="1273"/>
                  </a:cubicBezTo>
                  <a:cubicBezTo>
                    <a:pt x="678" y="1273"/>
                    <a:pt x="693" y="1272"/>
                    <a:pt x="709" y="1271"/>
                  </a:cubicBezTo>
                  <a:cubicBezTo>
                    <a:pt x="1058" y="1245"/>
                    <a:pt x="1321" y="937"/>
                    <a:pt x="1295" y="588"/>
                  </a:cubicBezTo>
                  <a:cubicBezTo>
                    <a:pt x="1270" y="254"/>
                    <a:pt x="989" y="0"/>
                    <a:pt x="66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0"/>
            <p:cNvSpPr/>
            <p:nvPr/>
          </p:nvSpPr>
          <p:spPr>
            <a:xfrm>
              <a:off x="2494086" y="2406073"/>
              <a:ext cx="51697" cy="29894"/>
            </a:xfrm>
            <a:custGeom>
              <a:rect b="b" l="l" r="r" t="t"/>
              <a:pathLst>
                <a:path extrusionOk="0" h="968" w="1674">
                  <a:moveTo>
                    <a:pt x="1150" y="1"/>
                  </a:moveTo>
                  <a:cubicBezTo>
                    <a:pt x="1075" y="1"/>
                    <a:pt x="984" y="17"/>
                    <a:pt x="874" y="53"/>
                  </a:cubicBezTo>
                  <a:cubicBezTo>
                    <a:pt x="1" y="341"/>
                    <a:pt x="679" y="958"/>
                    <a:pt x="679" y="958"/>
                  </a:cubicBezTo>
                  <a:cubicBezTo>
                    <a:pt x="709" y="965"/>
                    <a:pt x="741" y="968"/>
                    <a:pt x="775" y="968"/>
                  </a:cubicBezTo>
                  <a:cubicBezTo>
                    <a:pt x="1050" y="968"/>
                    <a:pt x="1429" y="767"/>
                    <a:pt x="1429" y="767"/>
                  </a:cubicBezTo>
                  <a:cubicBezTo>
                    <a:pt x="1429" y="767"/>
                    <a:pt x="1673" y="1"/>
                    <a:pt x="1150"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0"/>
            <p:cNvSpPr/>
            <p:nvPr/>
          </p:nvSpPr>
          <p:spPr>
            <a:xfrm>
              <a:off x="2537908" y="2416666"/>
              <a:ext cx="45274" cy="32643"/>
            </a:xfrm>
            <a:custGeom>
              <a:rect b="b" l="l" r="r" t="t"/>
              <a:pathLst>
                <a:path extrusionOk="0" h="1057" w="1466">
                  <a:moveTo>
                    <a:pt x="471" y="0"/>
                  </a:moveTo>
                  <a:cubicBezTo>
                    <a:pt x="180" y="0"/>
                    <a:pt x="0" y="399"/>
                    <a:pt x="0" y="399"/>
                  </a:cubicBezTo>
                  <a:cubicBezTo>
                    <a:pt x="26" y="682"/>
                    <a:pt x="417" y="1056"/>
                    <a:pt x="417" y="1056"/>
                  </a:cubicBezTo>
                  <a:cubicBezTo>
                    <a:pt x="417" y="1056"/>
                    <a:pt x="1465" y="1047"/>
                    <a:pt x="920" y="307"/>
                  </a:cubicBezTo>
                  <a:cubicBezTo>
                    <a:pt x="753" y="79"/>
                    <a:pt x="601" y="0"/>
                    <a:pt x="47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0"/>
            <p:cNvSpPr/>
            <p:nvPr/>
          </p:nvSpPr>
          <p:spPr>
            <a:xfrm>
              <a:off x="2535036" y="2448474"/>
              <a:ext cx="43205" cy="34681"/>
            </a:xfrm>
            <a:custGeom>
              <a:rect b="b" l="l" r="r" t="t"/>
              <a:pathLst>
                <a:path extrusionOk="0" h="1123" w="1399">
                  <a:moveTo>
                    <a:pt x="484" y="1"/>
                  </a:moveTo>
                  <a:cubicBezTo>
                    <a:pt x="233" y="114"/>
                    <a:pt x="1" y="602"/>
                    <a:pt x="1" y="602"/>
                  </a:cubicBezTo>
                  <a:cubicBezTo>
                    <a:pt x="1" y="602"/>
                    <a:pt x="187" y="1122"/>
                    <a:pt x="486" y="1122"/>
                  </a:cubicBezTo>
                  <a:cubicBezTo>
                    <a:pt x="600" y="1122"/>
                    <a:pt x="731" y="1047"/>
                    <a:pt x="874" y="838"/>
                  </a:cubicBezTo>
                  <a:cubicBezTo>
                    <a:pt x="1398" y="83"/>
                    <a:pt x="484" y="1"/>
                    <a:pt x="48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0"/>
            <p:cNvSpPr/>
            <p:nvPr/>
          </p:nvSpPr>
          <p:spPr>
            <a:xfrm>
              <a:off x="2487138" y="2456905"/>
              <a:ext cx="52562" cy="29647"/>
            </a:xfrm>
            <a:custGeom>
              <a:rect b="b" l="l" r="r" t="t"/>
              <a:pathLst>
                <a:path extrusionOk="0" h="960" w="1702">
                  <a:moveTo>
                    <a:pt x="848" y="0"/>
                  </a:moveTo>
                  <a:lnTo>
                    <a:pt x="848" y="0"/>
                  </a:lnTo>
                  <a:cubicBezTo>
                    <a:pt x="847" y="0"/>
                    <a:pt x="0" y="622"/>
                    <a:pt x="873" y="904"/>
                  </a:cubicBezTo>
                  <a:cubicBezTo>
                    <a:pt x="992" y="943"/>
                    <a:pt x="1091" y="959"/>
                    <a:pt x="1174" y="959"/>
                  </a:cubicBezTo>
                  <a:cubicBezTo>
                    <a:pt x="1701" y="959"/>
                    <a:pt x="1568" y="288"/>
                    <a:pt x="1568" y="288"/>
                  </a:cubicBezTo>
                  <a:cubicBezTo>
                    <a:pt x="1383" y="77"/>
                    <a:pt x="848" y="0"/>
                    <a:pt x="848"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0"/>
            <p:cNvSpPr/>
            <p:nvPr/>
          </p:nvSpPr>
          <p:spPr>
            <a:xfrm>
              <a:off x="2488620" y="2428154"/>
              <a:ext cx="29307" cy="33600"/>
            </a:xfrm>
            <a:custGeom>
              <a:rect b="b" l="l" r="r" t="t"/>
              <a:pathLst>
                <a:path extrusionOk="0" h="1088" w="949">
                  <a:moveTo>
                    <a:pt x="355" y="1"/>
                  </a:moveTo>
                  <a:cubicBezTo>
                    <a:pt x="183" y="1"/>
                    <a:pt x="32" y="112"/>
                    <a:pt x="19" y="495"/>
                  </a:cubicBezTo>
                  <a:cubicBezTo>
                    <a:pt x="0" y="973"/>
                    <a:pt x="215" y="1087"/>
                    <a:pt x="424" y="1087"/>
                  </a:cubicBezTo>
                  <a:cubicBezTo>
                    <a:pt x="614" y="1087"/>
                    <a:pt x="800" y="993"/>
                    <a:pt x="800" y="993"/>
                  </a:cubicBezTo>
                  <a:cubicBezTo>
                    <a:pt x="949" y="756"/>
                    <a:pt x="882" y="222"/>
                    <a:pt x="882" y="222"/>
                  </a:cubicBezTo>
                  <a:cubicBezTo>
                    <a:pt x="882" y="222"/>
                    <a:pt x="598" y="1"/>
                    <a:pt x="35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0"/>
            <p:cNvSpPr/>
            <p:nvPr/>
          </p:nvSpPr>
          <p:spPr>
            <a:xfrm>
              <a:off x="1843094" y="2351351"/>
              <a:ext cx="72605" cy="53828"/>
            </a:xfrm>
            <a:custGeom>
              <a:rect b="b" l="l" r="r" t="t"/>
              <a:pathLst>
                <a:path extrusionOk="0" h="1743" w="2351">
                  <a:moveTo>
                    <a:pt x="1861" y="65"/>
                  </a:moveTo>
                  <a:cubicBezTo>
                    <a:pt x="1851" y="65"/>
                    <a:pt x="1841" y="67"/>
                    <a:pt x="1831" y="72"/>
                  </a:cubicBezTo>
                  <a:cubicBezTo>
                    <a:pt x="1395" y="304"/>
                    <a:pt x="880" y="1"/>
                    <a:pt x="470" y="463"/>
                  </a:cubicBezTo>
                  <a:cubicBezTo>
                    <a:pt x="1" y="987"/>
                    <a:pt x="840" y="1486"/>
                    <a:pt x="840" y="1486"/>
                  </a:cubicBezTo>
                  <a:cubicBezTo>
                    <a:pt x="840" y="1486"/>
                    <a:pt x="1163" y="1743"/>
                    <a:pt x="1502" y="1743"/>
                  </a:cubicBezTo>
                  <a:cubicBezTo>
                    <a:pt x="1668" y="1743"/>
                    <a:pt x="1837" y="1681"/>
                    <a:pt x="1974" y="1497"/>
                  </a:cubicBezTo>
                  <a:cubicBezTo>
                    <a:pt x="2350" y="997"/>
                    <a:pt x="1846" y="612"/>
                    <a:pt x="1933" y="145"/>
                  </a:cubicBezTo>
                  <a:cubicBezTo>
                    <a:pt x="1946" y="103"/>
                    <a:pt x="1905" y="65"/>
                    <a:pt x="1861" y="65"/>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0"/>
            <p:cNvSpPr/>
            <p:nvPr/>
          </p:nvSpPr>
          <p:spPr>
            <a:xfrm>
              <a:off x="1866440" y="2401163"/>
              <a:ext cx="65255" cy="52871"/>
            </a:xfrm>
            <a:custGeom>
              <a:rect b="b" l="l" r="r" t="t"/>
              <a:pathLst>
                <a:path extrusionOk="0" h="1712" w="2113">
                  <a:moveTo>
                    <a:pt x="825" y="1"/>
                  </a:moveTo>
                  <a:cubicBezTo>
                    <a:pt x="298" y="1"/>
                    <a:pt x="222" y="700"/>
                    <a:pt x="222" y="700"/>
                  </a:cubicBezTo>
                  <a:cubicBezTo>
                    <a:pt x="222" y="700"/>
                    <a:pt x="1" y="1518"/>
                    <a:pt x="736" y="1687"/>
                  </a:cubicBezTo>
                  <a:cubicBezTo>
                    <a:pt x="812" y="1704"/>
                    <a:pt x="881" y="1712"/>
                    <a:pt x="945" y="1712"/>
                  </a:cubicBezTo>
                  <a:cubicBezTo>
                    <a:pt x="1433" y="1712"/>
                    <a:pt x="1600" y="1262"/>
                    <a:pt x="2041" y="1188"/>
                  </a:cubicBezTo>
                  <a:cubicBezTo>
                    <a:pt x="2098" y="1184"/>
                    <a:pt x="2112" y="1106"/>
                    <a:pt x="2062" y="1075"/>
                  </a:cubicBezTo>
                  <a:cubicBezTo>
                    <a:pt x="1635" y="778"/>
                    <a:pt x="1697" y="233"/>
                    <a:pt x="1049" y="38"/>
                  </a:cubicBezTo>
                  <a:cubicBezTo>
                    <a:pt x="967" y="12"/>
                    <a:pt x="892" y="1"/>
                    <a:pt x="825"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0"/>
            <p:cNvSpPr/>
            <p:nvPr/>
          </p:nvSpPr>
          <p:spPr>
            <a:xfrm>
              <a:off x="1794393" y="2356353"/>
              <a:ext cx="73037" cy="52408"/>
            </a:xfrm>
            <a:custGeom>
              <a:rect b="b" l="l" r="r" t="t"/>
              <a:pathLst>
                <a:path extrusionOk="0" h="1697" w="2365">
                  <a:moveTo>
                    <a:pt x="465" y="0"/>
                  </a:moveTo>
                  <a:cubicBezTo>
                    <a:pt x="424" y="0"/>
                    <a:pt x="390" y="33"/>
                    <a:pt x="401" y="75"/>
                  </a:cubicBezTo>
                  <a:cubicBezTo>
                    <a:pt x="499" y="543"/>
                    <a:pt x="0" y="892"/>
                    <a:pt x="386" y="1411"/>
                  </a:cubicBezTo>
                  <a:cubicBezTo>
                    <a:pt x="543" y="1628"/>
                    <a:pt x="740" y="1697"/>
                    <a:pt x="925" y="1697"/>
                  </a:cubicBezTo>
                  <a:cubicBezTo>
                    <a:pt x="1245" y="1697"/>
                    <a:pt x="1532" y="1494"/>
                    <a:pt x="1532" y="1494"/>
                  </a:cubicBezTo>
                  <a:cubicBezTo>
                    <a:pt x="1532" y="1494"/>
                    <a:pt x="2365" y="1067"/>
                    <a:pt x="1886" y="512"/>
                  </a:cubicBezTo>
                  <a:cubicBezTo>
                    <a:pt x="1461" y="14"/>
                    <a:pt x="946" y="275"/>
                    <a:pt x="510" y="14"/>
                  </a:cubicBezTo>
                  <a:cubicBezTo>
                    <a:pt x="495" y="4"/>
                    <a:pt x="480" y="0"/>
                    <a:pt x="465"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0"/>
            <p:cNvSpPr/>
            <p:nvPr/>
          </p:nvSpPr>
          <p:spPr>
            <a:xfrm>
              <a:off x="1781391" y="2404653"/>
              <a:ext cx="68096" cy="52253"/>
            </a:xfrm>
            <a:custGeom>
              <a:rect b="b" l="l" r="r" t="t"/>
              <a:pathLst>
                <a:path extrusionOk="0" h="1692" w="2205">
                  <a:moveTo>
                    <a:pt x="1128" y="0"/>
                  </a:moveTo>
                  <a:cubicBezTo>
                    <a:pt x="1056" y="0"/>
                    <a:pt x="979" y="13"/>
                    <a:pt x="895" y="42"/>
                  </a:cubicBezTo>
                  <a:cubicBezTo>
                    <a:pt x="272" y="253"/>
                    <a:pt x="426" y="788"/>
                    <a:pt x="46" y="1090"/>
                  </a:cubicBezTo>
                  <a:cubicBezTo>
                    <a:pt x="1" y="1127"/>
                    <a:pt x="26" y="1199"/>
                    <a:pt x="87" y="1209"/>
                  </a:cubicBezTo>
                  <a:cubicBezTo>
                    <a:pt x="536" y="1262"/>
                    <a:pt x="781" y="1691"/>
                    <a:pt x="1259" y="1691"/>
                  </a:cubicBezTo>
                  <a:cubicBezTo>
                    <a:pt x="1329" y="1691"/>
                    <a:pt x="1404" y="1682"/>
                    <a:pt x="1486" y="1661"/>
                  </a:cubicBezTo>
                  <a:cubicBezTo>
                    <a:pt x="2205" y="1471"/>
                    <a:pt x="1840" y="675"/>
                    <a:pt x="1840" y="675"/>
                  </a:cubicBezTo>
                  <a:cubicBezTo>
                    <a:pt x="1840" y="675"/>
                    <a:pt x="1645" y="0"/>
                    <a:pt x="1128"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0"/>
            <p:cNvSpPr/>
            <p:nvPr/>
          </p:nvSpPr>
          <p:spPr>
            <a:xfrm>
              <a:off x="1827035" y="2440507"/>
              <a:ext cx="59603" cy="54971"/>
            </a:xfrm>
            <a:custGeom>
              <a:rect b="b" l="l" r="r" t="t"/>
              <a:pathLst>
                <a:path extrusionOk="0" h="1780" w="1930">
                  <a:moveTo>
                    <a:pt x="1054" y="0"/>
                  </a:moveTo>
                  <a:cubicBezTo>
                    <a:pt x="968" y="0"/>
                    <a:pt x="912" y="7"/>
                    <a:pt x="912" y="7"/>
                  </a:cubicBezTo>
                  <a:cubicBezTo>
                    <a:pt x="912" y="7"/>
                    <a:pt x="910" y="7"/>
                    <a:pt x="907" y="7"/>
                  </a:cubicBezTo>
                  <a:cubicBezTo>
                    <a:pt x="834" y="7"/>
                    <a:pt x="1" y="22"/>
                    <a:pt x="89" y="690"/>
                  </a:cubicBezTo>
                  <a:cubicBezTo>
                    <a:pt x="172" y="1312"/>
                    <a:pt x="809" y="1317"/>
                    <a:pt x="1071" y="1743"/>
                  </a:cubicBezTo>
                  <a:cubicBezTo>
                    <a:pt x="1086" y="1768"/>
                    <a:pt x="1111" y="1780"/>
                    <a:pt x="1136" y="1780"/>
                  </a:cubicBezTo>
                  <a:cubicBezTo>
                    <a:pt x="1163" y="1780"/>
                    <a:pt x="1189" y="1766"/>
                    <a:pt x="1199" y="1739"/>
                  </a:cubicBezTo>
                  <a:cubicBezTo>
                    <a:pt x="1348" y="1292"/>
                    <a:pt x="1929" y="1219"/>
                    <a:pt x="1898" y="598"/>
                  </a:cubicBezTo>
                  <a:cubicBezTo>
                    <a:pt x="1871" y="65"/>
                    <a:pt x="1321" y="0"/>
                    <a:pt x="1054"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0"/>
            <p:cNvSpPr/>
            <p:nvPr/>
          </p:nvSpPr>
          <p:spPr>
            <a:xfrm>
              <a:off x="1814373" y="2381460"/>
              <a:ext cx="83846" cy="73408"/>
            </a:xfrm>
            <a:custGeom>
              <a:rect b="b" l="l" r="r" t="t"/>
              <a:pathLst>
                <a:path extrusionOk="0" h="2377" w="2715">
                  <a:moveTo>
                    <a:pt x="1355" y="0"/>
                  </a:moveTo>
                  <a:cubicBezTo>
                    <a:pt x="1165" y="0"/>
                    <a:pt x="972" y="45"/>
                    <a:pt x="793" y="141"/>
                  </a:cubicBezTo>
                  <a:cubicBezTo>
                    <a:pt x="217" y="454"/>
                    <a:pt x="1" y="1174"/>
                    <a:pt x="314" y="1755"/>
                  </a:cubicBezTo>
                  <a:cubicBezTo>
                    <a:pt x="526" y="2151"/>
                    <a:pt x="934" y="2376"/>
                    <a:pt x="1357" y="2376"/>
                  </a:cubicBezTo>
                  <a:cubicBezTo>
                    <a:pt x="1548" y="2376"/>
                    <a:pt x="1743" y="2330"/>
                    <a:pt x="1924" y="2232"/>
                  </a:cubicBezTo>
                  <a:cubicBezTo>
                    <a:pt x="2498" y="1924"/>
                    <a:pt x="2714" y="1205"/>
                    <a:pt x="2406" y="624"/>
                  </a:cubicBezTo>
                  <a:cubicBezTo>
                    <a:pt x="2189" y="226"/>
                    <a:pt x="1779" y="0"/>
                    <a:pt x="1355"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0"/>
            <p:cNvSpPr/>
            <p:nvPr/>
          </p:nvSpPr>
          <p:spPr>
            <a:xfrm>
              <a:off x="2412064" y="2396315"/>
              <a:ext cx="52716" cy="43946"/>
            </a:xfrm>
            <a:custGeom>
              <a:rect b="b" l="l" r="r" t="t"/>
              <a:pathLst>
                <a:path extrusionOk="0" h="1423" w="1707">
                  <a:moveTo>
                    <a:pt x="724" y="1"/>
                  </a:moveTo>
                  <a:cubicBezTo>
                    <a:pt x="670" y="1"/>
                    <a:pt x="612" y="8"/>
                    <a:pt x="550" y="25"/>
                  </a:cubicBezTo>
                  <a:cubicBezTo>
                    <a:pt x="0" y="164"/>
                    <a:pt x="339" y="873"/>
                    <a:pt x="339" y="873"/>
                  </a:cubicBezTo>
                  <a:cubicBezTo>
                    <a:pt x="339" y="873"/>
                    <a:pt x="520" y="1422"/>
                    <a:pt x="928" y="1422"/>
                  </a:cubicBezTo>
                  <a:cubicBezTo>
                    <a:pt x="981" y="1422"/>
                    <a:pt x="1039" y="1413"/>
                    <a:pt x="1100" y="1391"/>
                  </a:cubicBezTo>
                  <a:cubicBezTo>
                    <a:pt x="1573" y="1222"/>
                    <a:pt x="1409" y="739"/>
                    <a:pt x="1675" y="466"/>
                  </a:cubicBezTo>
                  <a:cubicBezTo>
                    <a:pt x="1706" y="435"/>
                    <a:pt x="1686" y="374"/>
                    <a:pt x="1634" y="369"/>
                  </a:cubicBezTo>
                  <a:cubicBezTo>
                    <a:pt x="1294" y="333"/>
                    <a:pt x="1090" y="1"/>
                    <a:pt x="724"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0"/>
            <p:cNvSpPr/>
            <p:nvPr/>
          </p:nvSpPr>
          <p:spPr>
            <a:xfrm>
              <a:off x="2398074" y="2434083"/>
              <a:ext cx="53056" cy="43791"/>
            </a:xfrm>
            <a:custGeom>
              <a:rect b="b" l="l" r="r" t="t"/>
              <a:pathLst>
                <a:path extrusionOk="0" h="1418" w="1718">
                  <a:moveTo>
                    <a:pt x="1013" y="0"/>
                  </a:moveTo>
                  <a:cubicBezTo>
                    <a:pt x="744" y="0"/>
                    <a:pt x="515" y="272"/>
                    <a:pt x="515" y="272"/>
                  </a:cubicBezTo>
                  <a:cubicBezTo>
                    <a:pt x="515" y="272"/>
                    <a:pt x="1" y="718"/>
                    <a:pt x="422" y="1161"/>
                  </a:cubicBezTo>
                  <a:cubicBezTo>
                    <a:pt x="590" y="1337"/>
                    <a:pt x="752" y="1372"/>
                    <a:pt x="913" y="1372"/>
                  </a:cubicBezTo>
                  <a:cubicBezTo>
                    <a:pt x="1020" y="1372"/>
                    <a:pt x="1126" y="1357"/>
                    <a:pt x="1233" y="1357"/>
                  </a:cubicBezTo>
                  <a:cubicBezTo>
                    <a:pt x="1327" y="1357"/>
                    <a:pt x="1421" y="1369"/>
                    <a:pt x="1516" y="1413"/>
                  </a:cubicBezTo>
                  <a:cubicBezTo>
                    <a:pt x="1525" y="1416"/>
                    <a:pt x="1533" y="1418"/>
                    <a:pt x="1541" y="1418"/>
                  </a:cubicBezTo>
                  <a:cubicBezTo>
                    <a:pt x="1576" y="1418"/>
                    <a:pt x="1601" y="1383"/>
                    <a:pt x="1584" y="1346"/>
                  </a:cubicBezTo>
                  <a:cubicBezTo>
                    <a:pt x="1430" y="955"/>
                    <a:pt x="1717" y="616"/>
                    <a:pt x="1368" y="194"/>
                  </a:cubicBezTo>
                  <a:cubicBezTo>
                    <a:pt x="1252" y="50"/>
                    <a:pt x="1129" y="0"/>
                    <a:pt x="101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0"/>
            <p:cNvSpPr/>
            <p:nvPr/>
          </p:nvSpPr>
          <p:spPr>
            <a:xfrm>
              <a:off x="2378433" y="2368614"/>
              <a:ext cx="46169" cy="46262"/>
            </a:xfrm>
            <a:custGeom>
              <a:rect b="b" l="l" r="r" t="t"/>
              <a:pathLst>
                <a:path extrusionOk="0" h="1498" w="1495">
                  <a:moveTo>
                    <a:pt x="681" y="0"/>
                  </a:moveTo>
                  <a:cubicBezTo>
                    <a:pt x="662" y="0"/>
                    <a:pt x="644" y="11"/>
                    <a:pt x="637" y="32"/>
                  </a:cubicBezTo>
                  <a:cubicBezTo>
                    <a:pt x="494" y="392"/>
                    <a:pt x="0" y="397"/>
                    <a:pt x="25" y="922"/>
                  </a:cubicBezTo>
                  <a:cubicBezTo>
                    <a:pt x="49" y="1475"/>
                    <a:pt x="674" y="1493"/>
                    <a:pt x="752" y="1493"/>
                  </a:cubicBezTo>
                  <a:cubicBezTo>
                    <a:pt x="757" y="1493"/>
                    <a:pt x="760" y="1493"/>
                    <a:pt x="760" y="1493"/>
                  </a:cubicBezTo>
                  <a:cubicBezTo>
                    <a:pt x="760" y="1493"/>
                    <a:pt x="798" y="1497"/>
                    <a:pt x="857" y="1497"/>
                  </a:cubicBezTo>
                  <a:cubicBezTo>
                    <a:pt x="1058" y="1497"/>
                    <a:pt x="1495" y="1445"/>
                    <a:pt x="1438" y="988"/>
                  </a:cubicBezTo>
                  <a:cubicBezTo>
                    <a:pt x="1372" y="464"/>
                    <a:pt x="914" y="413"/>
                    <a:pt x="734" y="37"/>
                  </a:cubicBezTo>
                  <a:cubicBezTo>
                    <a:pt x="724" y="13"/>
                    <a:pt x="702" y="0"/>
                    <a:pt x="681"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0"/>
            <p:cNvSpPr/>
            <p:nvPr/>
          </p:nvSpPr>
          <p:spPr>
            <a:xfrm>
              <a:off x="2344463" y="2401503"/>
              <a:ext cx="51759" cy="43606"/>
            </a:xfrm>
            <a:custGeom>
              <a:rect b="b" l="l" r="r" t="t"/>
              <a:pathLst>
                <a:path extrusionOk="0" h="1412" w="1676">
                  <a:moveTo>
                    <a:pt x="911" y="1"/>
                  </a:moveTo>
                  <a:cubicBezTo>
                    <a:pt x="545" y="1"/>
                    <a:pt x="400" y="324"/>
                    <a:pt x="62" y="355"/>
                  </a:cubicBezTo>
                  <a:cubicBezTo>
                    <a:pt x="15" y="355"/>
                    <a:pt x="0" y="417"/>
                    <a:pt x="36" y="447"/>
                  </a:cubicBezTo>
                  <a:cubicBezTo>
                    <a:pt x="354" y="725"/>
                    <a:pt x="268" y="1203"/>
                    <a:pt x="771" y="1377"/>
                  </a:cubicBezTo>
                  <a:cubicBezTo>
                    <a:pt x="840" y="1401"/>
                    <a:pt x="903" y="1412"/>
                    <a:pt x="960" y="1412"/>
                  </a:cubicBezTo>
                  <a:cubicBezTo>
                    <a:pt x="1362" y="1412"/>
                    <a:pt x="1449" y="874"/>
                    <a:pt x="1449" y="874"/>
                  </a:cubicBezTo>
                  <a:cubicBezTo>
                    <a:pt x="1449" y="874"/>
                    <a:pt x="1675" y="175"/>
                    <a:pt x="1100" y="27"/>
                  </a:cubicBezTo>
                  <a:cubicBezTo>
                    <a:pt x="1031" y="9"/>
                    <a:pt x="968" y="1"/>
                    <a:pt x="911"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0"/>
            <p:cNvSpPr/>
            <p:nvPr/>
          </p:nvSpPr>
          <p:spPr>
            <a:xfrm>
              <a:off x="2360491" y="2441310"/>
              <a:ext cx="54600" cy="45181"/>
            </a:xfrm>
            <a:custGeom>
              <a:rect b="b" l="l" r="r" t="t"/>
              <a:pathLst>
                <a:path extrusionOk="0" h="1463" w="1768">
                  <a:moveTo>
                    <a:pt x="608" y="0"/>
                  </a:moveTo>
                  <a:cubicBezTo>
                    <a:pt x="463" y="0"/>
                    <a:pt x="317" y="60"/>
                    <a:pt x="221" y="254"/>
                  </a:cubicBezTo>
                  <a:cubicBezTo>
                    <a:pt x="0" y="711"/>
                    <a:pt x="427" y="998"/>
                    <a:pt x="411" y="1399"/>
                  </a:cubicBezTo>
                  <a:cubicBezTo>
                    <a:pt x="407" y="1433"/>
                    <a:pt x="438" y="1462"/>
                    <a:pt x="468" y="1462"/>
                  </a:cubicBezTo>
                  <a:cubicBezTo>
                    <a:pt x="479" y="1462"/>
                    <a:pt x="490" y="1459"/>
                    <a:pt x="499" y="1451"/>
                  </a:cubicBezTo>
                  <a:cubicBezTo>
                    <a:pt x="802" y="1219"/>
                    <a:pt x="1218" y="1430"/>
                    <a:pt x="1480" y="998"/>
                  </a:cubicBezTo>
                  <a:cubicBezTo>
                    <a:pt x="1768" y="510"/>
                    <a:pt x="1080" y="161"/>
                    <a:pt x="1080" y="161"/>
                  </a:cubicBezTo>
                  <a:cubicBezTo>
                    <a:pt x="1080" y="161"/>
                    <a:pt x="846" y="0"/>
                    <a:pt x="608"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0"/>
            <p:cNvSpPr/>
            <p:nvPr/>
          </p:nvSpPr>
          <p:spPr>
            <a:xfrm>
              <a:off x="2373677" y="2402182"/>
              <a:ext cx="62074" cy="59140"/>
            </a:xfrm>
            <a:custGeom>
              <a:rect b="b" l="l" r="r" t="t"/>
              <a:pathLst>
                <a:path extrusionOk="0" h="1915" w="2010">
                  <a:moveTo>
                    <a:pt x="999" y="0"/>
                  </a:moveTo>
                  <a:cubicBezTo>
                    <a:pt x="510" y="0"/>
                    <a:pt x="99" y="370"/>
                    <a:pt x="51" y="868"/>
                  </a:cubicBezTo>
                  <a:cubicBezTo>
                    <a:pt x="0" y="1392"/>
                    <a:pt x="390" y="1860"/>
                    <a:pt x="914" y="1910"/>
                  </a:cubicBezTo>
                  <a:cubicBezTo>
                    <a:pt x="943" y="1913"/>
                    <a:pt x="972" y="1914"/>
                    <a:pt x="1001" y="1914"/>
                  </a:cubicBezTo>
                  <a:cubicBezTo>
                    <a:pt x="1494" y="1914"/>
                    <a:pt x="1914" y="1542"/>
                    <a:pt x="1957" y="1047"/>
                  </a:cubicBezTo>
                  <a:cubicBezTo>
                    <a:pt x="2009" y="518"/>
                    <a:pt x="1623" y="50"/>
                    <a:pt x="1094" y="5"/>
                  </a:cubicBezTo>
                  <a:cubicBezTo>
                    <a:pt x="1062" y="2"/>
                    <a:pt x="1030" y="0"/>
                    <a:pt x="999"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0"/>
            <p:cNvSpPr/>
            <p:nvPr/>
          </p:nvSpPr>
          <p:spPr>
            <a:xfrm>
              <a:off x="1910262" y="792550"/>
              <a:ext cx="458327" cy="413208"/>
            </a:xfrm>
            <a:custGeom>
              <a:rect b="b" l="l" r="r" t="t"/>
              <a:pathLst>
                <a:path extrusionOk="0" h="13380" w="14841">
                  <a:moveTo>
                    <a:pt x="8423" y="1"/>
                  </a:moveTo>
                  <a:cubicBezTo>
                    <a:pt x="8124" y="1"/>
                    <a:pt x="7782" y="78"/>
                    <a:pt x="7400" y="280"/>
                  </a:cubicBezTo>
                  <a:cubicBezTo>
                    <a:pt x="7400" y="280"/>
                    <a:pt x="6934" y="77"/>
                    <a:pt x="6342" y="77"/>
                  </a:cubicBezTo>
                  <a:cubicBezTo>
                    <a:pt x="5813" y="77"/>
                    <a:pt x="5185" y="240"/>
                    <a:pt x="4702" y="856"/>
                  </a:cubicBezTo>
                  <a:cubicBezTo>
                    <a:pt x="4702" y="856"/>
                    <a:pt x="4688" y="856"/>
                    <a:pt x="4664" y="856"/>
                  </a:cubicBezTo>
                  <a:cubicBezTo>
                    <a:pt x="4390" y="856"/>
                    <a:pt x="2705" y="917"/>
                    <a:pt x="2550" y="2424"/>
                  </a:cubicBezTo>
                  <a:cubicBezTo>
                    <a:pt x="2550" y="2424"/>
                    <a:pt x="848" y="2752"/>
                    <a:pt x="1352" y="4298"/>
                  </a:cubicBezTo>
                  <a:cubicBezTo>
                    <a:pt x="1352" y="4298"/>
                    <a:pt x="0" y="5142"/>
                    <a:pt x="848" y="6827"/>
                  </a:cubicBezTo>
                  <a:cubicBezTo>
                    <a:pt x="848" y="6827"/>
                    <a:pt x="21" y="8359"/>
                    <a:pt x="1234" y="9053"/>
                  </a:cubicBezTo>
                  <a:cubicBezTo>
                    <a:pt x="1234" y="9053"/>
                    <a:pt x="1120" y="11000"/>
                    <a:pt x="2611" y="11298"/>
                  </a:cubicBezTo>
                  <a:cubicBezTo>
                    <a:pt x="3808" y="12578"/>
                    <a:pt x="5509" y="13379"/>
                    <a:pt x="7400" y="13379"/>
                  </a:cubicBezTo>
                  <a:cubicBezTo>
                    <a:pt x="9203" y="13379"/>
                    <a:pt x="10844" y="12644"/>
                    <a:pt x="12030" y="11458"/>
                  </a:cubicBezTo>
                  <a:cubicBezTo>
                    <a:pt x="12030" y="11458"/>
                    <a:pt x="13439" y="11000"/>
                    <a:pt x="13434" y="9376"/>
                  </a:cubicBezTo>
                  <a:cubicBezTo>
                    <a:pt x="13434" y="9376"/>
                    <a:pt x="14558" y="8590"/>
                    <a:pt x="13947" y="6827"/>
                  </a:cubicBezTo>
                  <a:cubicBezTo>
                    <a:pt x="13947" y="6827"/>
                    <a:pt x="14841" y="5353"/>
                    <a:pt x="13382" y="4160"/>
                  </a:cubicBezTo>
                  <a:cubicBezTo>
                    <a:pt x="13382" y="4160"/>
                    <a:pt x="13612" y="2448"/>
                    <a:pt x="11938" y="2109"/>
                  </a:cubicBezTo>
                  <a:cubicBezTo>
                    <a:pt x="11938" y="2109"/>
                    <a:pt x="11733" y="735"/>
                    <a:pt x="10298" y="735"/>
                  </a:cubicBezTo>
                  <a:cubicBezTo>
                    <a:pt x="10171" y="735"/>
                    <a:pt x="10034" y="745"/>
                    <a:pt x="9888" y="769"/>
                  </a:cubicBezTo>
                  <a:cubicBezTo>
                    <a:pt x="9888" y="769"/>
                    <a:pt x="9368" y="1"/>
                    <a:pt x="842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0"/>
            <p:cNvSpPr/>
            <p:nvPr/>
          </p:nvSpPr>
          <p:spPr>
            <a:xfrm>
              <a:off x="1908131" y="937510"/>
              <a:ext cx="451039" cy="552642"/>
            </a:xfrm>
            <a:custGeom>
              <a:rect b="b" l="l" r="r" t="t"/>
              <a:pathLst>
                <a:path extrusionOk="0" h="17895" w="14605">
                  <a:moveTo>
                    <a:pt x="7310" y="0"/>
                  </a:moveTo>
                  <a:cubicBezTo>
                    <a:pt x="5007" y="0"/>
                    <a:pt x="3266" y="0"/>
                    <a:pt x="2572" y="2077"/>
                  </a:cubicBezTo>
                  <a:cubicBezTo>
                    <a:pt x="2572" y="2077"/>
                    <a:pt x="2253" y="3752"/>
                    <a:pt x="2073" y="4846"/>
                  </a:cubicBezTo>
                  <a:cubicBezTo>
                    <a:pt x="2073" y="4846"/>
                    <a:pt x="1798" y="4609"/>
                    <a:pt x="1468" y="4609"/>
                  </a:cubicBezTo>
                  <a:cubicBezTo>
                    <a:pt x="1119" y="4609"/>
                    <a:pt x="709" y="4874"/>
                    <a:pt x="501" y="5962"/>
                  </a:cubicBezTo>
                  <a:cubicBezTo>
                    <a:pt x="74" y="8213"/>
                    <a:pt x="1755" y="8325"/>
                    <a:pt x="1755" y="8325"/>
                  </a:cubicBezTo>
                  <a:cubicBezTo>
                    <a:pt x="1755" y="8325"/>
                    <a:pt x="1616" y="9266"/>
                    <a:pt x="2038" y="10068"/>
                  </a:cubicBezTo>
                  <a:cubicBezTo>
                    <a:pt x="2562" y="11064"/>
                    <a:pt x="3990" y="11769"/>
                    <a:pt x="3990" y="11769"/>
                  </a:cubicBezTo>
                  <a:cubicBezTo>
                    <a:pt x="3990" y="11769"/>
                    <a:pt x="4211" y="14349"/>
                    <a:pt x="2346" y="15310"/>
                  </a:cubicBezTo>
                  <a:cubicBezTo>
                    <a:pt x="1898" y="15535"/>
                    <a:pt x="1333" y="15638"/>
                    <a:pt x="655" y="15638"/>
                  </a:cubicBezTo>
                  <a:cubicBezTo>
                    <a:pt x="655" y="15638"/>
                    <a:pt x="0" y="17887"/>
                    <a:pt x="7302" y="17895"/>
                  </a:cubicBezTo>
                  <a:lnTo>
                    <a:pt x="7302" y="17895"/>
                  </a:lnTo>
                  <a:cubicBezTo>
                    <a:pt x="14604" y="17887"/>
                    <a:pt x="13949" y="15638"/>
                    <a:pt x="13949" y="15638"/>
                  </a:cubicBezTo>
                  <a:cubicBezTo>
                    <a:pt x="13276" y="15638"/>
                    <a:pt x="12706" y="15535"/>
                    <a:pt x="12258" y="15310"/>
                  </a:cubicBezTo>
                  <a:cubicBezTo>
                    <a:pt x="10393" y="14349"/>
                    <a:pt x="10614" y="11769"/>
                    <a:pt x="10614" y="11769"/>
                  </a:cubicBezTo>
                  <a:cubicBezTo>
                    <a:pt x="10614" y="11769"/>
                    <a:pt x="12047" y="11064"/>
                    <a:pt x="12567" y="10068"/>
                  </a:cubicBezTo>
                  <a:cubicBezTo>
                    <a:pt x="12988" y="9266"/>
                    <a:pt x="12855" y="8325"/>
                    <a:pt x="12855" y="8325"/>
                  </a:cubicBezTo>
                  <a:cubicBezTo>
                    <a:pt x="12855" y="8325"/>
                    <a:pt x="14535" y="8213"/>
                    <a:pt x="14103" y="5962"/>
                  </a:cubicBezTo>
                  <a:cubicBezTo>
                    <a:pt x="13897" y="4874"/>
                    <a:pt x="13488" y="4609"/>
                    <a:pt x="13138" y="4609"/>
                  </a:cubicBezTo>
                  <a:cubicBezTo>
                    <a:pt x="12808" y="4609"/>
                    <a:pt x="12531" y="4846"/>
                    <a:pt x="12531" y="4846"/>
                  </a:cubicBezTo>
                  <a:cubicBezTo>
                    <a:pt x="12356" y="3752"/>
                    <a:pt x="12033" y="2077"/>
                    <a:pt x="12033" y="2077"/>
                  </a:cubicBezTo>
                  <a:cubicBezTo>
                    <a:pt x="11338" y="0"/>
                    <a:pt x="9607" y="0"/>
                    <a:pt x="7310" y="0"/>
                  </a:cubicBezTo>
                  <a:close/>
                  <a:moveTo>
                    <a:pt x="7302" y="17895"/>
                  </a:moveTo>
                  <a:cubicBezTo>
                    <a:pt x="7289" y="17895"/>
                    <a:pt x="7276" y="17895"/>
                    <a:pt x="7263" y="17895"/>
                  </a:cubicBezTo>
                  <a:lnTo>
                    <a:pt x="7341" y="17895"/>
                  </a:lnTo>
                  <a:cubicBezTo>
                    <a:pt x="7328" y="17895"/>
                    <a:pt x="7315" y="17895"/>
                    <a:pt x="7302" y="17895"/>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0"/>
            <p:cNvSpPr/>
            <p:nvPr/>
          </p:nvSpPr>
          <p:spPr>
            <a:xfrm>
              <a:off x="2298109" y="1093866"/>
              <a:ext cx="37491" cy="45891"/>
            </a:xfrm>
            <a:custGeom>
              <a:rect b="b" l="l" r="r" t="t"/>
              <a:pathLst>
                <a:path extrusionOk="0" h="1486" w="1214">
                  <a:moveTo>
                    <a:pt x="372" y="1"/>
                  </a:moveTo>
                  <a:cubicBezTo>
                    <a:pt x="134" y="1"/>
                    <a:pt x="48" y="224"/>
                    <a:pt x="36" y="231"/>
                  </a:cubicBezTo>
                  <a:cubicBezTo>
                    <a:pt x="31" y="236"/>
                    <a:pt x="0" y="287"/>
                    <a:pt x="21" y="313"/>
                  </a:cubicBezTo>
                  <a:cubicBezTo>
                    <a:pt x="31" y="333"/>
                    <a:pt x="51" y="344"/>
                    <a:pt x="72" y="344"/>
                  </a:cubicBezTo>
                  <a:cubicBezTo>
                    <a:pt x="83" y="344"/>
                    <a:pt x="94" y="341"/>
                    <a:pt x="104" y="333"/>
                  </a:cubicBezTo>
                  <a:cubicBezTo>
                    <a:pt x="118" y="319"/>
                    <a:pt x="169" y="115"/>
                    <a:pt x="363" y="115"/>
                  </a:cubicBezTo>
                  <a:cubicBezTo>
                    <a:pt x="436" y="115"/>
                    <a:pt x="529" y="144"/>
                    <a:pt x="648" y="221"/>
                  </a:cubicBezTo>
                  <a:cubicBezTo>
                    <a:pt x="1084" y="503"/>
                    <a:pt x="1053" y="1407"/>
                    <a:pt x="1053" y="1417"/>
                  </a:cubicBezTo>
                  <a:cubicBezTo>
                    <a:pt x="1049" y="1448"/>
                    <a:pt x="1070" y="1479"/>
                    <a:pt x="1105" y="1485"/>
                  </a:cubicBezTo>
                  <a:lnTo>
                    <a:pt x="1110" y="1485"/>
                  </a:lnTo>
                  <a:cubicBezTo>
                    <a:pt x="1141" y="1485"/>
                    <a:pt x="1167" y="1464"/>
                    <a:pt x="1172" y="1433"/>
                  </a:cubicBezTo>
                  <a:cubicBezTo>
                    <a:pt x="1177" y="1393"/>
                    <a:pt x="1214" y="447"/>
                    <a:pt x="714" y="122"/>
                  </a:cubicBezTo>
                  <a:cubicBezTo>
                    <a:pt x="575" y="33"/>
                    <a:pt x="463" y="1"/>
                    <a:pt x="37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0"/>
            <p:cNvSpPr/>
            <p:nvPr/>
          </p:nvSpPr>
          <p:spPr>
            <a:xfrm>
              <a:off x="1930706" y="1098961"/>
              <a:ext cx="37368" cy="45861"/>
            </a:xfrm>
            <a:custGeom>
              <a:rect b="b" l="l" r="r" t="t"/>
              <a:pathLst>
                <a:path extrusionOk="0" h="1485" w="1210">
                  <a:moveTo>
                    <a:pt x="841" y="0"/>
                  </a:moveTo>
                  <a:cubicBezTo>
                    <a:pt x="750" y="0"/>
                    <a:pt x="638" y="33"/>
                    <a:pt x="500" y="122"/>
                  </a:cubicBezTo>
                  <a:cubicBezTo>
                    <a:pt x="1" y="446"/>
                    <a:pt x="38" y="1392"/>
                    <a:pt x="42" y="1432"/>
                  </a:cubicBezTo>
                  <a:cubicBezTo>
                    <a:pt x="47" y="1463"/>
                    <a:pt x="73" y="1484"/>
                    <a:pt x="99" y="1484"/>
                  </a:cubicBezTo>
                  <a:lnTo>
                    <a:pt x="109" y="1484"/>
                  </a:lnTo>
                  <a:cubicBezTo>
                    <a:pt x="140" y="1479"/>
                    <a:pt x="166" y="1453"/>
                    <a:pt x="161" y="1417"/>
                  </a:cubicBezTo>
                  <a:cubicBezTo>
                    <a:pt x="161" y="1406"/>
                    <a:pt x="130" y="507"/>
                    <a:pt x="567" y="220"/>
                  </a:cubicBezTo>
                  <a:cubicBezTo>
                    <a:pt x="683" y="145"/>
                    <a:pt x="775" y="117"/>
                    <a:pt x="847" y="117"/>
                  </a:cubicBezTo>
                  <a:cubicBezTo>
                    <a:pt x="1041" y="117"/>
                    <a:pt x="1093" y="318"/>
                    <a:pt x="1111" y="333"/>
                  </a:cubicBezTo>
                  <a:cubicBezTo>
                    <a:pt x="1120" y="340"/>
                    <a:pt x="1131" y="344"/>
                    <a:pt x="1142" y="344"/>
                  </a:cubicBezTo>
                  <a:cubicBezTo>
                    <a:pt x="1163" y="344"/>
                    <a:pt x="1184" y="332"/>
                    <a:pt x="1193" y="312"/>
                  </a:cubicBezTo>
                  <a:cubicBezTo>
                    <a:pt x="1209" y="287"/>
                    <a:pt x="1178" y="235"/>
                    <a:pt x="1172" y="230"/>
                  </a:cubicBezTo>
                  <a:cubicBezTo>
                    <a:pt x="1165" y="223"/>
                    <a:pt x="1077" y="0"/>
                    <a:pt x="84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0"/>
            <p:cNvSpPr/>
            <p:nvPr/>
          </p:nvSpPr>
          <p:spPr>
            <a:xfrm>
              <a:off x="1951335" y="1126446"/>
              <a:ext cx="21494" cy="46046"/>
            </a:xfrm>
            <a:custGeom>
              <a:rect b="b" l="l" r="r" t="t"/>
              <a:pathLst>
                <a:path extrusionOk="0" h="1491" w="696">
                  <a:moveTo>
                    <a:pt x="525" y="1"/>
                  </a:moveTo>
                  <a:cubicBezTo>
                    <a:pt x="516" y="1"/>
                    <a:pt x="507" y="3"/>
                    <a:pt x="499" y="8"/>
                  </a:cubicBezTo>
                  <a:cubicBezTo>
                    <a:pt x="468" y="23"/>
                    <a:pt x="454" y="60"/>
                    <a:pt x="468" y="85"/>
                  </a:cubicBezTo>
                  <a:cubicBezTo>
                    <a:pt x="468" y="91"/>
                    <a:pt x="572" y="291"/>
                    <a:pt x="535" y="445"/>
                  </a:cubicBezTo>
                  <a:cubicBezTo>
                    <a:pt x="520" y="492"/>
                    <a:pt x="468" y="542"/>
                    <a:pt x="371" y="584"/>
                  </a:cubicBezTo>
                  <a:cubicBezTo>
                    <a:pt x="207" y="651"/>
                    <a:pt x="1" y="743"/>
                    <a:pt x="58" y="928"/>
                  </a:cubicBezTo>
                  <a:cubicBezTo>
                    <a:pt x="93" y="1052"/>
                    <a:pt x="196" y="1139"/>
                    <a:pt x="283" y="1216"/>
                  </a:cubicBezTo>
                  <a:cubicBezTo>
                    <a:pt x="340" y="1263"/>
                    <a:pt x="345" y="1318"/>
                    <a:pt x="345" y="1349"/>
                  </a:cubicBezTo>
                  <a:cubicBezTo>
                    <a:pt x="345" y="1360"/>
                    <a:pt x="335" y="1370"/>
                    <a:pt x="319" y="1386"/>
                  </a:cubicBezTo>
                  <a:cubicBezTo>
                    <a:pt x="295" y="1406"/>
                    <a:pt x="295" y="1441"/>
                    <a:pt x="314" y="1467"/>
                  </a:cubicBezTo>
                  <a:cubicBezTo>
                    <a:pt x="325" y="1483"/>
                    <a:pt x="340" y="1488"/>
                    <a:pt x="356" y="1488"/>
                  </a:cubicBezTo>
                  <a:cubicBezTo>
                    <a:pt x="360" y="1490"/>
                    <a:pt x="364" y="1490"/>
                    <a:pt x="368" y="1490"/>
                  </a:cubicBezTo>
                  <a:cubicBezTo>
                    <a:pt x="379" y="1490"/>
                    <a:pt x="390" y="1486"/>
                    <a:pt x="397" y="1478"/>
                  </a:cubicBezTo>
                  <a:cubicBezTo>
                    <a:pt x="443" y="1436"/>
                    <a:pt x="468" y="1396"/>
                    <a:pt x="468" y="1349"/>
                  </a:cubicBezTo>
                  <a:cubicBezTo>
                    <a:pt x="468" y="1263"/>
                    <a:pt x="454" y="1201"/>
                    <a:pt x="366" y="1123"/>
                  </a:cubicBezTo>
                  <a:cubicBezTo>
                    <a:pt x="283" y="1057"/>
                    <a:pt x="196" y="985"/>
                    <a:pt x="171" y="897"/>
                  </a:cubicBezTo>
                  <a:cubicBezTo>
                    <a:pt x="150" y="815"/>
                    <a:pt x="258" y="763"/>
                    <a:pt x="423" y="692"/>
                  </a:cubicBezTo>
                  <a:cubicBezTo>
                    <a:pt x="556" y="635"/>
                    <a:pt x="628" y="578"/>
                    <a:pt x="648" y="471"/>
                  </a:cubicBezTo>
                  <a:cubicBezTo>
                    <a:pt x="695" y="276"/>
                    <a:pt x="582" y="44"/>
                    <a:pt x="577" y="34"/>
                  </a:cubicBezTo>
                  <a:cubicBezTo>
                    <a:pt x="566" y="13"/>
                    <a:pt x="545" y="1"/>
                    <a:pt x="52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0"/>
            <p:cNvSpPr/>
            <p:nvPr/>
          </p:nvSpPr>
          <p:spPr>
            <a:xfrm>
              <a:off x="2293353" y="1121382"/>
              <a:ext cx="21463" cy="46046"/>
            </a:xfrm>
            <a:custGeom>
              <a:rect b="b" l="l" r="r" t="t"/>
              <a:pathLst>
                <a:path extrusionOk="0" h="1491" w="695">
                  <a:moveTo>
                    <a:pt x="171" y="1"/>
                  </a:moveTo>
                  <a:cubicBezTo>
                    <a:pt x="149" y="1"/>
                    <a:pt x="129" y="12"/>
                    <a:pt x="118" y="33"/>
                  </a:cubicBezTo>
                  <a:cubicBezTo>
                    <a:pt x="114" y="44"/>
                    <a:pt x="0" y="275"/>
                    <a:pt x="47" y="471"/>
                  </a:cubicBezTo>
                  <a:cubicBezTo>
                    <a:pt x="73" y="578"/>
                    <a:pt x="139" y="630"/>
                    <a:pt x="278" y="691"/>
                  </a:cubicBezTo>
                  <a:cubicBezTo>
                    <a:pt x="443" y="763"/>
                    <a:pt x="550" y="815"/>
                    <a:pt x="524" y="896"/>
                  </a:cubicBezTo>
                  <a:cubicBezTo>
                    <a:pt x="498" y="984"/>
                    <a:pt x="412" y="1057"/>
                    <a:pt x="334" y="1123"/>
                  </a:cubicBezTo>
                  <a:cubicBezTo>
                    <a:pt x="247" y="1195"/>
                    <a:pt x="232" y="1261"/>
                    <a:pt x="232" y="1349"/>
                  </a:cubicBezTo>
                  <a:cubicBezTo>
                    <a:pt x="232" y="1396"/>
                    <a:pt x="252" y="1436"/>
                    <a:pt x="299" y="1477"/>
                  </a:cubicBezTo>
                  <a:cubicBezTo>
                    <a:pt x="309" y="1485"/>
                    <a:pt x="321" y="1490"/>
                    <a:pt x="332" y="1490"/>
                  </a:cubicBezTo>
                  <a:cubicBezTo>
                    <a:pt x="336" y="1490"/>
                    <a:pt x="340" y="1490"/>
                    <a:pt x="344" y="1488"/>
                  </a:cubicBezTo>
                  <a:cubicBezTo>
                    <a:pt x="360" y="1488"/>
                    <a:pt x="375" y="1482"/>
                    <a:pt x="386" y="1467"/>
                  </a:cubicBezTo>
                  <a:cubicBezTo>
                    <a:pt x="406" y="1441"/>
                    <a:pt x="401" y="1406"/>
                    <a:pt x="375" y="1385"/>
                  </a:cubicBezTo>
                  <a:cubicBezTo>
                    <a:pt x="360" y="1370"/>
                    <a:pt x="350" y="1354"/>
                    <a:pt x="350" y="1349"/>
                  </a:cubicBezTo>
                  <a:cubicBezTo>
                    <a:pt x="350" y="1318"/>
                    <a:pt x="360" y="1261"/>
                    <a:pt x="412" y="1216"/>
                  </a:cubicBezTo>
                  <a:cubicBezTo>
                    <a:pt x="504" y="1138"/>
                    <a:pt x="607" y="1050"/>
                    <a:pt x="643" y="927"/>
                  </a:cubicBezTo>
                  <a:cubicBezTo>
                    <a:pt x="694" y="742"/>
                    <a:pt x="488" y="650"/>
                    <a:pt x="324" y="578"/>
                  </a:cubicBezTo>
                  <a:cubicBezTo>
                    <a:pt x="232" y="542"/>
                    <a:pt x="175" y="490"/>
                    <a:pt x="165" y="445"/>
                  </a:cubicBezTo>
                  <a:cubicBezTo>
                    <a:pt x="128" y="291"/>
                    <a:pt x="227" y="90"/>
                    <a:pt x="227" y="85"/>
                  </a:cubicBezTo>
                  <a:cubicBezTo>
                    <a:pt x="242" y="54"/>
                    <a:pt x="232" y="18"/>
                    <a:pt x="201" y="8"/>
                  </a:cubicBezTo>
                  <a:cubicBezTo>
                    <a:pt x="191" y="3"/>
                    <a:pt x="181" y="1"/>
                    <a:pt x="17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0"/>
            <p:cNvSpPr/>
            <p:nvPr/>
          </p:nvSpPr>
          <p:spPr>
            <a:xfrm>
              <a:off x="2168003" y="1182806"/>
              <a:ext cx="12538" cy="32921"/>
            </a:xfrm>
            <a:custGeom>
              <a:rect b="b" l="l" r="r" t="t"/>
              <a:pathLst>
                <a:path extrusionOk="0" h="1066" w="406">
                  <a:moveTo>
                    <a:pt x="137" y="1"/>
                  </a:moveTo>
                  <a:cubicBezTo>
                    <a:pt x="124" y="1"/>
                    <a:pt x="110" y="4"/>
                    <a:pt x="98" y="12"/>
                  </a:cubicBezTo>
                  <a:cubicBezTo>
                    <a:pt x="67" y="38"/>
                    <a:pt x="62" y="79"/>
                    <a:pt x="86" y="110"/>
                  </a:cubicBezTo>
                  <a:cubicBezTo>
                    <a:pt x="210" y="275"/>
                    <a:pt x="262" y="434"/>
                    <a:pt x="241" y="588"/>
                  </a:cubicBezTo>
                  <a:cubicBezTo>
                    <a:pt x="210" y="809"/>
                    <a:pt x="36" y="942"/>
                    <a:pt x="36" y="942"/>
                  </a:cubicBezTo>
                  <a:cubicBezTo>
                    <a:pt x="5" y="968"/>
                    <a:pt x="0" y="1010"/>
                    <a:pt x="20" y="1041"/>
                  </a:cubicBezTo>
                  <a:cubicBezTo>
                    <a:pt x="36" y="1061"/>
                    <a:pt x="56" y="1066"/>
                    <a:pt x="77" y="1066"/>
                  </a:cubicBezTo>
                  <a:cubicBezTo>
                    <a:pt x="93" y="1066"/>
                    <a:pt x="107" y="1066"/>
                    <a:pt x="117" y="1056"/>
                  </a:cubicBezTo>
                  <a:cubicBezTo>
                    <a:pt x="128" y="1046"/>
                    <a:pt x="339" y="887"/>
                    <a:pt x="380" y="609"/>
                  </a:cubicBezTo>
                  <a:cubicBezTo>
                    <a:pt x="406" y="418"/>
                    <a:pt x="344" y="223"/>
                    <a:pt x="195" y="28"/>
                  </a:cubicBezTo>
                  <a:cubicBezTo>
                    <a:pt x="179" y="10"/>
                    <a:pt x="158"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0"/>
            <p:cNvSpPr/>
            <p:nvPr/>
          </p:nvSpPr>
          <p:spPr>
            <a:xfrm>
              <a:off x="2097345" y="1182806"/>
              <a:ext cx="12600" cy="32921"/>
            </a:xfrm>
            <a:custGeom>
              <a:rect b="b" l="l" r="r" t="t"/>
              <a:pathLst>
                <a:path extrusionOk="0" h="1066" w="408">
                  <a:moveTo>
                    <a:pt x="266" y="1"/>
                  </a:moveTo>
                  <a:cubicBezTo>
                    <a:pt x="246" y="1"/>
                    <a:pt x="224" y="10"/>
                    <a:pt x="211" y="28"/>
                  </a:cubicBezTo>
                  <a:cubicBezTo>
                    <a:pt x="62" y="223"/>
                    <a:pt x="0" y="418"/>
                    <a:pt x="26" y="609"/>
                  </a:cubicBezTo>
                  <a:cubicBezTo>
                    <a:pt x="62" y="887"/>
                    <a:pt x="278" y="1046"/>
                    <a:pt x="284" y="1056"/>
                  </a:cubicBezTo>
                  <a:cubicBezTo>
                    <a:pt x="299" y="1066"/>
                    <a:pt x="315" y="1066"/>
                    <a:pt x="325" y="1066"/>
                  </a:cubicBezTo>
                  <a:cubicBezTo>
                    <a:pt x="351" y="1066"/>
                    <a:pt x="370" y="1061"/>
                    <a:pt x="381" y="1041"/>
                  </a:cubicBezTo>
                  <a:cubicBezTo>
                    <a:pt x="407" y="1010"/>
                    <a:pt x="396" y="968"/>
                    <a:pt x="370" y="942"/>
                  </a:cubicBezTo>
                  <a:cubicBezTo>
                    <a:pt x="365" y="942"/>
                    <a:pt x="191" y="809"/>
                    <a:pt x="161" y="588"/>
                  </a:cubicBezTo>
                  <a:cubicBezTo>
                    <a:pt x="140" y="434"/>
                    <a:pt x="196" y="275"/>
                    <a:pt x="320" y="110"/>
                  </a:cubicBezTo>
                  <a:cubicBezTo>
                    <a:pt x="339" y="79"/>
                    <a:pt x="335" y="38"/>
                    <a:pt x="304" y="12"/>
                  </a:cubicBezTo>
                  <a:cubicBezTo>
                    <a:pt x="293" y="4"/>
                    <a:pt x="280" y="1"/>
                    <a:pt x="26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0"/>
            <p:cNvSpPr/>
            <p:nvPr/>
          </p:nvSpPr>
          <p:spPr>
            <a:xfrm>
              <a:off x="2117017" y="1203960"/>
              <a:ext cx="17047" cy="7659"/>
            </a:xfrm>
            <a:custGeom>
              <a:rect b="b" l="l" r="r" t="t"/>
              <a:pathLst>
                <a:path extrusionOk="0" h="248" w="552">
                  <a:moveTo>
                    <a:pt x="283" y="1"/>
                  </a:moveTo>
                  <a:cubicBezTo>
                    <a:pt x="134" y="1"/>
                    <a:pt x="32" y="129"/>
                    <a:pt x="27" y="134"/>
                  </a:cubicBezTo>
                  <a:cubicBezTo>
                    <a:pt x="1" y="160"/>
                    <a:pt x="6" y="207"/>
                    <a:pt x="32" y="233"/>
                  </a:cubicBezTo>
                  <a:cubicBezTo>
                    <a:pt x="45" y="241"/>
                    <a:pt x="62" y="246"/>
                    <a:pt x="79" y="246"/>
                  </a:cubicBezTo>
                  <a:cubicBezTo>
                    <a:pt x="99" y="246"/>
                    <a:pt x="118" y="239"/>
                    <a:pt x="129" y="221"/>
                  </a:cubicBezTo>
                  <a:cubicBezTo>
                    <a:pt x="129" y="221"/>
                    <a:pt x="202" y="140"/>
                    <a:pt x="283" y="140"/>
                  </a:cubicBezTo>
                  <a:cubicBezTo>
                    <a:pt x="330" y="140"/>
                    <a:pt x="376" y="165"/>
                    <a:pt x="423" y="221"/>
                  </a:cubicBezTo>
                  <a:cubicBezTo>
                    <a:pt x="438" y="237"/>
                    <a:pt x="454" y="247"/>
                    <a:pt x="473" y="247"/>
                  </a:cubicBezTo>
                  <a:cubicBezTo>
                    <a:pt x="489" y="247"/>
                    <a:pt x="504" y="242"/>
                    <a:pt x="520" y="233"/>
                  </a:cubicBezTo>
                  <a:cubicBezTo>
                    <a:pt x="551" y="207"/>
                    <a:pt x="551" y="160"/>
                    <a:pt x="530" y="134"/>
                  </a:cubicBezTo>
                  <a:cubicBezTo>
                    <a:pt x="454" y="48"/>
                    <a:pt x="371" y="1"/>
                    <a:pt x="28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0"/>
            <p:cNvSpPr/>
            <p:nvPr/>
          </p:nvSpPr>
          <p:spPr>
            <a:xfrm>
              <a:off x="2143853" y="1203960"/>
              <a:ext cx="17171" cy="7659"/>
            </a:xfrm>
            <a:custGeom>
              <a:rect b="b" l="l" r="r" t="t"/>
              <a:pathLst>
                <a:path extrusionOk="0" h="248" w="556">
                  <a:moveTo>
                    <a:pt x="273" y="1"/>
                  </a:moveTo>
                  <a:cubicBezTo>
                    <a:pt x="185" y="1"/>
                    <a:pt x="98" y="48"/>
                    <a:pt x="26" y="134"/>
                  </a:cubicBezTo>
                  <a:cubicBezTo>
                    <a:pt x="0" y="160"/>
                    <a:pt x="5" y="207"/>
                    <a:pt x="31" y="233"/>
                  </a:cubicBezTo>
                  <a:cubicBezTo>
                    <a:pt x="45" y="241"/>
                    <a:pt x="62" y="246"/>
                    <a:pt x="78" y="246"/>
                  </a:cubicBezTo>
                  <a:cubicBezTo>
                    <a:pt x="98" y="246"/>
                    <a:pt x="118" y="239"/>
                    <a:pt x="128" y="221"/>
                  </a:cubicBezTo>
                  <a:cubicBezTo>
                    <a:pt x="175" y="171"/>
                    <a:pt x="221" y="140"/>
                    <a:pt x="268" y="140"/>
                  </a:cubicBezTo>
                  <a:cubicBezTo>
                    <a:pt x="355" y="140"/>
                    <a:pt x="422" y="221"/>
                    <a:pt x="422" y="221"/>
                  </a:cubicBezTo>
                  <a:cubicBezTo>
                    <a:pt x="437" y="237"/>
                    <a:pt x="458" y="247"/>
                    <a:pt x="479" y="247"/>
                  </a:cubicBezTo>
                  <a:cubicBezTo>
                    <a:pt x="494" y="247"/>
                    <a:pt x="510" y="242"/>
                    <a:pt x="519" y="233"/>
                  </a:cubicBezTo>
                  <a:cubicBezTo>
                    <a:pt x="550" y="207"/>
                    <a:pt x="555" y="160"/>
                    <a:pt x="529" y="134"/>
                  </a:cubicBezTo>
                  <a:cubicBezTo>
                    <a:pt x="524" y="129"/>
                    <a:pt x="417" y="1"/>
                    <a:pt x="27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0"/>
            <p:cNvSpPr/>
            <p:nvPr/>
          </p:nvSpPr>
          <p:spPr>
            <a:xfrm>
              <a:off x="2004823" y="1116626"/>
              <a:ext cx="98114" cy="58059"/>
            </a:xfrm>
            <a:custGeom>
              <a:rect b="b" l="l" r="r" t="t"/>
              <a:pathLst>
                <a:path extrusionOk="0" h="1880" w="3177">
                  <a:moveTo>
                    <a:pt x="1594" y="1"/>
                  </a:moveTo>
                  <a:cubicBezTo>
                    <a:pt x="704" y="1"/>
                    <a:pt x="1" y="717"/>
                    <a:pt x="1" y="717"/>
                  </a:cubicBezTo>
                  <a:cubicBezTo>
                    <a:pt x="1" y="717"/>
                    <a:pt x="510" y="1879"/>
                    <a:pt x="1529" y="1879"/>
                  </a:cubicBezTo>
                  <a:cubicBezTo>
                    <a:pt x="1549" y="1879"/>
                    <a:pt x="1569" y="1879"/>
                    <a:pt x="1589" y="1878"/>
                  </a:cubicBezTo>
                  <a:cubicBezTo>
                    <a:pt x="2652" y="1837"/>
                    <a:pt x="3176" y="933"/>
                    <a:pt x="3176" y="933"/>
                  </a:cubicBezTo>
                  <a:cubicBezTo>
                    <a:pt x="2652" y="227"/>
                    <a:pt x="2093" y="1"/>
                    <a:pt x="15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0"/>
            <p:cNvSpPr/>
            <p:nvPr/>
          </p:nvSpPr>
          <p:spPr>
            <a:xfrm>
              <a:off x="2041356" y="1116657"/>
              <a:ext cx="62537" cy="62568"/>
            </a:xfrm>
            <a:custGeom>
              <a:rect b="b" l="l" r="r" t="t"/>
              <a:pathLst>
                <a:path extrusionOk="0" h="2026" w="2025">
                  <a:moveTo>
                    <a:pt x="1012" y="1"/>
                  </a:moveTo>
                  <a:cubicBezTo>
                    <a:pt x="452" y="1"/>
                    <a:pt x="0" y="454"/>
                    <a:pt x="0" y="1013"/>
                  </a:cubicBezTo>
                  <a:cubicBezTo>
                    <a:pt x="0" y="1573"/>
                    <a:pt x="452" y="2026"/>
                    <a:pt x="1012" y="2026"/>
                  </a:cubicBezTo>
                  <a:cubicBezTo>
                    <a:pt x="1573" y="2026"/>
                    <a:pt x="2024" y="1573"/>
                    <a:pt x="2024" y="1013"/>
                  </a:cubicBezTo>
                  <a:cubicBezTo>
                    <a:pt x="2024" y="454"/>
                    <a:pt x="1573" y="1"/>
                    <a:pt x="101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0"/>
            <p:cNvSpPr/>
            <p:nvPr/>
          </p:nvSpPr>
          <p:spPr>
            <a:xfrm>
              <a:off x="2177329" y="1116626"/>
              <a:ext cx="98114" cy="58059"/>
            </a:xfrm>
            <a:custGeom>
              <a:rect b="b" l="l" r="r" t="t"/>
              <a:pathLst>
                <a:path extrusionOk="0" h="1880" w="3177">
                  <a:moveTo>
                    <a:pt x="1583" y="1"/>
                  </a:moveTo>
                  <a:cubicBezTo>
                    <a:pt x="1084" y="1"/>
                    <a:pt x="526" y="227"/>
                    <a:pt x="0" y="933"/>
                  </a:cubicBezTo>
                  <a:cubicBezTo>
                    <a:pt x="0" y="933"/>
                    <a:pt x="524" y="1837"/>
                    <a:pt x="1589" y="1878"/>
                  </a:cubicBezTo>
                  <a:cubicBezTo>
                    <a:pt x="1609" y="1879"/>
                    <a:pt x="1629" y="1879"/>
                    <a:pt x="1649" y="1879"/>
                  </a:cubicBezTo>
                  <a:cubicBezTo>
                    <a:pt x="2667" y="1879"/>
                    <a:pt x="3176" y="717"/>
                    <a:pt x="3176" y="717"/>
                  </a:cubicBezTo>
                  <a:cubicBezTo>
                    <a:pt x="3176" y="717"/>
                    <a:pt x="2473" y="1"/>
                    <a:pt x="15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0"/>
            <p:cNvSpPr/>
            <p:nvPr/>
          </p:nvSpPr>
          <p:spPr>
            <a:xfrm>
              <a:off x="2177329" y="1116626"/>
              <a:ext cx="98114" cy="58059"/>
            </a:xfrm>
            <a:custGeom>
              <a:rect b="b" l="l" r="r" t="t"/>
              <a:pathLst>
                <a:path extrusionOk="0" h="1880" w="3177">
                  <a:moveTo>
                    <a:pt x="1583" y="1"/>
                  </a:moveTo>
                  <a:cubicBezTo>
                    <a:pt x="1084" y="1"/>
                    <a:pt x="526" y="227"/>
                    <a:pt x="0" y="933"/>
                  </a:cubicBezTo>
                  <a:cubicBezTo>
                    <a:pt x="0" y="933"/>
                    <a:pt x="524" y="1837"/>
                    <a:pt x="1589" y="1878"/>
                  </a:cubicBezTo>
                  <a:cubicBezTo>
                    <a:pt x="1609" y="1879"/>
                    <a:pt x="1629" y="1879"/>
                    <a:pt x="1649" y="1879"/>
                  </a:cubicBezTo>
                  <a:cubicBezTo>
                    <a:pt x="2667" y="1879"/>
                    <a:pt x="3176" y="717"/>
                    <a:pt x="3176" y="717"/>
                  </a:cubicBezTo>
                  <a:cubicBezTo>
                    <a:pt x="3176" y="717"/>
                    <a:pt x="2473" y="1"/>
                    <a:pt x="15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0"/>
            <p:cNvSpPr/>
            <p:nvPr/>
          </p:nvSpPr>
          <p:spPr>
            <a:xfrm>
              <a:off x="2214141" y="1114310"/>
              <a:ext cx="62722" cy="62722"/>
            </a:xfrm>
            <a:custGeom>
              <a:rect b="b" l="l" r="r" t="t"/>
              <a:pathLst>
                <a:path extrusionOk="0" h="2031" w="2031">
                  <a:moveTo>
                    <a:pt x="1014" y="0"/>
                  </a:moveTo>
                  <a:cubicBezTo>
                    <a:pt x="454" y="0"/>
                    <a:pt x="1" y="458"/>
                    <a:pt x="1" y="1018"/>
                  </a:cubicBezTo>
                  <a:cubicBezTo>
                    <a:pt x="1" y="1578"/>
                    <a:pt x="454" y="2030"/>
                    <a:pt x="1014" y="2030"/>
                  </a:cubicBezTo>
                  <a:cubicBezTo>
                    <a:pt x="1573" y="2030"/>
                    <a:pt x="2031" y="1578"/>
                    <a:pt x="2031" y="1018"/>
                  </a:cubicBezTo>
                  <a:cubicBezTo>
                    <a:pt x="2031" y="458"/>
                    <a:pt x="1573" y="0"/>
                    <a:pt x="101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0"/>
            <p:cNvSpPr/>
            <p:nvPr/>
          </p:nvSpPr>
          <p:spPr>
            <a:xfrm>
              <a:off x="2076253" y="1237683"/>
              <a:ext cx="124148" cy="49319"/>
            </a:xfrm>
            <a:custGeom>
              <a:rect b="b" l="l" r="r" t="t"/>
              <a:pathLst>
                <a:path extrusionOk="0" h="1597" w="4020">
                  <a:moveTo>
                    <a:pt x="1090" y="0"/>
                  </a:moveTo>
                  <a:cubicBezTo>
                    <a:pt x="813" y="0"/>
                    <a:pt x="457" y="43"/>
                    <a:pt x="0" y="158"/>
                  </a:cubicBezTo>
                  <a:cubicBezTo>
                    <a:pt x="0" y="158"/>
                    <a:pt x="602" y="1596"/>
                    <a:pt x="2009" y="1596"/>
                  </a:cubicBezTo>
                  <a:cubicBezTo>
                    <a:pt x="3418" y="1596"/>
                    <a:pt x="4019" y="158"/>
                    <a:pt x="4019" y="158"/>
                  </a:cubicBezTo>
                  <a:cubicBezTo>
                    <a:pt x="3563" y="43"/>
                    <a:pt x="3206" y="0"/>
                    <a:pt x="2930" y="0"/>
                  </a:cubicBezTo>
                  <a:cubicBezTo>
                    <a:pt x="2172" y="0"/>
                    <a:pt x="2009" y="317"/>
                    <a:pt x="2009" y="317"/>
                  </a:cubicBezTo>
                  <a:cubicBezTo>
                    <a:pt x="2009" y="317"/>
                    <a:pt x="1847" y="0"/>
                    <a:pt x="1090" y="0"/>
                  </a:cubicBezTo>
                  <a:close/>
                </a:path>
              </a:pathLst>
            </a:custGeom>
            <a:solidFill>
              <a:srgbClr val="A5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0"/>
            <p:cNvSpPr/>
            <p:nvPr/>
          </p:nvSpPr>
          <p:spPr>
            <a:xfrm>
              <a:off x="1994354" y="1072681"/>
              <a:ext cx="135883" cy="32365"/>
            </a:xfrm>
            <a:custGeom>
              <a:rect b="b" l="l" r="r" t="t"/>
              <a:pathLst>
                <a:path extrusionOk="0" h="1048" w="4400">
                  <a:moveTo>
                    <a:pt x="2066" y="1"/>
                  </a:moveTo>
                  <a:cubicBezTo>
                    <a:pt x="2027" y="1"/>
                    <a:pt x="1987" y="1"/>
                    <a:pt x="1948" y="2"/>
                  </a:cubicBezTo>
                  <a:cubicBezTo>
                    <a:pt x="1594" y="28"/>
                    <a:pt x="1245" y="79"/>
                    <a:pt x="925" y="182"/>
                  </a:cubicBezTo>
                  <a:cubicBezTo>
                    <a:pt x="602" y="279"/>
                    <a:pt x="325" y="407"/>
                    <a:pt x="78" y="603"/>
                  </a:cubicBezTo>
                  <a:cubicBezTo>
                    <a:pt x="16" y="660"/>
                    <a:pt x="0" y="737"/>
                    <a:pt x="52" y="808"/>
                  </a:cubicBezTo>
                  <a:cubicBezTo>
                    <a:pt x="101" y="872"/>
                    <a:pt x="197" y="912"/>
                    <a:pt x="294" y="912"/>
                  </a:cubicBezTo>
                  <a:cubicBezTo>
                    <a:pt x="328" y="912"/>
                    <a:pt x="363" y="907"/>
                    <a:pt x="396" y="896"/>
                  </a:cubicBezTo>
                  <a:lnTo>
                    <a:pt x="437" y="881"/>
                  </a:lnTo>
                  <a:cubicBezTo>
                    <a:pt x="659" y="803"/>
                    <a:pt x="941" y="737"/>
                    <a:pt x="1203" y="706"/>
                  </a:cubicBezTo>
                  <a:cubicBezTo>
                    <a:pt x="1387" y="685"/>
                    <a:pt x="1571" y="671"/>
                    <a:pt x="1757" y="671"/>
                  </a:cubicBezTo>
                  <a:cubicBezTo>
                    <a:pt x="1841" y="671"/>
                    <a:pt x="1925" y="674"/>
                    <a:pt x="2009" y="680"/>
                  </a:cubicBezTo>
                  <a:cubicBezTo>
                    <a:pt x="2277" y="701"/>
                    <a:pt x="2545" y="732"/>
                    <a:pt x="2806" y="793"/>
                  </a:cubicBezTo>
                  <a:cubicBezTo>
                    <a:pt x="3074" y="850"/>
                    <a:pt x="3330" y="932"/>
                    <a:pt x="3598" y="1009"/>
                  </a:cubicBezTo>
                  <a:lnTo>
                    <a:pt x="3634" y="1019"/>
                  </a:lnTo>
                  <a:cubicBezTo>
                    <a:pt x="3700" y="1038"/>
                    <a:pt x="3768" y="1047"/>
                    <a:pt x="3834" y="1047"/>
                  </a:cubicBezTo>
                  <a:cubicBezTo>
                    <a:pt x="4022" y="1047"/>
                    <a:pt x="4198" y="975"/>
                    <a:pt x="4281" y="850"/>
                  </a:cubicBezTo>
                  <a:cubicBezTo>
                    <a:pt x="4400" y="670"/>
                    <a:pt x="4281" y="444"/>
                    <a:pt x="4020" y="352"/>
                  </a:cubicBezTo>
                  <a:cubicBezTo>
                    <a:pt x="3859" y="295"/>
                    <a:pt x="3700" y="238"/>
                    <a:pt x="3536" y="192"/>
                  </a:cubicBezTo>
                  <a:cubicBezTo>
                    <a:pt x="3366" y="151"/>
                    <a:pt x="3197" y="105"/>
                    <a:pt x="3022" y="79"/>
                  </a:cubicBezTo>
                  <a:cubicBezTo>
                    <a:pt x="2711" y="20"/>
                    <a:pt x="2388" y="1"/>
                    <a:pt x="206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0"/>
            <p:cNvSpPr/>
            <p:nvPr/>
          </p:nvSpPr>
          <p:spPr>
            <a:xfrm>
              <a:off x="2146386" y="1072681"/>
              <a:ext cx="136068" cy="32365"/>
            </a:xfrm>
            <a:custGeom>
              <a:rect b="b" l="l" r="r" t="t"/>
              <a:pathLst>
                <a:path extrusionOk="0" h="1048" w="4406">
                  <a:moveTo>
                    <a:pt x="2334" y="1"/>
                  </a:moveTo>
                  <a:cubicBezTo>
                    <a:pt x="2013" y="1"/>
                    <a:pt x="1689" y="20"/>
                    <a:pt x="1378" y="79"/>
                  </a:cubicBezTo>
                  <a:cubicBezTo>
                    <a:pt x="1203" y="105"/>
                    <a:pt x="1039" y="151"/>
                    <a:pt x="864" y="192"/>
                  </a:cubicBezTo>
                  <a:cubicBezTo>
                    <a:pt x="700" y="238"/>
                    <a:pt x="540" y="295"/>
                    <a:pt x="381" y="352"/>
                  </a:cubicBezTo>
                  <a:cubicBezTo>
                    <a:pt x="119" y="444"/>
                    <a:pt x="1" y="670"/>
                    <a:pt x="119" y="850"/>
                  </a:cubicBezTo>
                  <a:cubicBezTo>
                    <a:pt x="202" y="975"/>
                    <a:pt x="378" y="1047"/>
                    <a:pt x="566" y="1047"/>
                  </a:cubicBezTo>
                  <a:cubicBezTo>
                    <a:pt x="633" y="1047"/>
                    <a:pt x="701" y="1038"/>
                    <a:pt x="767" y="1019"/>
                  </a:cubicBezTo>
                  <a:lnTo>
                    <a:pt x="807" y="1009"/>
                  </a:lnTo>
                  <a:cubicBezTo>
                    <a:pt x="1070" y="932"/>
                    <a:pt x="1332" y="850"/>
                    <a:pt x="1594" y="793"/>
                  </a:cubicBezTo>
                  <a:cubicBezTo>
                    <a:pt x="1856" y="732"/>
                    <a:pt x="2123" y="701"/>
                    <a:pt x="2390" y="680"/>
                  </a:cubicBezTo>
                  <a:cubicBezTo>
                    <a:pt x="2475" y="674"/>
                    <a:pt x="2559" y="671"/>
                    <a:pt x="2643" y="671"/>
                  </a:cubicBezTo>
                  <a:cubicBezTo>
                    <a:pt x="2829" y="671"/>
                    <a:pt x="3013" y="685"/>
                    <a:pt x="3198" y="706"/>
                  </a:cubicBezTo>
                  <a:cubicBezTo>
                    <a:pt x="3464" y="737"/>
                    <a:pt x="3742" y="803"/>
                    <a:pt x="3962" y="881"/>
                  </a:cubicBezTo>
                  <a:lnTo>
                    <a:pt x="4004" y="896"/>
                  </a:lnTo>
                  <a:cubicBezTo>
                    <a:pt x="4037" y="907"/>
                    <a:pt x="4072" y="912"/>
                    <a:pt x="4107" y="912"/>
                  </a:cubicBezTo>
                  <a:cubicBezTo>
                    <a:pt x="4204" y="912"/>
                    <a:pt x="4301" y="872"/>
                    <a:pt x="4353" y="808"/>
                  </a:cubicBezTo>
                  <a:cubicBezTo>
                    <a:pt x="4405" y="737"/>
                    <a:pt x="4389" y="660"/>
                    <a:pt x="4322" y="603"/>
                  </a:cubicBezTo>
                  <a:cubicBezTo>
                    <a:pt x="4076" y="407"/>
                    <a:pt x="3798" y="279"/>
                    <a:pt x="3475" y="182"/>
                  </a:cubicBezTo>
                  <a:cubicBezTo>
                    <a:pt x="3161" y="79"/>
                    <a:pt x="2807" y="28"/>
                    <a:pt x="2451" y="2"/>
                  </a:cubicBezTo>
                  <a:cubicBezTo>
                    <a:pt x="2412" y="1"/>
                    <a:pt x="2373" y="1"/>
                    <a:pt x="233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0"/>
            <p:cNvSpPr/>
            <p:nvPr/>
          </p:nvSpPr>
          <p:spPr>
            <a:xfrm>
              <a:off x="2133076" y="1089851"/>
              <a:ext cx="11149" cy="15132"/>
            </a:xfrm>
            <a:custGeom>
              <a:rect b="b" l="l" r="r" t="t"/>
              <a:pathLst>
                <a:path extrusionOk="0" h="490" w="361">
                  <a:moveTo>
                    <a:pt x="159" y="1"/>
                  </a:moveTo>
                  <a:cubicBezTo>
                    <a:pt x="72" y="1"/>
                    <a:pt x="0" y="67"/>
                    <a:pt x="0" y="155"/>
                  </a:cubicBezTo>
                  <a:lnTo>
                    <a:pt x="0" y="335"/>
                  </a:lnTo>
                  <a:cubicBezTo>
                    <a:pt x="0" y="422"/>
                    <a:pt x="72" y="489"/>
                    <a:pt x="159" y="489"/>
                  </a:cubicBezTo>
                  <a:lnTo>
                    <a:pt x="200" y="489"/>
                  </a:lnTo>
                  <a:cubicBezTo>
                    <a:pt x="288" y="489"/>
                    <a:pt x="360" y="422"/>
                    <a:pt x="360" y="335"/>
                  </a:cubicBezTo>
                  <a:lnTo>
                    <a:pt x="360" y="155"/>
                  </a:lnTo>
                  <a:cubicBezTo>
                    <a:pt x="360" y="67"/>
                    <a:pt x="288" y="1"/>
                    <a:pt x="20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0"/>
            <p:cNvSpPr/>
            <p:nvPr/>
          </p:nvSpPr>
          <p:spPr>
            <a:xfrm>
              <a:off x="1914524" y="910983"/>
              <a:ext cx="435999" cy="176216"/>
            </a:xfrm>
            <a:custGeom>
              <a:rect b="b" l="l" r="r" t="t"/>
              <a:pathLst>
                <a:path extrusionOk="0" h="5706" w="14118">
                  <a:moveTo>
                    <a:pt x="7056" y="1"/>
                  </a:moveTo>
                  <a:cubicBezTo>
                    <a:pt x="0" y="1"/>
                    <a:pt x="1866" y="5705"/>
                    <a:pt x="1866" y="5705"/>
                  </a:cubicBezTo>
                  <a:cubicBezTo>
                    <a:pt x="6757" y="4527"/>
                    <a:pt x="7110" y="2689"/>
                    <a:pt x="7112" y="2193"/>
                  </a:cubicBezTo>
                  <a:lnTo>
                    <a:pt x="7112" y="2193"/>
                  </a:lnTo>
                  <a:cubicBezTo>
                    <a:pt x="7183" y="2641"/>
                    <a:pt x="7765" y="4203"/>
                    <a:pt x="12334" y="5705"/>
                  </a:cubicBezTo>
                  <a:cubicBezTo>
                    <a:pt x="12334" y="5705"/>
                    <a:pt x="14117" y="1"/>
                    <a:pt x="705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0"/>
            <p:cNvSpPr/>
            <p:nvPr/>
          </p:nvSpPr>
          <p:spPr>
            <a:xfrm>
              <a:off x="2135423" y="1300405"/>
              <a:ext cx="104784" cy="39900"/>
            </a:xfrm>
            <a:custGeom>
              <a:rect b="b" l="l" r="r" t="t"/>
              <a:pathLst>
                <a:path extrusionOk="0" h="1292" w="3393">
                  <a:moveTo>
                    <a:pt x="3293" y="0"/>
                  </a:moveTo>
                  <a:cubicBezTo>
                    <a:pt x="3278" y="0"/>
                    <a:pt x="3263" y="4"/>
                    <a:pt x="3249" y="13"/>
                  </a:cubicBezTo>
                  <a:cubicBezTo>
                    <a:pt x="3223" y="23"/>
                    <a:pt x="1148" y="1112"/>
                    <a:pt x="93" y="1112"/>
                  </a:cubicBezTo>
                  <a:cubicBezTo>
                    <a:pt x="43" y="1112"/>
                    <a:pt x="1" y="1154"/>
                    <a:pt x="1" y="1199"/>
                  </a:cubicBezTo>
                  <a:cubicBezTo>
                    <a:pt x="1" y="1251"/>
                    <a:pt x="43" y="1292"/>
                    <a:pt x="93" y="1292"/>
                  </a:cubicBezTo>
                  <a:cubicBezTo>
                    <a:pt x="1193" y="1292"/>
                    <a:pt x="3244" y="213"/>
                    <a:pt x="3331" y="172"/>
                  </a:cubicBezTo>
                  <a:cubicBezTo>
                    <a:pt x="3373" y="146"/>
                    <a:pt x="3392" y="89"/>
                    <a:pt x="3368" y="49"/>
                  </a:cubicBezTo>
                  <a:cubicBezTo>
                    <a:pt x="3354" y="17"/>
                    <a:pt x="3323" y="0"/>
                    <a:pt x="329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0"/>
            <p:cNvSpPr/>
            <p:nvPr/>
          </p:nvSpPr>
          <p:spPr>
            <a:xfrm>
              <a:off x="2290327" y="1174746"/>
              <a:ext cx="63186" cy="153826"/>
            </a:xfrm>
            <a:custGeom>
              <a:rect b="b" l="l" r="r" t="t"/>
              <a:pathLst>
                <a:path extrusionOk="0" h="4981" w="2046">
                  <a:moveTo>
                    <a:pt x="1023" y="1"/>
                  </a:moveTo>
                  <a:cubicBezTo>
                    <a:pt x="458" y="1"/>
                    <a:pt x="1" y="3387"/>
                    <a:pt x="1" y="3954"/>
                  </a:cubicBezTo>
                  <a:cubicBezTo>
                    <a:pt x="1" y="4518"/>
                    <a:pt x="458" y="4981"/>
                    <a:pt x="1023" y="4981"/>
                  </a:cubicBezTo>
                  <a:cubicBezTo>
                    <a:pt x="1589" y="4981"/>
                    <a:pt x="2045" y="4518"/>
                    <a:pt x="2045" y="3954"/>
                  </a:cubicBezTo>
                  <a:cubicBezTo>
                    <a:pt x="2045" y="3387"/>
                    <a:pt x="1589" y="1"/>
                    <a:pt x="1023"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0"/>
            <p:cNvSpPr/>
            <p:nvPr/>
          </p:nvSpPr>
          <p:spPr>
            <a:xfrm>
              <a:off x="1923881" y="1174746"/>
              <a:ext cx="63216" cy="153826"/>
            </a:xfrm>
            <a:custGeom>
              <a:rect b="b" l="l" r="r" t="t"/>
              <a:pathLst>
                <a:path extrusionOk="0" h="4981" w="2047">
                  <a:moveTo>
                    <a:pt x="1023" y="1"/>
                  </a:moveTo>
                  <a:cubicBezTo>
                    <a:pt x="458" y="1"/>
                    <a:pt x="1" y="3387"/>
                    <a:pt x="1" y="3954"/>
                  </a:cubicBezTo>
                  <a:cubicBezTo>
                    <a:pt x="1" y="4518"/>
                    <a:pt x="458" y="4981"/>
                    <a:pt x="1023" y="4981"/>
                  </a:cubicBezTo>
                  <a:cubicBezTo>
                    <a:pt x="1589" y="4981"/>
                    <a:pt x="2047" y="4518"/>
                    <a:pt x="2047" y="3954"/>
                  </a:cubicBezTo>
                  <a:cubicBezTo>
                    <a:pt x="2047" y="3387"/>
                    <a:pt x="1589" y="1"/>
                    <a:pt x="1023"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0"/>
            <p:cNvSpPr/>
            <p:nvPr/>
          </p:nvSpPr>
          <p:spPr>
            <a:xfrm>
              <a:off x="1934350" y="935596"/>
              <a:ext cx="408699" cy="69702"/>
            </a:xfrm>
            <a:custGeom>
              <a:rect b="b" l="l" r="r" t="t"/>
              <a:pathLst>
                <a:path extrusionOk="0" h="2257" w="13234">
                  <a:moveTo>
                    <a:pt x="6461" y="1"/>
                  </a:moveTo>
                  <a:cubicBezTo>
                    <a:pt x="2072" y="1"/>
                    <a:pt x="43" y="2133"/>
                    <a:pt x="22" y="2154"/>
                  </a:cubicBezTo>
                  <a:cubicBezTo>
                    <a:pt x="1" y="2180"/>
                    <a:pt x="1" y="2216"/>
                    <a:pt x="27" y="2242"/>
                  </a:cubicBezTo>
                  <a:cubicBezTo>
                    <a:pt x="37" y="2251"/>
                    <a:pt x="53" y="2256"/>
                    <a:pt x="68" y="2256"/>
                  </a:cubicBezTo>
                  <a:cubicBezTo>
                    <a:pt x="84" y="2256"/>
                    <a:pt x="98" y="2251"/>
                    <a:pt x="114" y="2237"/>
                  </a:cubicBezTo>
                  <a:cubicBezTo>
                    <a:pt x="135" y="2216"/>
                    <a:pt x="2123" y="124"/>
                    <a:pt x="6461" y="124"/>
                  </a:cubicBezTo>
                  <a:cubicBezTo>
                    <a:pt x="10793" y="124"/>
                    <a:pt x="13100" y="2221"/>
                    <a:pt x="13126" y="2242"/>
                  </a:cubicBezTo>
                  <a:cubicBezTo>
                    <a:pt x="13138" y="2252"/>
                    <a:pt x="13153" y="2257"/>
                    <a:pt x="13167" y="2257"/>
                  </a:cubicBezTo>
                  <a:cubicBezTo>
                    <a:pt x="13184" y="2257"/>
                    <a:pt x="13200" y="2250"/>
                    <a:pt x="13214" y="2237"/>
                  </a:cubicBezTo>
                  <a:cubicBezTo>
                    <a:pt x="13233" y="2211"/>
                    <a:pt x="13233" y="2175"/>
                    <a:pt x="13209" y="2149"/>
                  </a:cubicBezTo>
                  <a:cubicBezTo>
                    <a:pt x="13188" y="2128"/>
                    <a:pt x="12617" y="1604"/>
                    <a:pt x="11492" y="1075"/>
                  </a:cubicBezTo>
                  <a:cubicBezTo>
                    <a:pt x="10464" y="586"/>
                    <a:pt x="8748" y="1"/>
                    <a:pt x="6461" y="1"/>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0"/>
            <p:cNvSpPr/>
            <p:nvPr/>
          </p:nvSpPr>
          <p:spPr>
            <a:xfrm>
              <a:off x="2255245" y="891187"/>
              <a:ext cx="54508" cy="37615"/>
            </a:xfrm>
            <a:custGeom>
              <a:rect b="b" l="l" r="r" t="t"/>
              <a:pathLst>
                <a:path extrusionOk="0" h="1218" w="1765">
                  <a:moveTo>
                    <a:pt x="1045" y="0"/>
                  </a:moveTo>
                  <a:cubicBezTo>
                    <a:pt x="741" y="0"/>
                    <a:pt x="399" y="351"/>
                    <a:pt x="160" y="653"/>
                  </a:cubicBezTo>
                  <a:cubicBezTo>
                    <a:pt x="1" y="858"/>
                    <a:pt x="124" y="1151"/>
                    <a:pt x="376" y="1187"/>
                  </a:cubicBezTo>
                  <a:cubicBezTo>
                    <a:pt x="512" y="1205"/>
                    <a:pt x="661" y="1218"/>
                    <a:pt x="806" y="1218"/>
                  </a:cubicBezTo>
                  <a:cubicBezTo>
                    <a:pt x="1306" y="1218"/>
                    <a:pt x="1764" y="1065"/>
                    <a:pt x="1502" y="416"/>
                  </a:cubicBezTo>
                  <a:cubicBezTo>
                    <a:pt x="1379" y="114"/>
                    <a:pt x="1218" y="0"/>
                    <a:pt x="1045"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0"/>
            <p:cNvSpPr/>
            <p:nvPr/>
          </p:nvSpPr>
          <p:spPr>
            <a:xfrm>
              <a:off x="2194654" y="919691"/>
              <a:ext cx="54446" cy="37553"/>
            </a:xfrm>
            <a:custGeom>
              <a:rect b="b" l="l" r="r" t="t"/>
              <a:pathLst>
                <a:path extrusionOk="0" h="1216" w="1763">
                  <a:moveTo>
                    <a:pt x="950" y="1"/>
                  </a:moveTo>
                  <a:cubicBezTo>
                    <a:pt x="453" y="1"/>
                    <a:pt x="1" y="157"/>
                    <a:pt x="262" y="798"/>
                  </a:cubicBezTo>
                  <a:cubicBezTo>
                    <a:pt x="385" y="1101"/>
                    <a:pt x="547" y="1216"/>
                    <a:pt x="721" y="1216"/>
                  </a:cubicBezTo>
                  <a:cubicBezTo>
                    <a:pt x="1024" y="1216"/>
                    <a:pt x="1365" y="866"/>
                    <a:pt x="1604" y="563"/>
                  </a:cubicBezTo>
                  <a:cubicBezTo>
                    <a:pt x="1763" y="361"/>
                    <a:pt x="1640" y="64"/>
                    <a:pt x="1388" y="33"/>
                  </a:cubicBezTo>
                  <a:cubicBezTo>
                    <a:pt x="1250" y="14"/>
                    <a:pt x="1098" y="1"/>
                    <a:pt x="950"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0"/>
            <p:cNvSpPr/>
            <p:nvPr/>
          </p:nvSpPr>
          <p:spPr>
            <a:xfrm>
              <a:off x="2206235" y="872442"/>
              <a:ext cx="51666" cy="46046"/>
            </a:xfrm>
            <a:custGeom>
              <a:rect b="b" l="l" r="r" t="t"/>
              <a:pathLst>
                <a:path extrusionOk="0" h="1491" w="1673">
                  <a:moveTo>
                    <a:pt x="1170" y="1"/>
                  </a:moveTo>
                  <a:cubicBezTo>
                    <a:pt x="1077" y="1"/>
                    <a:pt x="968" y="24"/>
                    <a:pt x="838" y="77"/>
                  </a:cubicBezTo>
                  <a:cubicBezTo>
                    <a:pt x="0" y="416"/>
                    <a:pt x="596" y="1044"/>
                    <a:pt x="1075" y="1419"/>
                  </a:cubicBezTo>
                  <a:cubicBezTo>
                    <a:pt x="1136" y="1468"/>
                    <a:pt x="1206" y="1490"/>
                    <a:pt x="1275" y="1490"/>
                  </a:cubicBezTo>
                  <a:cubicBezTo>
                    <a:pt x="1431" y="1490"/>
                    <a:pt x="1579" y="1378"/>
                    <a:pt x="1604" y="1203"/>
                  </a:cubicBezTo>
                  <a:cubicBezTo>
                    <a:pt x="1672" y="695"/>
                    <a:pt x="1673" y="1"/>
                    <a:pt x="1170"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0"/>
            <p:cNvSpPr/>
            <p:nvPr/>
          </p:nvSpPr>
          <p:spPr>
            <a:xfrm>
              <a:off x="2246443" y="930037"/>
              <a:ext cx="51697" cy="46046"/>
            </a:xfrm>
            <a:custGeom>
              <a:rect b="b" l="l" r="r" t="t"/>
              <a:pathLst>
                <a:path extrusionOk="0" h="1491" w="1674">
                  <a:moveTo>
                    <a:pt x="394" y="1"/>
                  </a:moveTo>
                  <a:cubicBezTo>
                    <a:pt x="239" y="1"/>
                    <a:pt x="91" y="112"/>
                    <a:pt x="70" y="289"/>
                  </a:cubicBezTo>
                  <a:cubicBezTo>
                    <a:pt x="1" y="796"/>
                    <a:pt x="1" y="1490"/>
                    <a:pt x="503" y="1490"/>
                  </a:cubicBezTo>
                  <a:cubicBezTo>
                    <a:pt x="596" y="1490"/>
                    <a:pt x="706" y="1467"/>
                    <a:pt x="836" y="1414"/>
                  </a:cubicBezTo>
                  <a:cubicBezTo>
                    <a:pt x="1673" y="1075"/>
                    <a:pt x="1078" y="443"/>
                    <a:pt x="599" y="73"/>
                  </a:cubicBezTo>
                  <a:cubicBezTo>
                    <a:pt x="537" y="24"/>
                    <a:pt x="465" y="1"/>
                    <a:pt x="394"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0"/>
            <p:cNvSpPr/>
            <p:nvPr/>
          </p:nvSpPr>
          <p:spPr>
            <a:xfrm>
              <a:off x="2247895" y="872936"/>
              <a:ext cx="51821" cy="45891"/>
            </a:xfrm>
            <a:custGeom>
              <a:rect b="b" l="l" r="r" t="t"/>
              <a:pathLst>
                <a:path extrusionOk="0" h="1486" w="1678">
                  <a:moveTo>
                    <a:pt x="508" y="1"/>
                  </a:moveTo>
                  <a:cubicBezTo>
                    <a:pt x="29" y="1"/>
                    <a:pt x="1" y="678"/>
                    <a:pt x="44" y="1182"/>
                  </a:cubicBezTo>
                  <a:cubicBezTo>
                    <a:pt x="59" y="1365"/>
                    <a:pt x="212" y="1486"/>
                    <a:pt x="375" y="1486"/>
                  </a:cubicBezTo>
                  <a:cubicBezTo>
                    <a:pt x="441" y="1486"/>
                    <a:pt x="508" y="1466"/>
                    <a:pt x="568" y="1424"/>
                  </a:cubicBezTo>
                  <a:cubicBezTo>
                    <a:pt x="1056" y="1069"/>
                    <a:pt x="1678" y="468"/>
                    <a:pt x="860" y="92"/>
                  </a:cubicBezTo>
                  <a:cubicBezTo>
                    <a:pt x="722" y="29"/>
                    <a:pt x="606" y="1"/>
                    <a:pt x="508"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0"/>
            <p:cNvSpPr/>
            <p:nvPr/>
          </p:nvSpPr>
          <p:spPr>
            <a:xfrm>
              <a:off x="2204629" y="929728"/>
              <a:ext cx="51821" cy="45861"/>
            </a:xfrm>
            <a:custGeom>
              <a:rect b="b" l="l" r="r" t="t"/>
              <a:pathLst>
                <a:path extrusionOk="0" h="1485" w="1678">
                  <a:moveTo>
                    <a:pt x="1304" y="0"/>
                  </a:moveTo>
                  <a:cubicBezTo>
                    <a:pt x="1238" y="0"/>
                    <a:pt x="1171" y="20"/>
                    <a:pt x="1111" y="62"/>
                  </a:cubicBezTo>
                  <a:cubicBezTo>
                    <a:pt x="617" y="411"/>
                    <a:pt x="1" y="1013"/>
                    <a:pt x="818" y="1393"/>
                  </a:cubicBezTo>
                  <a:cubicBezTo>
                    <a:pt x="956" y="1456"/>
                    <a:pt x="1072" y="1484"/>
                    <a:pt x="1169" y="1484"/>
                  </a:cubicBezTo>
                  <a:cubicBezTo>
                    <a:pt x="1649" y="1484"/>
                    <a:pt x="1678" y="803"/>
                    <a:pt x="1635" y="304"/>
                  </a:cubicBezTo>
                  <a:cubicBezTo>
                    <a:pt x="1620" y="121"/>
                    <a:pt x="1467" y="0"/>
                    <a:pt x="1304"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0"/>
            <p:cNvSpPr/>
            <p:nvPr/>
          </p:nvSpPr>
          <p:spPr>
            <a:xfrm>
              <a:off x="2193975" y="889550"/>
              <a:ext cx="55434" cy="38078"/>
            </a:xfrm>
            <a:custGeom>
              <a:rect b="b" l="l" r="r" t="t"/>
              <a:pathLst>
                <a:path extrusionOk="0" h="1233" w="1795">
                  <a:moveTo>
                    <a:pt x="775" y="1"/>
                  </a:moveTo>
                  <a:cubicBezTo>
                    <a:pt x="608" y="1"/>
                    <a:pt x="448" y="110"/>
                    <a:pt x="315" y="398"/>
                  </a:cubicBezTo>
                  <a:cubicBezTo>
                    <a:pt x="0" y="1083"/>
                    <a:pt x="557" y="1233"/>
                    <a:pt x="1100" y="1233"/>
                  </a:cubicBezTo>
                  <a:cubicBezTo>
                    <a:pt x="1204" y="1233"/>
                    <a:pt x="1307" y="1227"/>
                    <a:pt x="1404" y="1219"/>
                  </a:cubicBezTo>
                  <a:cubicBezTo>
                    <a:pt x="1662" y="1194"/>
                    <a:pt x="1795" y="906"/>
                    <a:pt x="1646" y="695"/>
                  </a:cubicBezTo>
                  <a:cubicBezTo>
                    <a:pt x="1416" y="375"/>
                    <a:pt x="1084" y="1"/>
                    <a:pt x="775"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0"/>
            <p:cNvSpPr/>
            <p:nvPr/>
          </p:nvSpPr>
          <p:spPr>
            <a:xfrm>
              <a:off x="2254936" y="920896"/>
              <a:ext cx="55434" cy="37924"/>
            </a:xfrm>
            <a:custGeom>
              <a:rect b="b" l="l" r="r" t="t"/>
              <a:pathLst>
                <a:path extrusionOk="0" h="1228" w="1795">
                  <a:moveTo>
                    <a:pt x="700" y="0"/>
                  </a:moveTo>
                  <a:cubicBezTo>
                    <a:pt x="594" y="0"/>
                    <a:pt x="490" y="6"/>
                    <a:pt x="392" y="14"/>
                  </a:cubicBezTo>
                  <a:cubicBezTo>
                    <a:pt x="134" y="35"/>
                    <a:pt x="1" y="327"/>
                    <a:pt x="150" y="533"/>
                  </a:cubicBezTo>
                  <a:cubicBezTo>
                    <a:pt x="380" y="854"/>
                    <a:pt x="712" y="1228"/>
                    <a:pt x="1021" y="1228"/>
                  </a:cubicBezTo>
                  <a:cubicBezTo>
                    <a:pt x="1187" y="1228"/>
                    <a:pt x="1348" y="1118"/>
                    <a:pt x="1481" y="832"/>
                  </a:cubicBezTo>
                  <a:cubicBezTo>
                    <a:pt x="1795" y="147"/>
                    <a:pt x="1241" y="0"/>
                    <a:pt x="700"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0"/>
            <p:cNvSpPr/>
            <p:nvPr/>
          </p:nvSpPr>
          <p:spPr>
            <a:xfrm>
              <a:off x="2226061" y="901286"/>
              <a:ext cx="52222" cy="45891"/>
            </a:xfrm>
            <a:custGeom>
              <a:rect b="b" l="l" r="r" t="t"/>
              <a:pathLst>
                <a:path extrusionOk="0" h="1486" w="1691">
                  <a:moveTo>
                    <a:pt x="848" y="1"/>
                  </a:moveTo>
                  <a:cubicBezTo>
                    <a:pt x="568" y="1"/>
                    <a:pt x="298" y="160"/>
                    <a:pt x="170" y="433"/>
                  </a:cubicBezTo>
                  <a:cubicBezTo>
                    <a:pt x="1" y="803"/>
                    <a:pt x="165" y="1246"/>
                    <a:pt x="535" y="1415"/>
                  </a:cubicBezTo>
                  <a:cubicBezTo>
                    <a:pt x="636" y="1463"/>
                    <a:pt x="742" y="1485"/>
                    <a:pt x="846" y="1485"/>
                  </a:cubicBezTo>
                  <a:cubicBezTo>
                    <a:pt x="1125" y="1485"/>
                    <a:pt x="1394" y="1324"/>
                    <a:pt x="1522" y="1055"/>
                  </a:cubicBezTo>
                  <a:cubicBezTo>
                    <a:pt x="1691" y="680"/>
                    <a:pt x="1527" y="243"/>
                    <a:pt x="1157" y="68"/>
                  </a:cubicBezTo>
                  <a:cubicBezTo>
                    <a:pt x="1057" y="23"/>
                    <a:pt x="952" y="1"/>
                    <a:pt x="848"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0"/>
            <p:cNvSpPr/>
            <p:nvPr/>
          </p:nvSpPr>
          <p:spPr>
            <a:xfrm>
              <a:off x="2142587" y="851010"/>
              <a:ext cx="75106" cy="51883"/>
            </a:xfrm>
            <a:custGeom>
              <a:rect b="b" l="l" r="r" t="t"/>
              <a:pathLst>
                <a:path extrusionOk="0" h="1680" w="2432">
                  <a:moveTo>
                    <a:pt x="1437" y="1"/>
                  </a:moveTo>
                  <a:cubicBezTo>
                    <a:pt x="1018" y="1"/>
                    <a:pt x="549" y="485"/>
                    <a:pt x="221" y="901"/>
                  </a:cubicBezTo>
                  <a:cubicBezTo>
                    <a:pt x="1" y="1183"/>
                    <a:pt x="169" y="1589"/>
                    <a:pt x="520" y="1635"/>
                  </a:cubicBezTo>
                  <a:cubicBezTo>
                    <a:pt x="709" y="1661"/>
                    <a:pt x="917" y="1679"/>
                    <a:pt x="1120" y="1679"/>
                  </a:cubicBezTo>
                  <a:cubicBezTo>
                    <a:pt x="1805" y="1679"/>
                    <a:pt x="2432" y="1464"/>
                    <a:pt x="2071" y="576"/>
                  </a:cubicBezTo>
                  <a:cubicBezTo>
                    <a:pt x="1900" y="158"/>
                    <a:pt x="1676" y="1"/>
                    <a:pt x="1437"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0"/>
            <p:cNvSpPr/>
            <p:nvPr/>
          </p:nvSpPr>
          <p:spPr>
            <a:xfrm>
              <a:off x="2058928" y="890353"/>
              <a:ext cx="75137" cy="51852"/>
            </a:xfrm>
            <a:custGeom>
              <a:rect b="b" l="l" r="r" t="t"/>
              <a:pathLst>
                <a:path extrusionOk="0" h="1679" w="2433">
                  <a:moveTo>
                    <a:pt x="1318" y="0"/>
                  </a:moveTo>
                  <a:cubicBezTo>
                    <a:pt x="631" y="0"/>
                    <a:pt x="1" y="210"/>
                    <a:pt x="366" y="1101"/>
                  </a:cubicBezTo>
                  <a:cubicBezTo>
                    <a:pt x="536" y="1520"/>
                    <a:pt x="759" y="1678"/>
                    <a:pt x="999" y="1678"/>
                  </a:cubicBezTo>
                  <a:cubicBezTo>
                    <a:pt x="1417" y="1678"/>
                    <a:pt x="1886" y="1195"/>
                    <a:pt x="2216" y="777"/>
                  </a:cubicBezTo>
                  <a:cubicBezTo>
                    <a:pt x="2432" y="495"/>
                    <a:pt x="2268" y="89"/>
                    <a:pt x="1913" y="42"/>
                  </a:cubicBezTo>
                  <a:cubicBezTo>
                    <a:pt x="1725" y="18"/>
                    <a:pt x="1519" y="0"/>
                    <a:pt x="1318"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0"/>
            <p:cNvSpPr/>
            <p:nvPr/>
          </p:nvSpPr>
          <p:spPr>
            <a:xfrm>
              <a:off x="2074987" y="825161"/>
              <a:ext cx="71215" cy="63494"/>
            </a:xfrm>
            <a:custGeom>
              <a:rect b="b" l="l" r="r" t="t"/>
              <a:pathLst>
                <a:path extrusionOk="0" h="2056" w="2306">
                  <a:moveTo>
                    <a:pt x="1614" y="1"/>
                  </a:moveTo>
                  <a:cubicBezTo>
                    <a:pt x="1485" y="1"/>
                    <a:pt x="1332" y="34"/>
                    <a:pt x="1151" y="109"/>
                  </a:cubicBezTo>
                  <a:cubicBezTo>
                    <a:pt x="0" y="576"/>
                    <a:pt x="823" y="1439"/>
                    <a:pt x="1475" y="1959"/>
                  </a:cubicBezTo>
                  <a:cubicBezTo>
                    <a:pt x="1562" y="2025"/>
                    <a:pt x="1660" y="2055"/>
                    <a:pt x="1756" y="2055"/>
                  </a:cubicBezTo>
                  <a:cubicBezTo>
                    <a:pt x="1973" y="2055"/>
                    <a:pt x="2178" y="1900"/>
                    <a:pt x="2210" y="1655"/>
                  </a:cubicBezTo>
                  <a:cubicBezTo>
                    <a:pt x="2305" y="958"/>
                    <a:pt x="2306" y="1"/>
                    <a:pt x="161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0"/>
            <p:cNvSpPr/>
            <p:nvPr/>
          </p:nvSpPr>
          <p:spPr>
            <a:xfrm>
              <a:off x="2130451" y="904621"/>
              <a:ext cx="71215" cy="63464"/>
            </a:xfrm>
            <a:custGeom>
              <a:rect b="b" l="l" r="r" t="t"/>
              <a:pathLst>
                <a:path extrusionOk="0" h="2055" w="2306">
                  <a:moveTo>
                    <a:pt x="550" y="0"/>
                  </a:moveTo>
                  <a:cubicBezTo>
                    <a:pt x="334" y="0"/>
                    <a:pt x="127" y="156"/>
                    <a:pt x="95" y="398"/>
                  </a:cubicBezTo>
                  <a:cubicBezTo>
                    <a:pt x="4" y="1096"/>
                    <a:pt x="1" y="2055"/>
                    <a:pt x="696" y="2055"/>
                  </a:cubicBezTo>
                  <a:cubicBezTo>
                    <a:pt x="824" y="2055"/>
                    <a:pt x="975" y="2022"/>
                    <a:pt x="1154" y="1950"/>
                  </a:cubicBezTo>
                  <a:cubicBezTo>
                    <a:pt x="2305" y="1477"/>
                    <a:pt x="1487" y="614"/>
                    <a:pt x="830" y="100"/>
                  </a:cubicBezTo>
                  <a:cubicBezTo>
                    <a:pt x="744" y="31"/>
                    <a:pt x="646" y="0"/>
                    <a:pt x="55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0"/>
            <p:cNvSpPr/>
            <p:nvPr/>
          </p:nvSpPr>
          <p:spPr>
            <a:xfrm>
              <a:off x="2132489" y="825841"/>
              <a:ext cx="71524" cy="63247"/>
            </a:xfrm>
            <a:custGeom>
              <a:rect b="b" l="l" r="r" t="t"/>
              <a:pathLst>
                <a:path extrusionOk="0" h="2048" w="2316">
                  <a:moveTo>
                    <a:pt x="703" y="0"/>
                  </a:moveTo>
                  <a:cubicBezTo>
                    <a:pt x="40" y="0"/>
                    <a:pt x="0" y="937"/>
                    <a:pt x="60" y="1628"/>
                  </a:cubicBezTo>
                  <a:cubicBezTo>
                    <a:pt x="82" y="1881"/>
                    <a:pt x="293" y="2048"/>
                    <a:pt x="516" y="2048"/>
                  </a:cubicBezTo>
                  <a:cubicBezTo>
                    <a:pt x="606" y="2048"/>
                    <a:pt x="698" y="2021"/>
                    <a:pt x="780" y="1962"/>
                  </a:cubicBezTo>
                  <a:cubicBezTo>
                    <a:pt x="1458" y="1474"/>
                    <a:pt x="2316" y="646"/>
                    <a:pt x="1191" y="127"/>
                  </a:cubicBezTo>
                  <a:cubicBezTo>
                    <a:pt x="999" y="39"/>
                    <a:pt x="838" y="0"/>
                    <a:pt x="703"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0"/>
            <p:cNvSpPr/>
            <p:nvPr/>
          </p:nvSpPr>
          <p:spPr>
            <a:xfrm>
              <a:off x="2072578" y="904219"/>
              <a:ext cx="71555" cy="63155"/>
            </a:xfrm>
            <a:custGeom>
              <a:rect b="b" l="l" r="r" t="t"/>
              <a:pathLst>
                <a:path extrusionOk="0" h="2045" w="2317">
                  <a:moveTo>
                    <a:pt x="1805" y="1"/>
                  </a:moveTo>
                  <a:cubicBezTo>
                    <a:pt x="1715" y="1"/>
                    <a:pt x="1622" y="28"/>
                    <a:pt x="1537" y="87"/>
                  </a:cubicBezTo>
                  <a:cubicBezTo>
                    <a:pt x="859" y="570"/>
                    <a:pt x="1" y="1398"/>
                    <a:pt x="1132" y="1916"/>
                  </a:cubicBezTo>
                  <a:cubicBezTo>
                    <a:pt x="1323" y="2005"/>
                    <a:pt x="1485" y="2045"/>
                    <a:pt x="1620" y="2045"/>
                  </a:cubicBezTo>
                  <a:cubicBezTo>
                    <a:pt x="2278" y="2045"/>
                    <a:pt x="2317" y="1107"/>
                    <a:pt x="2258" y="416"/>
                  </a:cubicBezTo>
                  <a:cubicBezTo>
                    <a:pt x="2239" y="166"/>
                    <a:pt x="2030" y="1"/>
                    <a:pt x="180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0"/>
            <p:cNvSpPr/>
            <p:nvPr/>
          </p:nvSpPr>
          <p:spPr>
            <a:xfrm>
              <a:off x="2058094" y="848817"/>
              <a:ext cx="76403" cy="52346"/>
            </a:xfrm>
            <a:custGeom>
              <a:rect b="b" l="l" r="r" t="t"/>
              <a:pathLst>
                <a:path extrusionOk="0" h="1695" w="2474">
                  <a:moveTo>
                    <a:pt x="1068" y="1"/>
                  </a:moveTo>
                  <a:cubicBezTo>
                    <a:pt x="837" y="1"/>
                    <a:pt x="617" y="152"/>
                    <a:pt x="434" y="550"/>
                  </a:cubicBezTo>
                  <a:cubicBezTo>
                    <a:pt x="0" y="1489"/>
                    <a:pt x="757" y="1695"/>
                    <a:pt x="1503" y="1695"/>
                  </a:cubicBezTo>
                  <a:cubicBezTo>
                    <a:pt x="1650" y="1695"/>
                    <a:pt x="1797" y="1687"/>
                    <a:pt x="1935" y="1675"/>
                  </a:cubicBezTo>
                  <a:cubicBezTo>
                    <a:pt x="2289" y="1650"/>
                    <a:pt x="2474" y="1249"/>
                    <a:pt x="2269" y="956"/>
                  </a:cubicBezTo>
                  <a:cubicBezTo>
                    <a:pt x="1952" y="516"/>
                    <a:pt x="1493" y="1"/>
                    <a:pt x="1068"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20"/>
            <p:cNvSpPr/>
            <p:nvPr/>
          </p:nvSpPr>
          <p:spPr>
            <a:xfrm>
              <a:off x="2142278" y="891990"/>
              <a:ext cx="76403" cy="52408"/>
            </a:xfrm>
            <a:custGeom>
              <a:rect b="b" l="l" r="r" t="t"/>
              <a:pathLst>
                <a:path extrusionOk="0" h="1697" w="2474">
                  <a:moveTo>
                    <a:pt x="964" y="1"/>
                  </a:moveTo>
                  <a:cubicBezTo>
                    <a:pt x="817" y="1"/>
                    <a:pt x="671" y="9"/>
                    <a:pt x="535" y="20"/>
                  </a:cubicBezTo>
                  <a:cubicBezTo>
                    <a:pt x="186" y="51"/>
                    <a:pt x="1" y="452"/>
                    <a:pt x="205" y="739"/>
                  </a:cubicBezTo>
                  <a:cubicBezTo>
                    <a:pt x="519" y="1180"/>
                    <a:pt x="978" y="1696"/>
                    <a:pt x="1404" y="1696"/>
                  </a:cubicBezTo>
                  <a:cubicBezTo>
                    <a:pt x="1634" y="1696"/>
                    <a:pt x="1854" y="1546"/>
                    <a:pt x="2036" y="1151"/>
                  </a:cubicBezTo>
                  <a:cubicBezTo>
                    <a:pt x="2474" y="206"/>
                    <a:pt x="1712" y="1"/>
                    <a:pt x="96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0"/>
            <p:cNvSpPr/>
            <p:nvPr/>
          </p:nvSpPr>
          <p:spPr>
            <a:xfrm>
              <a:off x="2102286" y="864937"/>
              <a:ext cx="72049" cy="63309"/>
            </a:xfrm>
            <a:custGeom>
              <a:rect b="b" l="l" r="r" t="t"/>
              <a:pathLst>
                <a:path extrusionOk="0" h="2050" w="2333">
                  <a:moveTo>
                    <a:pt x="1171" y="1"/>
                  </a:moveTo>
                  <a:cubicBezTo>
                    <a:pt x="783" y="1"/>
                    <a:pt x="409" y="223"/>
                    <a:pt x="236" y="598"/>
                  </a:cubicBezTo>
                  <a:cubicBezTo>
                    <a:pt x="1" y="1112"/>
                    <a:pt x="226" y="1719"/>
                    <a:pt x="741" y="1954"/>
                  </a:cubicBezTo>
                  <a:cubicBezTo>
                    <a:pt x="880" y="2019"/>
                    <a:pt x="1027" y="2049"/>
                    <a:pt x="1171" y="2049"/>
                  </a:cubicBezTo>
                  <a:cubicBezTo>
                    <a:pt x="1556" y="2049"/>
                    <a:pt x="1925" y="1831"/>
                    <a:pt x="2097" y="1456"/>
                  </a:cubicBezTo>
                  <a:cubicBezTo>
                    <a:pt x="2333" y="943"/>
                    <a:pt x="2112" y="331"/>
                    <a:pt x="1598" y="95"/>
                  </a:cubicBezTo>
                  <a:cubicBezTo>
                    <a:pt x="1460" y="31"/>
                    <a:pt x="1314" y="1"/>
                    <a:pt x="1171"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0"/>
            <p:cNvSpPr/>
            <p:nvPr/>
          </p:nvSpPr>
          <p:spPr>
            <a:xfrm>
              <a:off x="2031474" y="896005"/>
              <a:ext cx="53983" cy="37306"/>
            </a:xfrm>
            <a:custGeom>
              <a:rect b="b" l="l" r="r" t="t"/>
              <a:pathLst>
                <a:path extrusionOk="0" h="1208" w="1748">
                  <a:moveTo>
                    <a:pt x="1034" y="0"/>
                  </a:moveTo>
                  <a:cubicBezTo>
                    <a:pt x="733" y="0"/>
                    <a:pt x="394" y="350"/>
                    <a:pt x="155" y="651"/>
                  </a:cubicBezTo>
                  <a:cubicBezTo>
                    <a:pt x="1" y="851"/>
                    <a:pt x="119" y="1145"/>
                    <a:pt x="371" y="1175"/>
                  </a:cubicBezTo>
                  <a:cubicBezTo>
                    <a:pt x="507" y="1194"/>
                    <a:pt x="657" y="1208"/>
                    <a:pt x="804" y="1208"/>
                  </a:cubicBezTo>
                  <a:cubicBezTo>
                    <a:pt x="1297" y="1208"/>
                    <a:pt x="1747" y="1053"/>
                    <a:pt x="1486" y="414"/>
                  </a:cubicBezTo>
                  <a:cubicBezTo>
                    <a:pt x="1365" y="114"/>
                    <a:pt x="1206" y="0"/>
                    <a:pt x="1034"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0"/>
            <p:cNvSpPr/>
            <p:nvPr/>
          </p:nvSpPr>
          <p:spPr>
            <a:xfrm>
              <a:off x="1971347" y="924293"/>
              <a:ext cx="54013" cy="37306"/>
            </a:xfrm>
            <a:custGeom>
              <a:rect b="b" l="l" r="r" t="t"/>
              <a:pathLst>
                <a:path extrusionOk="0" h="1208" w="1749">
                  <a:moveTo>
                    <a:pt x="941" y="0"/>
                  </a:moveTo>
                  <a:cubicBezTo>
                    <a:pt x="449" y="0"/>
                    <a:pt x="0" y="155"/>
                    <a:pt x="257" y="793"/>
                  </a:cubicBezTo>
                  <a:cubicBezTo>
                    <a:pt x="380" y="1094"/>
                    <a:pt x="541" y="1207"/>
                    <a:pt x="713" y="1207"/>
                  </a:cubicBezTo>
                  <a:cubicBezTo>
                    <a:pt x="1015" y="1207"/>
                    <a:pt x="1353" y="858"/>
                    <a:pt x="1589" y="557"/>
                  </a:cubicBezTo>
                  <a:cubicBezTo>
                    <a:pt x="1748" y="357"/>
                    <a:pt x="1630" y="63"/>
                    <a:pt x="1373" y="32"/>
                  </a:cubicBezTo>
                  <a:cubicBezTo>
                    <a:pt x="1237" y="14"/>
                    <a:pt x="1087" y="0"/>
                    <a:pt x="941"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0"/>
            <p:cNvSpPr/>
            <p:nvPr/>
          </p:nvSpPr>
          <p:spPr>
            <a:xfrm>
              <a:off x="1982773" y="877383"/>
              <a:ext cx="51234" cy="45706"/>
            </a:xfrm>
            <a:custGeom>
              <a:rect b="b" l="l" r="r" t="t"/>
              <a:pathLst>
                <a:path extrusionOk="0" h="1480" w="1659">
                  <a:moveTo>
                    <a:pt x="1160" y="1"/>
                  </a:moveTo>
                  <a:cubicBezTo>
                    <a:pt x="1067" y="1"/>
                    <a:pt x="958" y="24"/>
                    <a:pt x="828" y="78"/>
                  </a:cubicBezTo>
                  <a:cubicBezTo>
                    <a:pt x="0" y="417"/>
                    <a:pt x="591" y="1038"/>
                    <a:pt x="1065" y="1408"/>
                  </a:cubicBezTo>
                  <a:cubicBezTo>
                    <a:pt x="1126" y="1457"/>
                    <a:pt x="1197" y="1479"/>
                    <a:pt x="1265" y="1479"/>
                  </a:cubicBezTo>
                  <a:cubicBezTo>
                    <a:pt x="1421" y="1479"/>
                    <a:pt x="1569" y="1367"/>
                    <a:pt x="1594" y="1193"/>
                  </a:cubicBezTo>
                  <a:cubicBezTo>
                    <a:pt x="1658" y="689"/>
                    <a:pt x="1658" y="1"/>
                    <a:pt x="1160"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0"/>
            <p:cNvSpPr/>
            <p:nvPr/>
          </p:nvSpPr>
          <p:spPr>
            <a:xfrm>
              <a:off x="2022734" y="934515"/>
              <a:ext cx="51172" cy="45737"/>
            </a:xfrm>
            <a:custGeom>
              <a:rect b="b" l="l" r="r" t="t"/>
              <a:pathLst>
                <a:path extrusionOk="0" h="1481" w="1657">
                  <a:moveTo>
                    <a:pt x="396" y="0"/>
                  </a:moveTo>
                  <a:cubicBezTo>
                    <a:pt x="239" y="0"/>
                    <a:pt x="89" y="113"/>
                    <a:pt x="68" y="287"/>
                  </a:cubicBezTo>
                  <a:cubicBezTo>
                    <a:pt x="4" y="791"/>
                    <a:pt x="0" y="1480"/>
                    <a:pt x="498" y="1480"/>
                  </a:cubicBezTo>
                  <a:cubicBezTo>
                    <a:pt x="590" y="1480"/>
                    <a:pt x="699" y="1457"/>
                    <a:pt x="829" y="1403"/>
                  </a:cubicBezTo>
                  <a:cubicBezTo>
                    <a:pt x="1657" y="1064"/>
                    <a:pt x="1071" y="441"/>
                    <a:pt x="597" y="71"/>
                  </a:cubicBezTo>
                  <a:cubicBezTo>
                    <a:pt x="536" y="23"/>
                    <a:pt x="465" y="0"/>
                    <a:pt x="396"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0"/>
            <p:cNvSpPr/>
            <p:nvPr/>
          </p:nvSpPr>
          <p:spPr>
            <a:xfrm>
              <a:off x="2024155" y="877877"/>
              <a:ext cx="51512" cy="45490"/>
            </a:xfrm>
            <a:custGeom>
              <a:rect b="b" l="l" r="r" t="t"/>
              <a:pathLst>
                <a:path extrusionOk="0" h="1473" w="1668">
                  <a:moveTo>
                    <a:pt x="504" y="0"/>
                  </a:moveTo>
                  <a:cubicBezTo>
                    <a:pt x="28" y="0"/>
                    <a:pt x="0" y="676"/>
                    <a:pt x="43" y="1172"/>
                  </a:cubicBezTo>
                  <a:cubicBezTo>
                    <a:pt x="58" y="1355"/>
                    <a:pt x="209" y="1472"/>
                    <a:pt x="370" y="1472"/>
                  </a:cubicBezTo>
                  <a:cubicBezTo>
                    <a:pt x="435" y="1472"/>
                    <a:pt x="502" y="1453"/>
                    <a:pt x="562" y="1412"/>
                  </a:cubicBezTo>
                  <a:cubicBezTo>
                    <a:pt x="1051" y="1063"/>
                    <a:pt x="1667" y="467"/>
                    <a:pt x="855" y="92"/>
                  </a:cubicBezTo>
                  <a:cubicBezTo>
                    <a:pt x="717" y="29"/>
                    <a:pt x="601" y="0"/>
                    <a:pt x="504"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0"/>
            <p:cNvSpPr/>
            <p:nvPr/>
          </p:nvSpPr>
          <p:spPr>
            <a:xfrm>
              <a:off x="1981167" y="934237"/>
              <a:ext cx="51512" cy="45521"/>
            </a:xfrm>
            <a:custGeom>
              <a:rect b="b" l="l" r="r" t="t"/>
              <a:pathLst>
                <a:path extrusionOk="0" h="1474" w="1668">
                  <a:moveTo>
                    <a:pt x="1295" y="0"/>
                  </a:moveTo>
                  <a:cubicBezTo>
                    <a:pt x="1230" y="0"/>
                    <a:pt x="1165" y="19"/>
                    <a:pt x="1106" y="61"/>
                  </a:cubicBezTo>
                  <a:cubicBezTo>
                    <a:pt x="617" y="410"/>
                    <a:pt x="1" y="1005"/>
                    <a:pt x="809" y="1382"/>
                  </a:cubicBezTo>
                  <a:cubicBezTo>
                    <a:pt x="946" y="1445"/>
                    <a:pt x="1062" y="1473"/>
                    <a:pt x="1159" y="1473"/>
                  </a:cubicBezTo>
                  <a:cubicBezTo>
                    <a:pt x="1636" y="1473"/>
                    <a:pt x="1668" y="797"/>
                    <a:pt x="1625" y="302"/>
                  </a:cubicBezTo>
                  <a:cubicBezTo>
                    <a:pt x="1606" y="118"/>
                    <a:pt x="1455" y="0"/>
                    <a:pt x="1295"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0"/>
            <p:cNvSpPr/>
            <p:nvPr/>
          </p:nvSpPr>
          <p:spPr>
            <a:xfrm>
              <a:off x="1970544" y="894368"/>
              <a:ext cx="55094" cy="37738"/>
            </a:xfrm>
            <a:custGeom>
              <a:rect b="b" l="l" r="r" t="t"/>
              <a:pathLst>
                <a:path extrusionOk="0" h="1222" w="1784">
                  <a:moveTo>
                    <a:pt x="772" y="1"/>
                  </a:moveTo>
                  <a:cubicBezTo>
                    <a:pt x="606" y="1"/>
                    <a:pt x="446" y="110"/>
                    <a:pt x="314" y="396"/>
                  </a:cubicBezTo>
                  <a:cubicBezTo>
                    <a:pt x="1" y="1074"/>
                    <a:pt x="548" y="1222"/>
                    <a:pt x="1085" y="1222"/>
                  </a:cubicBezTo>
                  <a:cubicBezTo>
                    <a:pt x="1190" y="1222"/>
                    <a:pt x="1295" y="1216"/>
                    <a:pt x="1393" y="1207"/>
                  </a:cubicBezTo>
                  <a:cubicBezTo>
                    <a:pt x="1651" y="1186"/>
                    <a:pt x="1784" y="899"/>
                    <a:pt x="1635" y="688"/>
                  </a:cubicBezTo>
                  <a:cubicBezTo>
                    <a:pt x="1408" y="372"/>
                    <a:pt x="1078" y="1"/>
                    <a:pt x="772"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0"/>
            <p:cNvSpPr/>
            <p:nvPr/>
          </p:nvSpPr>
          <p:spPr>
            <a:xfrm>
              <a:off x="2031196" y="925497"/>
              <a:ext cx="54940" cy="37708"/>
            </a:xfrm>
            <a:custGeom>
              <a:rect b="b" l="l" r="r" t="t"/>
              <a:pathLst>
                <a:path extrusionOk="0" h="1221" w="1779">
                  <a:moveTo>
                    <a:pt x="696" y="0"/>
                  </a:moveTo>
                  <a:cubicBezTo>
                    <a:pt x="590" y="0"/>
                    <a:pt x="484" y="6"/>
                    <a:pt x="385" y="14"/>
                  </a:cubicBezTo>
                  <a:cubicBezTo>
                    <a:pt x="133" y="35"/>
                    <a:pt x="0" y="323"/>
                    <a:pt x="149" y="534"/>
                  </a:cubicBezTo>
                  <a:cubicBezTo>
                    <a:pt x="376" y="850"/>
                    <a:pt x="703" y="1221"/>
                    <a:pt x="1008" y="1221"/>
                  </a:cubicBezTo>
                  <a:cubicBezTo>
                    <a:pt x="1174" y="1221"/>
                    <a:pt x="1332" y="1112"/>
                    <a:pt x="1464" y="826"/>
                  </a:cubicBezTo>
                  <a:cubicBezTo>
                    <a:pt x="1778" y="148"/>
                    <a:pt x="1234" y="0"/>
                    <a:pt x="696"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0"/>
            <p:cNvSpPr/>
            <p:nvPr/>
          </p:nvSpPr>
          <p:spPr>
            <a:xfrm>
              <a:off x="2002476" y="906072"/>
              <a:ext cx="51883" cy="45459"/>
            </a:xfrm>
            <a:custGeom>
              <a:rect b="b" l="l" r="r" t="t"/>
              <a:pathLst>
                <a:path extrusionOk="0" h="1472" w="1680">
                  <a:moveTo>
                    <a:pt x="840" y="0"/>
                  </a:moveTo>
                  <a:cubicBezTo>
                    <a:pt x="562" y="0"/>
                    <a:pt x="293" y="158"/>
                    <a:pt x="169" y="428"/>
                  </a:cubicBezTo>
                  <a:cubicBezTo>
                    <a:pt x="0" y="798"/>
                    <a:pt x="159" y="1234"/>
                    <a:pt x="529" y="1404"/>
                  </a:cubicBezTo>
                  <a:cubicBezTo>
                    <a:pt x="629" y="1450"/>
                    <a:pt x="734" y="1472"/>
                    <a:pt x="838" y="1472"/>
                  </a:cubicBezTo>
                  <a:cubicBezTo>
                    <a:pt x="1116" y="1472"/>
                    <a:pt x="1382" y="1314"/>
                    <a:pt x="1506" y="1044"/>
                  </a:cubicBezTo>
                  <a:cubicBezTo>
                    <a:pt x="1680" y="674"/>
                    <a:pt x="1516" y="238"/>
                    <a:pt x="1146" y="67"/>
                  </a:cubicBezTo>
                  <a:cubicBezTo>
                    <a:pt x="1047" y="22"/>
                    <a:pt x="943" y="0"/>
                    <a:pt x="840"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0"/>
            <p:cNvSpPr/>
            <p:nvPr/>
          </p:nvSpPr>
          <p:spPr>
            <a:xfrm>
              <a:off x="2291778" y="946775"/>
              <a:ext cx="38109" cy="29338"/>
            </a:xfrm>
            <a:custGeom>
              <a:rect b="b" l="l" r="r" t="t"/>
              <a:pathLst>
                <a:path extrusionOk="0" h="950" w="1234">
                  <a:moveTo>
                    <a:pt x="491" y="1"/>
                  </a:moveTo>
                  <a:cubicBezTo>
                    <a:pt x="240" y="1"/>
                    <a:pt x="105" y="378"/>
                    <a:pt x="36" y="677"/>
                  </a:cubicBezTo>
                  <a:cubicBezTo>
                    <a:pt x="0" y="822"/>
                    <a:pt x="114" y="949"/>
                    <a:pt x="250" y="949"/>
                  </a:cubicBezTo>
                  <a:cubicBezTo>
                    <a:pt x="273" y="949"/>
                    <a:pt x="296" y="946"/>
                    <a:pt x="319" y="939"/>
                  </a:cubicBezTo>
                  <a:cubicBezTo>
                    <a:pt x="710" y="815"/>
                    <a:pt x="1234" y="559"/>
                    <a:pt x="786" y="148"/>
                  </a:cubicBezTo>
                  <a:cubicBezTo>
                    <a:pt x="673" y="44"/>
                    <a:pt x="575" y="1"/>
                    <a:pt x="49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0"/>
            <p:cNvSpPr/>
            <p:nvPr/>
          </p:nvSpPr>
          <p:spPr>
            <a:xfrm>
              <a:off x="2268277" y="964007"/>
              <a:ext cx="38109" cy="29431"/>
            </a:xfrm>
            <a:custGeom>
              <a:rect b="b" l="l" r="r" t="t"/>
              <a:pathLst>
                <a:path extrusionOk="0" h="953" w="1234">
                  <a:moveTo>
                    <a:pt x="981" y="1"/>
                  </a:moveTo>
                  <a:cubicBezTo>
                    <a:pt x="960" y="1"/>
                    <a:pt x="938" y="4"/>
                    <a:pt x="916" y="11"/>
                  </a:cubicBezTo>
                  <a:cubicBezTo>
                    <a:pt x="525" y="134"/>
                    <a:pt x="1" y="392"/>
                    <a:pt x="447" y="802"/>
                  </a:cubicBezTo>
                  <a:cubicBezTo>
                    <a:pt x="561" y="908"/>
                    <a:pt x="659" y="952"/>
                    <a:pt x="745" y="952"/>
                  </a:cubicBezTo>
                  <a:cubicBezTo>
                    <a:pt x="996" y="952"/>
                    <a:pt x="1134" y="574"/>
                    <a:pt x="1203" y="278"/>
                  </a:cubicBezTo>
                  <a:cubicBezTo>
                    <a:pt x="1234" y="132"/>
                    <a:pt x="1119" y="1"/>
                    <a:pt x="98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0"/>
            <p:cNvSpPr/>
            <p:nvPr/>
          </p:nvSpPr>
          <p:spPr>
            <a:xfrm>
              <a:off x="2266825" y="948412"/>
              <a:ext cx="38758" cy="28721"/>
            </a:xfrm>
            <a:custGeom>
              <a:rect b="b" l="l" r="r" t="t"/>
              <a:pathLst>
                <a:path extrusionOk="0" h="930" w="1255">
                  <a:moveTo>
                    <a:pt x="719" y="0"/>
                  </a:moveTo>
                  <a:cubicBezTo>
                    <a:pt x="630" y="0"/>
                    <a:pt x="529" y="50"/>
                    <a:pt x="418" y="171"/>
                  </a:cubicBezTo>
                  <a:cubicBezTo>
                    <a:pt x="1" y="619"/>
                    <a:pt x="546" y="830"/>
                    <a:pt x="942" y="923"/>
                  </a:cubicBezTo>
                  <a:cubicBezTo>
                    <a:pt x="960" y="927"/>
                    <a:pt x="978" y="929"/>
                    <a:pt x="995" y="929"/>
                  </a:cubicBezTo>
                  <a:cubicBezTo>
                    <a:pt x="1140" y="929"/>
                    <a:pt x="1254" y="786"/>
                    <a:pt x="1209" y="639"/>
                  </a:cubicBezTo>
                  <a:cubicBezTo>
                    <a:pt x="1120" y="355"/>
                    <a:pt x="959" y="0"/>
                    <a:pt x="719"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0"/>
            <p:cNvSpPr/>
            <p:nvPr/>
          </p:nvSpPr>
          <p:spPr>
            <a:xfrm>
              <a:off x="2291469" y="964439"/>
              <a:ext cx="38727" cy="28721"/>
            </a:xfrm>
            <a:custGeom>
              <a:rect b="b" l="l" r="r" t="t"/>
              <a:pathLst>
                <a:path extrusionOk="0" h="930" w="1254">
                  <a:moveTo>
                    <a:pt x="258" y="1"/>
                  </a:moveTo>
                  <a:cubicBezTo>
                    <a:pt x="113" y="1"/>
                    <a:pt x="0" y="144"/>
                    <a:pt x="46" y="290"/>
                  </a:cubicBezTo>
                  <a:cubicBezTo>
                    <a:pt x="136" y="575"/>
                    <a:pt x="296" y="929"/>
                    <a:pt x="537" y="929"/>
                  </a:cubicBezTo>
                  <a:cubicBezTo>
                    <a:pt x="628" y="929"/>
                    <a:pt x="729" y="880"/>
                    <a:pt x="843" y="758"/>
                  </a:cubicBezTo>
                  <a:cubicBezTo>
                    <a:pt x="1254" y="311"/>
                    <a:pt x="709" y="95"/>
                    <a:pt x="313" y="8"/>
                  </a:cubicBezTo>
                  <a:cubicBezTo>
                    <a:pt x="294" y="3"/>
                    <a:pt x="276" y="1"/>
                    <a:pt x="258"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0"/>
            <p:cNvSpPr/>
            <p:nvPr/>
          </p:nvSpPr>
          <p:spPr>
            <a:xfrm>
              <a:off x="2286065" y="958726"/>
              <a:ext cx="26034" cy="23625"/>
            </a:xfrm>
            <a:custGeom>
              <a:rect b="b" l="l" r="r" t="t"/>
              <a:pathLst>
                <a:path extrusionOk="0" h="765" w="843">
                  <a:moveTo>
                    <a:pt x="420" y="0"/>
                  </a:moveTo>
                  <a:cubicBezTo>
                    <a:pt x="317" y="0"/>
                    <a:pt x="214" y="42"/>
                    <a:pt x="139" y="126"/>
                  </a:cubicBezTo>
                  <a:cubicBezTo>
                    <a:pt x="0" y="280"/>
                    <a:pt x="5" y="521"/>
                    <a:pt x="165" y="665"/>
                  </a:cubicBezTo>
                  <a:cubicBezTo>
                    <a:pt x="237" y="731"/>
                    <a:pt x="330" y="764"/>
                    <a:pt x="422" y="764"/>
                  </a:cubicBezTo>
                  <a:cubicBezTo>
                    <a:pt x="525" y="764"/>
                    <a:pt x="628" y="723"/>
                    <a:pt x="703" y="639"/>
                  </a:cubicBezTo>
                  <a:cubicBezTo>
                    <a:pt x="843" y="485"/>
                    <a:pt x="838" y="243"/>
                    <a:pt x="679" y="100"/>
                  </a:cubicBezTo>
                  <a:cubicBezTo>
                    <a:pt x="606" y="34"/>
                    <a:pt x="513" y="0"/>
                    <a:pt x="42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0"/>
            <p:cNvSpPr/>
            <p:nvPr/>
          </p:nvSpPr>
          <p:spPr>
            <a:xfrm>
              <a:off x="1978326" y="951870"/>
              <a:ext cx="36812" cy="25416"/>
            </a:xfrm>
            <a:custGeom>
              <a:rect b="b" l="l" r="r" t="t"/>
              <a:pathLst>
                <a:path extrusionOk="0" h="823" w="1192">
                  <a:moveTo>
                    <a:pt x="704" y="0"/>
                  </a:moveTo>
                  <a:cubicBezTo>
                    <a:pt x="498" y="0"/>
                    <a:pt x="269" y="237"/>
                    <a:pt x="109" y="441"/>
                  </a:cubicBezTo>
                  <a:cubicBezTo>
                    <a:pt x="0" y="579"/>
                    <a:pt x="83" y="780"/>
                    <a:pt x="253" y="799"/>
                  </a:cubicBezTo>
                  <a:cubicBezTo>
                    <a:pt x="347" y="813"/>
                    <a:pt x="450" y="822"/>
                    <a:pt x="550" y="822"/>
                  </a:cubicBezTo>
                  <a:cubicBezTo>
                    <a:pt x="885" y="822"/>
                    <a:pt x="1191" y="716"/>
                    <a:pt x="1013" y="280"/>
                  </a:cubicBezTo>
                  <a:cubicBezTo>
                    <a:pt x="929" y="77"/>
                    <a:pt x="820" y="0"/>
                    <a:pt x="70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0"/>
            <p:cNvSpPr/>
            <p:nvPr/>
          </p:nvSpPr>
          <p:spPr>
            <a:xfrm>
              <a:off x="1957388" y="963389"/>
              <a:ext cx="36843" cy="25447"/>
            </a:xfrm>
            <a:custGeom>
              <a:rect b="b" l="l" r="r" t="t"/>
              <a:pathLst>
                <a:path extrusionOk="0" h="824" w="1193">
                  <a:moveTo>
                    <a:pt x="655" y="1"/>
                  </a:moveTo>
                  <a:cubicBezTo>
                    <a:pt x="315" y="1"/>
                    <a:pt x="0" y="104"/>
                    <a:pt x="180" y="540"/>
                  </a:cubicBezTo>
                  <a:cubicBezTo>
                    <a:pt x="263" y="746"/>
                    <a:pt x="371" y="823"/>
                    <a:pt x="489" y="823"/>
                  </a:cubicBezTo>
                  <a:cubicBezTo>
                    <a:pt x="694" y="823"/>
                    <a:pt x="924" y="586"/>
                    <a:pt x="1085" y="381"/>
                  </a:cubicBezTo>
                  <a:cubicBezTo>
                    <a:pt x="1192" y="246"/>
                    <a:pt x="1110" y="47"/>
                    <a:pt x="941" y="21"/>
                  </a:cubicBezTo>
                  <a:cubicBezTo>
                    <a:pt x="851" y="9"/>
                    <a:pt x="752" y="1"/>
                    <a:pt x="65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0"/>
            <p:cNvSpPr/>
            <p:nvPr/>
          </p:nvSpPr>
          <p:spPr>
            <a:xfrm>
              <a:off x="1958160" y="945570"/>
              <a:ext cx="34866" cy="31099"/>
            </a:xfrm>
            <a:custGeom>
              <a:rect b="b" l="l" r="r" t="t"/>
              <a:pathLst>
                <a:path extrusionOk="0" h="1007" w="1129">
                  <a:moveTo>
                    <a:pt x="791" y="0"/>
                  </a:moveTo>
                  <a:cubicBezTo>
                    <a:pt x="728" y="0"/>
                    <a:pt x="654" y="17"/>
                    <a:pt x="567" y="53"/>
                  </a:cubicBezTo>
                  <a:cubicBezTo>
                    <a:pt x="1" y="284"/>
                    <a:pt x="402" y="706"/>
                    <a:pt x="726" y="958"/>
                  </a:cubicBezTo>
                  <a:cubicBezTo>
                    <a:pt x="767" y="991"/>
                    <a:pt x="815" y="1006"/>
                    <a:pt x="862" y="1006"/>
                  </a:cubicBezTo>
                  <a:cubicBezTo>
                    <a:pt x="967" y="1006"/>
                    <a:pt x="1068" y="931"/>
                    <a:pt x="1085" y="814"/>
                  </a:cubicBezTo>
                  <a:cubicBezTo>
                    <a:pt x="1129" y="471"/>
                    <a:pt x="1128" y="0"/>
                    <a:pt x="79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0"/>
            <p:cNvSpPr/>
            <p:nvPr/>
          </p:nvSpPr>
          <p:spPr>
            <a:xfrm>
              <a:off x="1977801" y="964748"/>
              <a:ext cx="34835" cy="31068"/>
            </a:xfrm>
            <a:custGeom>
              <a:rect b="b" l="l" r="r" t="t"/>
              <a:pathLst>
                <a:path extrusionOk="0" h="1006" w="1128">
                  <a:moveTo>
                    <a:pt x="270" y="0"/>
                  </a:moveTo>
                  <a:cubicBezTo>
                    <a:pt x="163" y="0"/>
                    <a:pt x="63" y="76"/>
                    <a:pt x="48" y="193"/>
                  </a:cubicBezTo>
                  <a:cubicBezTo>
                    <a:pt x="1" y="535"/>
                    <a:pt x="1" y="1006"/>
                    <a:pt x="341" y="1006"/>
                  </a:cubicBezTo>
                  <a:cubicBezTo>
                    <a:pt x="404" y="1006"/>
                    <a:pt x="479" y="990"/>
                    <a:pt x="567" y="954"/>
                  </a:cubicBezTo>
                  <a:cubicBezTo>
                    <a:pt x="1127" y="722"/>
                    <a:pt x="726" y="301"/>
                    <a:pt x="408" y="48"/>
                  </a:cubicBezTo>
                  <a:cubicBezTo>
                    <a:pt x="366" y="15"/>
                    <a:pt x="317" y="0"/>
                    <a:pt x="27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0"/>
            <p:cNvSpPr/>
            <p:nvPr/>
          </p:nvSpPr>
          <p:spPr>
            <a:xfrm>
              <a:off x="1972613" y="958911"/>
              <a:ext cx="26868" cy="23656"/>
            </a:xfrm>
            <a:custGeom>
              <a:rect b="b" l="l" r="r" t="t"/>
              <a:pathLst>
                <a:path extrusionOk="0" h="766" w="870">
                  <a:moveTo>
                    <a:pt x="436" y="0"/>
                  </a:moveTo>
                  <a:cubicBezTo>
                    <a:pt x="389" y="0"/>
                    <a:pt x="340" y="9"/>
                    <a:pt x="294" y="28"/>
                  </a:cubicBezTo>
                  <a:cubicBezTo>
                    <a:pt x="93" y="109"/>
                    <a:pt x="0" y="330"/>
                    <a:pt x="83" y="526"/>
                  </a:cubicBezTo>
                  <a:cubicBezTo>
                    <a:pt x="142" y="674"/>
                    <a:pt x="286" y="766"/>
                    <a:pt x="437" y="766"/>
                  </a:cubicBezTo>
                  <a:cubicBezTo>
                    <a:pt x="485" y="766"/>
                    <a:pt x="534" y="756"/>
                    <a:pt x="581" y="737"/>
                  </a:cubicBezTo>
                  <a:cubicBezTo>
                    <a:pt x="777" y="659"/>
                    <a:pt x="870" y="433"/>
                    <a:pt x="787" y="237"/>
                  </a:cubicBezTo>
                  <a:cubicBezTo>
                    <a:pt x="728" y="89"/>
                    <a:pt x="586" y="0"/>
                    <a:pt x="436"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0"/>
            <p:cNvSpPr/>
            <p:nvPr/>
          </p:nvSpPr>
          <p:spPr>
            <a:xfrm>
              <a:off x="2191319" y="914349"/>
              <a:ext cx="35546" cy="31222"/>
            </a:xfrm>
            <a:custGeom>
              <a:rect b="b" l="l" r="r" t="t"/>
              <a:pathLst>
                <a:path extrusionOk="0" h="1011" w="1151">
                  <a:moveTo>
                    <a:pt x="373" y="1"/>
                  </a:moveTo>
                  <a:cubicBezTo>
                    <a:pt x="0" y="1"/>
                    <a:pt x="37" y="485"/>
                    <a:pt x="108" y="833"/>
                  </a:cubicBezTo>
                  <a:cubicBezTo>
                    <a:pt x="132" y="944"/>
                    <a:pt x="228" y="1011"/>
                    <a:pt x="328" y="1011"/>
                  </a:cubicBezTo>
                  <a:cubicBezTo>
                    <a:pt x="380" y="1011"/>
                    <a:pt x="434" y="992"/>
                    <a:pt x="478" y="951"/>
                  </a:cubicBezTo>
                  <a:cubicBezTo>
                    <a:pt x="781" y="674"/>
                    <a:pt x="1151" y="221"/>
                    <a:pt x="571" y="36"/>
                  </a:cubicBezTo>
                  <a:cubicBezTo>
                    <a:pt x="495" y="12"/>
                    <a:pt x="429" y="1"/>
                    <a:pt x="373"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0"/>
            <p:cNvSpPr/>
            <p:nvPr/>
          </p:nvSpPr>
          <p:spPr>
            <a:xfrm>
              <a:off x="2176063" y="933681"/>
              <a:ext cx="35453" cy="31284"/>
            </a:xfrm>
            <a:custGeom>
              <a:rect b="b" l="l" r="r" t="t"/>
              <a:pathLst>
                <a:path extrusionOk="0" h="1013" w="1148">
                  <a:moveTo>
                    <a:pt x="819" y="0"/>
                  </a:moveTo>
                  <a:cubicBezTo>
                    <a:pt x="767" y="0"/>
                    <a:pt x="713" y="19"/>
                    <a:pt x="669" y="58"/>
                  </a:cubicBezTo>
                  <a:cubicBezTo>
                    <a:pt x="366" y="335"/>
                    <a:pt x="1" y="788"/>
                    <a:pt x="577" y="978"/>
                  </a:cubicBezTo>
                  <a:cubicBezTo>
                    <a:pt x="652" y="1002"/>
                    <a:pt x="718" y="1013"/>
                    <a:pt x="774" y="1013"/>
                  </a:cubicBezTo>
                  <a:cubicBezTo>
                    <a:pt x="1147" y="1013"/>
                    <a:pt x="1110" y="525"/>
                    <a:pt x="1039" y="181"/>
                  </a:cubicBezTo>
                  <a:cubicBezTo>
                    <a:pt x="1016" y="66"/>
                    <a:pt x="919" y="0"/>
                    <a:pt x="819"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0"/>
            <p:cNvSpPr/>
            <p:nvPr/>
          </p:nvSpPr>
          <p:spPr>
            <a:xfrm>
              <a:off x="2172913" y="923459"/>
              <a:ext cx="35855" cy="25169"/>
            </a:xfrm>
            <a:custGeom>
              <a:rect b="b" l="l" r="r" t="t"/>
              <a:pathLst>
                <a:path extrusionOk="0" h="815" w="1161">
                  <a:moveTo>
                    <a:pt x="435" y="1"/>
                  </a:moveTo>
                  <a:cubicBezTo>
                    <a:pt x="310" y="1"/>
                    <a:pt x="200" y="83"/>
                    <a:pt x="129" y="306"/>
                  </a:cubicBezTo>
                  <a:cubicBezTo>
                    <a:pt x="0" y="708"/>
                    <a:pt x="240" y="815"/>
                    <a:pt x="532" y="815"/>
                  </a:cubicBezTo>
                  <a:cubicBezTo>
                    <a:pt x="662" y="815"/>
                    <a:pt x="802" y="794"/>
                    <a:pt x="925" y="769"/>
                  </a:cubicBezTo>
                  <a:cubicBezTo>
                    <a:pt x="1094" y="733"/>
                    <a:pt x="1161" y="528"/>
                    <a:pt x="1044" y="399"/>
                  </a:cubicBezTo>
                  <a:cubicBezTo>
                    <a:pt x="873" y="213"/>
                    <a:pt x="636" y="1"/>
                    <a:pt x="435"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0"/>
            <p:cNvSpPr/>
            <p:nvPr/>
          </p:nvSpPr>
          <p:spPr>
            <a:xfrm>
              <a:off x="2193512" y="932322"/>
              <a:ext cx="35885" cy="25138"/>
            </a:xfrm>
            <a:custGeom>
              <a:rect b="b" l="l" r="r" t="t"/>
              <a:pathLst>
                <a:path extrusionOk="0" h="814" w="1162">
                  <a:moveTo>
                    <a:pt x="637" y="1"/>
                  </a:moveTo>
                  <a:cubicBezTo>
                    <a:pt x="505" y="1"/>
                    <a:pt x="363" y="23"/>
                    <a:pt x="237" y="50"/>
                  </a:cubicBezTo>
                  <a:cubicBezTo>
                    <a:pt x="68" y="87"/>
                    <a:pt x="0" y="292"/>
                    <a:pt x="119" y="415"/>
                  </a:cubicBezTo>
                  <a:cubicBezTo>
                    <a:pt x="290" y="602"/>
                    <a:pt x="527" y="814"/>
                    <a:pt x="727" y="814"/>
                  </a:cubicBezTo>
                  <a:cubicBezTo>
                    <a:pt x="852" y="814"/>
                    <a:pt x="963" y="731"/>
                    <a:pt x="1034" y="507"/>
                  </a:cubicBezTo>
                  <a:cubicBezTo>
                    <a:pt x="1161" y="108"/>
                    <a:pt x="926" y="1"/>
                    <a:pt x="637"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0"/>
            <p:cNvSpPr/>
            <p:nvPr/>
          </p:nvSpPr>
          <p:spPr>
            <a:xfrm>
              <a:off x="2188293" y="928246"/>
              <a:ext cx="26528" cy="23656"/>
            </a:xfrm>
            <a:custGeom>
              <a:rect b="b" l="l" r="r" t="t"/>
              <a:pathLst>
                <a:path extrusionOk="0" h="766" w="859">
                  <a:moveTo>
                    <a:pt x="431" y="1"/>
                  </a:moveTo>
                  <a:cubicBezTo>
                    <a:pt x="268" y="1"/>
                    <a:pt x="117" y="103"/>
                    <a:pt x="67" y="265"/>
                  </a:cubicBezTo>
                  <a:cubicBezTo>
                    <a:pt x="1" y="466"/>
                    <a:pt x="114" y="681"/>
                    <a:pt x="314" y="748"/>
                  </a:cubicBezTo>
                  <a:cubicBezTo>
                    <a:pt x="352" y="760"/>
                    <a:pt x="390" y="765"/>
                    <a:pt x="429" y="765"/>
                  </a:cubicBezTo>
                  <a:cubicBezTo>
                    <a:pt x="591" y="765"/>
                    <a:pt x="742" y="663"/>
                    <a:pt x="792" y="501"/>
                  </a:cubicBezTo>
                  <a:cubicBezTo>
                    <a:pt x="859" y="295"/>
                    <a:pt x="745" y="84"/>
                    <a:pt x="546" y="18"/>
                  </a:cubicBezTo>
                  <a:cubicBezTo>
                    <a:pt x="508" y="6"/>
                    <a:pt x="469" y="1"/>
                    <a:pt x="431"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0"/>
            <p:cNvSpPr/>
            <p:nvPr/>
          </p:nvSpPr>
          <p:spPr>
            <a:xfrm>
              <a:off x="2072207" y="923181"/>
              <a:ext cx="39128" cy="27578"/>
            </a:xfrm>
            <a:custGeom>
              <a:rect b="b" l="l" r="r" t="t"/>
              <a:pathLst>
                <a:path extrusionOk="0" h="893" w="1267">
                  <a:moveTo>
                    <a:pt x="609" y="1"/>
                  </a:moveTo>
                  <a:cubicBezTo>
                    <a:pt x="385" y="1"/>
                    <a:pt x="191" y="315"/>
                    <a:pt x="69" y="573"/>
                  </a:cubicBezTo>
                  <a:cubicBezTo>
                    <a:pt x="1" y="721"/>
                    <a:pt x="111" y="892"/>
                    <a:pt x="275" y="892"/>
                  </a:cubicBezTo>
                  <a:cubicBezTo>
                    <a:pt x="282" y="892"/>
                    <a:pt x="289" y="892"/>
                    <a:pt x="296" y="891"/>
                  </a:cubicBezTo>
                  <a:cubicBezTo>
                    <a:pt x="702" y="850"/>
                    <a:pt x="1267" y="711"/>
                    <a:pt x="918" y="213"/>
                  </a:cubicBezTo>
                  <a:cubicBezTo>
                    <a:pt x="811" y="61"/>
                    <a:pt x="707" y="1"/>
                    <a:pt x="609"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0"/>
            <p:cNvSpPr/>
            <p:nvPr/>
          </p:nvSpPr>
          <p:spPr>
            <a:xfrm>
              <a:off x="2048613" y="938282"/>
              <a:ext cx="39159" cy="27547"/>
            </a:xfrm>
            <a:custGeom>
              <a:rect b="b" l="l" r="r" t="t"/>
              <a:pathLst>
                <a:path extrusionOk="0" h="892" w="1268">
                  <a:moveTo>
                    <a:pt x="993" y="0"/>
                  </a:moveTo>
                  <a:cubicBezTo>
                    <a:pt x="986" y="0"/>
                    <a:pt x="980" y="1"/>
                    <a:pt x="973" y="1"/>
                  </a:cubicBezTo>
                  <a:cubicBezTo>
                    <a:pt x="567" y="42"/>
                    <a:pt x="1" y="181"/>
                    <a:pt x="351" y="680"/>
                  </a:cubicBezTo>
                  <a:cubicBezTo>
                    <a:pt x="457" y="831"/>
                    <a:pt x="561" y="891"/>
                    <a:pt x="659" y="891"/>
                  </a:cubicBezTo>
                  <a:cubicBezTo>
                    <a:pt x="883" y="891"/>
                    <a:pt x="1077" y="577"/>
                    <a:pt x="1198" y="319"/>
                  </a:cubicBezTo>
                  <a:cubicBezTo>
                    <a:pt x="1267" y="171"/>
                    <a:pt x="1156" y="0"/>
                    <a:pt x="99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0"/>
            <p:cNvSpPr/>
            <p:nvPr/>
          </p:nvSpPr>
          <p:spPr>
            <a:xfrm>
              <a:off x="2048953" y="920957"/>
              <a:ext cx="36750" cy="30234"/>
            </a:xfrm>
            <a:custGeom>
              <a:rect b="b" l="l" r="r" t="t"/>
              <a:pathLst>
                <a:path extrusionOk="0" h="979" w="1190">
                  <a:moveTo>
                    <a:pt x="778" y="1"/>
                  </a:moveTo>
                  <a:cubicBezTo>
                    <a:pt x="700" y="1"/>
                    <a:pt x="608" y="33"/>
                    <a:pt x="499" y="110"/>
                  </a:cubicBezTo>
                  <a:cubicBezTo>
                    <a:pt x="1" y="460"/>
                    <a:pt x="488" y="783"/>
                    <a:pt x="858" y="958"/>
                  </a:cubicBezTo>
                  <a:cubicBezTo>
                    <a:pt x="890" y="972"/>
                    <a:pt x="922" y="979"/>
                    <a:pt x="953" y="979"/>
                  </a:cubicBezTo>
                  <a:cubicBezTo>
                    <a:pt x="1080" y="979"/>
                    <a:pt x="1189" y="872"/>
                    <a:pt x="1178" y="732"/>
                  </a:cubicBezTo>
                  <a:cubicBezTo>
                    <a:pt x="1145" y="415"/>
                    <a:pt x="1053" y="1"/>
                    <a:pt x="778"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0"/>
            <p:cNvSpPr/>
            <p:nvPr/>
          </p:nvSpPr>
          <p:spPr>
            <a:xfrm>
              <a:off x="2072856" y="938869"/>
              <a:ext cx="36596" cy="30265"/>
            </a:xfrm>
            <a:custGeom>
              <a:rect b="b" l="l" r="r" t="t"/>
              <a:pathLst>
                <a:path extrusionOk="0" h="980" w="1185">
                  <a:moveTo>
                    <a:pt x="234" y="0"/>
                  </a:moveTo>
                  <a:cubicBezTo>
                    <a:pt x="109" y="0"/>
                    <a:pt x="1" y="109"/>
                    <a:pt x="13" y="245"/>
                  </a:cubicBezTo>
                  <a:cubicBezTo>
                    <a:pt x="44" y="562"/>
                    <a:pt x="137" y="980"/>
                    <a:pt x="414" y="980"/>
                  </a:cubicBezTo>
                  <a:cubicBezTo>
                    <a:pt x="491" y="980"/>
                    <a:pt x="582" y="948"/>
                    <a:pt x="691" y="871"/>
                  </a:cubicBezTo>
                  <a:cubicBezTo>
                    <a:pt x="1184" y="522"/>
                    <a:pt x="701" y="198"/>
                    <a:pt x="331" y="23"/>
                  </a:cubicBezTo>
                  <a:cubicBezTo>
                    <a:pt x="299" y="7"/>
                    <a:pt x="266" y="0"/>
                    <a:pt x="234"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0"/>
            <p:cNvSpPr/>
            <p:nvPr/>
          </p:nvSpPr>
          <p:spPr>
            <a:xfrm>
              <a:off x="2066401" y="933094"/>
              <a:ext cx="26868" cy="23625"/>
            </a:xfrm>
            <a:custGeom>
              <a:rect b="b" l="l" r="r" t="t"/>
              <a:pathLst>
                <a:path extrusionOk="0" h="765" w="870">
                  <a:moveTo>
                    <a:pt x="438" y="1"/>
                  </a:moveTo>
                  <a:cubicBezTo>
                    <a:pt x="362" y="1"/>
                    <a:pt x="285" y="24"/>
                    <a:pt x="217" y="72"/>
                  </a:cubicBezTo>
                  <a:cubicBezTo>
                    <a:pt x="42" y="195"/>
                    <a:pt x="1" y="432"/>
                    <a:pt x="124" y="601"/>
                  </a:cubicBezTo>
                  <a:cubicBezTo>
                    <a:pt x="196" y="708"/>
                    <a:pt x="315" y="765"/>
                    <a:pt x="434" y="765"/>
                  </a:cubicBezTo>
                  <a:cubicBezTo>
                    <a:pt x="511" y="765"/>
                    <a:pt x="587" y="741"/>
                    <a:pt x="653" y="693"/>
                  </a:cubicBezTo>
                  <a:cubicBezTo>
                    <a:pt x="828" y="575"/>
                    <a:pt x="869" y="339"/>
                    <a:pt x="746" y="164"/>
                  </a:cubicBezTo>
                  <a:cubicBezTo>
                    <a:pt x="674" y="57"/>
                    <a:pt x="558" y="1"/>
                    <a:pt x="438"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0"/>
            <p:cNvSpPr/>
            <p:nvPr/>
          </p:nvSpPr>
          <p:spPr>
            <a:xfrm>
              <a:off x="2321610" y="981733"/>
              <a:ext cx="20691" cy="14762"/>
            </a:xfrm>
            <a:custGeom>
              <a:rect b="b" l="l" r="r" t="t"/>
              <a:pathLst>
                <a:path extrusionOk="0" h="478" w="670">
                  <a:moveTo>
                    <a:pt x="442" y="1"/>
                  </a:moveTo>
                  <a:cubicBezTo>
                    <a:pt x="326" y="1"/>
                    <a:pt x="182" y="104"/>
                    <a:pt x="77" y="198"/>
                  </a:cubicBezTo>
                  <a:cubicBezTo>
                    <a:pt x="0" y="264"/>
                    <a:pt x="26" y="392"/>
                    <a:pt x="128" y="423"/>
                  </a:cubicBezTo>
                  <a:cubicBezTo>
                    <a:pt x="216" y="452"/>
                    <a:pt x="323" y="478"/>
                    <a:pt x="415" y="478"/>
                  </a:cubicBezTo>
                  <a:cubicBezTo>
                    <a:pt x="559" y="478"/>
                    <a:pt x="669" y="414"/>
                    <a:pt x="622" y="198"/>
                  </a:cubicBezTo>
                  <a:cubicBezTo>
                    <a:pt x="592" y="53"/>
                    <a:pt x="524" y="1"/>
                    <a:pt x="442"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0"/>
            <p:cNvSpPr/>
            <p:nvPr/>
          </p:nvSpPr>
          <p:spPr>
            <a:xfrm>
              <a:off x="2310153" y="985841"/>
              <a:ext cx="20691" cy="14762"/>
            </a:xfrm>
            <a:custGeom>
              <a:rect b="b" l="l" r="r" t="t"/>
              <a:pathLst>
                <a:path extrusionOk="0" h="478" w="670">
                  <a:moveTo>
                    <a:pt x="255" y="1"/>
                  </a:moveTo>
                  <a:cubicBezTo>
                    <a:pt x="110" y="1"/>
                    <a:pt x="0" y="64"/>
                    <a:pt x="47" y="280"/>
                  </a:cubicBezTo>
                  <a:cubicBezTo>
                    <a:pt x="77" y="425"/>
                    <a:pt x="145" y="477"/>
                    <a:pt x="227" y="477"/>
                  </a:cubicBezTo>
                  <a:cubicBezTo>
                    <a:pt x="343" y="477"/>
                    <a:pt x="487" y="373"/>
                    <a:pt x="592" y="280"/>
                  </a:cubicBezTo>
                  <a:cubicBezTo>
                    <a:pt x="670" y="209"/>
                    <a:pt x="644" y="86"/>
                    <a:pt x="540" y="55"/>
                  </a:cubicBezTo>
                  <a:cubicBezTo>
                    <a:pt x="452" y="26"/>
                    <a:pt x="347" y="1"/>
                    <a:pt x="255"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0"/>
            <p:cNvSpPr/>
            <p:nvPr/>
          </p:nvSpPr>
          <p:spPr>
            <a:xfrm>
              <a:off x="2311419" y="976205"/>
              <a:ext cx="21463" cy="18591"/>
            </a:xfrm>
            <a:custGeom>
              <a:rect b="b" l="l" r="r" t="t"/>
              <a:pathLst>
                <a:path extrusionOk="0" h="602" w="695">
                  <a:moveTo>
                    <a:pt x="447" y="1"/>
                  </a:moveTo>
                  <a:cubicBezTo>
                    <a:pt x="420" y="1"/>
                    <a:pt x="390" y="4"/>
                    <a:pt x="356" y="11"/>
                  </a:cubicBezTo>
                  <a:cubicBezTo>
                    <a:pt x="1" y="84"/>
                    <a:pt x="191" y="377"/>
                    <a:pt x="356" y="557"/>
                  </a:cubicBezTo>
                  <a:cubicBezTo>
                    <a:pt x="383" y="587"/>
                    <a:pt x="418" y="602"/>
                    <a:pt x="454" y="602"/>
                  </a:cubicBezTo>
                  <a:cubicBezTo>
                    <a:pt x="506" y="602"/>
                    <a:pt x="558" y="569"/>
                    <a:pt x="577" y="510"/>
                  </a:cubicBezTo>
                  <a:cubicBezTo>
                    <a:pt x="646" y="301"/>
                    <a:pt x="695" y="1"/>
                    <a:pt x="447"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0"/>
            <p:cNvSpPr/>
            <p:nvPr/>
          </p:nvSpPr>
          <p:spPr>
            <a:xfrm>
              <a:off x="2318460" y="987755"/>
              <a:ext cx="21402" cy="18530"/>
            </a:xfrm>
            <a:custGeom>
              <a:rect b="b" l="l" r="r" t="t"/>
              <a:pathLst>
                <a:path extrusionOk="0" h="600" w="693">
                  <a:moveTo>
                    <a:pt x="246" y="0"/>
                  </a:moveTo>
                  <a:cubicBezTo>
                    <a:pt x="190" y="0"/>
                    <a:pt x="136" y="35"/>
                    <a:pt x="117" y="95"/>
                  </a:cubicBezTo>
                  <a:cubicBezTo>
                    <a:pt x="53" y="304"/>
                    <a:pt x="0" y="600"/>
                    <a:pt x="250" y="600"/>
                  </a:cubicBezTo>
                  <a:cubicBezTo>
                    <a:pt x="277" y="600"/>
                    <a:pt x="309" y="596"/>
                    <a:pt x="344" y="588"/>
                  </a:cubicBezTo>
                  <a:cubicBezTo>
                    <a:pt x="693" y="517"/>
                    <a:pt x="503" y="228"/>
                    <a:pt x="344" y="43"/>
                  </a:cubicBezTo>
                  <a:cubicBezTo>
                    <a:pt x="316" y="14"/>
                    <a:pt x="280" y="0"/>
                    <a:pt x="246"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0"/>
            <p:cNvSpPr/>
            <p:nvPr/>
          </p:nvSpPr>
          <p:spPr>
            <a:xfrm>
              <a:off x="2318429" y="984358"/>
              <a:ext cx="15287" cy="13959"/>
            </a:xfrm>
            <a:custGeom>
              <a:rect b="b" l="l" r="r" t="t"/>
              <a:pathLst>
                <a:path extrusionOk="0" h="452" w="495">
                  <a:moveTo>
                    <a:pt x="247" y="0"/>
                  </a:moveTo>
                  <a:cubicBezTo>
                    <a:pt x="232" y="0"/>
                    <a:pt x="216" y="2"/>
                    <a:pt x="201" y="5"/>
                  </a:cubicBezTo>
                  <a:cubicBezTo>
                    <a:pt x="77" y="30"/>
                    <a:pt x="1" y="153"/>
                    <a:pt x="25" y="272"/>
                  </a:cubicBezTo>
                  <a:cubicBezTo>
                    <a:pt x="48" y="379"/>
                    <a:pt x="141" y="452"/>
                    <a:pt x="246" y="452"/>
                  </a:cubicBezTo>
                  <a:cubicBezTo>
                    <a:pt x="261" y="452"/>
                    <a:pt x="277" y="450"/>
                    <a:pt x="293" y="447"/>
                  </a:cubicBezTo>
                  <a:cubicBezTo>
                    <a:pt x="416" y="421"/>
                    <a:pt x="494" y="302"/>
                    <a:pt x="468" y="179"/>
                  </a:cubicBezTo>
                  <a:cubicBezTo>
                    <a:pt x="446" y="72"/>
                    <a:pt x="350" y="0"/>
                    <a:pt x="247"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0"/>
            <p:cNvSpPr/>
            <p:nvPr/>
          </p:nvSpPr>
          <p:spPr>
            <a:xfrm>
              <a:off x="1948339" y="986551"/>
              <a:ext cx="21402" cy="14947"/>
            </a:xfrm>
            <a:custGeom>
              <a:rect b="b" l="l" r="r" t="t"/>
              <a:pathLst>
                <a:path extrusionOk="0" h="484" w="693">
                  <a:moveTo>
                    <a:pt x="351" y="1"/>
                  </a:moveTo>
                  <a:cubicBezTo>
                    <a:pt x="282" y="1"/>
                    <a:pt x="209" y="9"/>
                    <a:pt x="145" y="21"/>
                  </a:cubicBezTo>
                  <a:cubicBezTo>
                    <a:pt x="41" y="42"/>
                    <a:pt x="1" y="160"/>
                    <a:pt x="67" y="236"/>
                  </a:cubicBezTo>
                  <a:cubicBezTo>
                    <a:pt x="163" y="352"/>
                    <a:pt x="302" y="484"/>
                    <a:pt x="423" y="484"/>
                  </a:cubicBezTo>
                  <a:cubicBezTo>
                    <a:pt x="495" y="484"/>
                    <a:pt x="561" y="436"/>
                    <a:pt x="607" y="309"/>
                  </a:cubicBezTo>
                  <a:cubicBezTo>
                    <a:pt x="692" y="63"/>
                    <a:pt x="534" y="1"/>
                    <a:pt x="351"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0"/>
            <p:cNvSpPr/>
            <p:nvPr/>
          </p:nvSpPr>
          <p:spPr>
            <a:xfrm>
              <a:off x="1936018" y="980807"/>
              <a:ext cx="21371" cy="14978"/>
            </a:xfrm>
            <a:custGeom>
              <a:rect b="b" l="l" r="r" t="t"/>
              <a:pathLst>
                <a:path extrusionOk="0" h="485" w="692">
                  <a:moveTo>
                    <a:pt x="270" y="1"/>
                  </a:moveTo>
                  <a:cubicBezTo>
                    <a:pt x="198" y="1"/>
                    <a:pt x="133" y="49"/>
                    <a:pt x="86" y="176"/>
                  </a:cubicBezTo>
                  <a:cubicBezTo>
                    <a:pt x="0" y="422"/>
                    <a:pt x="158" y="484"/>
                    <a:pt x="342" y="484"/>
                  </a:cubicBezTo>
                  <a:cubicBezTo>
                    <a:pt x="411" y="484"/>
                    <a:pt x="484" y="475"/>
                    <a:pt x="549" y="464"/>
                  </a:cubicBezTo>
                  <a:cubicBezTo>
                    <a:pt x="651" y="448"/>
                    <a:pt x="692" y="325"/>
                    <a:pt x="625" y="249"/>
                  </a:cubicBezTo>
                  <a:cubicBezTo>
                    <a:pt x="529" y="133"/>
                    <a:pt x="391" y="1"/>
                    <a:pt x="270"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0"/>
            <p:cNvSpPr/>
            <p:nvPr/>
          </p:nvSpPr>
          <p:spPr>
            <a:xfrm>
              <a:off x="1946857" y="975897"/>
              <a:ext cx="20877" cy="18530"/>
            </a:xfrm>
            <a:custGeom>
              <a:rect b="b" l="l" r="r" t="t"/>
              <a:pathLst>
                <a:path extrusionOk="0" h="600" w="676">
                  <a:moveTo>
                    <a:pt x="211" y="1"/>
                  </a:moveTo>
                  <a:cubicBezTo>
                    <a:pt x="1" y="1"/>
                    <a:pt x="14" y="287"/>
                    <a:pt x="49" y="489"/>
                  </a:cubicBezTo>
                  <a:cubicBezTo>
                    <a:pt x="63" y="558"/>
                    <a:pt x="119" y="599"/>
                    <a:pt x="180" y="599"/>
                  </a:cubicBezTo>
                  <a:cubicBezTo>
                    <a:pt x="210" y="599"/>
                    <a:pt x="242" y="589"/>
                    <a:pt x="269" y="567"/>
                  </a:cubicBezTo>
                  <a:cubicBezTo>
                    <a:pt x="449" y="408"/>
                    <a:pt x="675" y="150"/>
                    <a:pt x="336" y="26"/>
                  </a:cubicBezTo>
                  <a:cubicBezTo>
                    <a:pt x="287" y="9"/>
                    <a:pt x="246" y="1"/>
                    <a:pt x="211"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0"/>
            <p:cNvSpPr/>
            <p:nvPr/>
          </p:nvSpPr>
          <p:spPr>
            <a:xfrm>
              <a:off x="1936913" y="987601"/>
              <a:ext cx="21031" cy="18437"/>
            </a:xfrm>
            <a:custGeom>
              <a:rect b="b" l="l" r="r" t="t"/>
              <a:pathLst>
                <a:path extrusionOk="0" h="597" w="681">
                  <a:moveTo>
                    <a:pt x="499" y="1"/>
                  </a:moveTo>
                  <a:cubicBezTo>
                    <a:pt x="468" y="1"/>
                    <a:pt x="437" y="11"/>
                    <a:pt x="411" y="33"/>
                  </a:cubicBezTo>
                  <a:cubicBezTo>
                    <a:pt x="226" y="188"/>
                    <a:pt x="1" y="449"/>
                    <a:pt x="340" y="572"/>
                  </a:cubicBezTo>
                  <a:cubicBezTo>
                    <a:pt x="388" y="589"/>
                    <a:pt x="429" y="597"/>
                    <a:pt x="464" y="597"/>
                  </a:cubicBezTo>
                  <a:cubicBezTo>
                    <a:pt x="680" y="597"/>
                    <a:pt x="667" y="314"/>
                    <a:pt x="627" y="110"/>
                  </a:cubicBezTo>
                  <a:cubicBezTo>
                    <a:pt x="617" y="42"/>
                    <a:pt x="559" y="1"/>
                    <a:pt x="499"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0"/>
            <p:cNvSpPr/>
            <p:nvPr/>
          </p:nvSpPr>
          <p:spPr>
            <a:xfrm>
              <a:off x="1944695" y="984266"/>
              <a:ext cx="15904" cy="13990"/>
            </a:xfrm>
            <a:custGeom>
              <a:rect b="b" l="l" r="r" t="t"/>
              <a:pathLst>
                <a:path extrusionOk="0" h="453" w="515">
                  <a:moveTo>
                    <a:pt x="258" y="0"/>
                  </a:moveTo>
                  <a:cubicBezTo>
                    <a:pt x="165" y="0"/>
                    <a:pt x="78" y="58"/>
                    <a:pt x="41" y="151"/>
                  </a:cubicBezTo>
                  <a:cubicBezTo>
                    <a:pt x="0" y="270"/>
                    <a:pt x="62" y="398"/>
                    <a:pt x="180" y="440"/>
                  </a:cubicBezTo>
                  <a:cubicBezTo>
                    <a:pt x="205" y="448"/>
                    <a:pt x="230" y="452"/>
                    <a:pt x="255" y="452"/>
                  </a:cubicBezTo>
                  <a:cubicBezTo>
                    <a:pt x="348" y="452"/>
                    <a:pt x="435" y="394"/>
                    <a:pt x="468" y="301"/>
                  </a:cubicBezTo>
                  <a:cubicBezTo>
                    <a:pt x="514" y="182"/>
                    <a:pt x="453" y="54"/>
                    <a:pt x="334" y="13"/>
                  </a:cubicBezTo>
                  <a:cubicBezTo>
                    <a:pt x="309" y="4"/>
                    <a:pt x="284" y="0"/>
                    <a:pt x="258"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0"/>
            <p:cNvSpPr/>
            <p:nvPr/>
          </p:nvSpPr>
          <p:spPr>
            <a:xfrm>
              <a:off x="2028787" y="1446847"/>
              <a:ext cx="311234" cy="497949"/>
            </a:xfrm>
            <a:custGeom>
              <a:rect b="b" l="l" r="r" t="t"/>
              <a:pathLst>
                <a:path extrusionOk="0" h="16124" w="10078">
                  <a:moveTo>
                    <a:pt x="9781" y="15004"/>
                  </a:moveTo>
                  <a:lnTo>
                    <a:pt x="9781" y="15004"/>
                  </a:lnTo>
                  <a:cubicBezTo>
                    <a:pt x="9461" y="15168"/>
                    <a:pt x="8614" y="15502"/>
                    <a:pt x="7812" y="15801"/>
                  </a:cubicBezTo>
                  <a:cubicBezTo>
                    <a:pt x="7812" y="15733"/>
                    <a:pt x="7807" y="15631"/>
                    <a:pt x="7801" y="15497"/>
                  </a:cubicBezTo>
                  <a:cubicBezTo>
                    <a:pt x="9034" y="15153"/>
                    <a:pt x="9559" y="15040"/>
                    <a:pt x="9781" y="15004"/>
                  </a:cubicBezTo>
                  <a:close/>
                  <a:moveTo>
                    <a:pt x="5852" y="1"/>
                  </a:moveTo>
                  <a:cubicBezTo>
                    <a:pt x="5846" y="1"/>
                    <a:pt x="5840" y="1"/>
                    <a:pt x="5834" y="3"/>
                  </a:cubicBezTo>
                  <a:cubicBezTo>
                    <a:pt x="5803" y="14"/>
                    <a:pt x="5787" y="50"/>
                    <a:pt x="5797" y="81"/>
                  </a:cubicBezTo>
                  <a:cubicBezTo>
                    <a:pt x="7196" y="4346"/>
                    <a:pt x="7596" y="13235"/>
                    <a:pt x="7678" y="15405"/>
                  </a:cubicBezTo>
                  <a:cubicBezTo>
                    <a:pt x="6066" y="15848"/>
                    <a:pt x="4711" y="15997"/>
                    <a:pt x="3619" y="15997"/>
                  </a:cubicBezTo>
                  <a:cubicBezTo>
                    <a:pt x="1626" y="15997"/>
                    <a:pt x="510" y="15503"/>
                    <a:pt x="315" y="15410"/>
                  </a:cubicBezTo>
                  <a:cubicBezTo>
                    <a:pt x="130" y="8678"/>
                    <a:pt x="1075" y="157"/>
                    <a:pt x="1086" y="70"/>
                  </a:cubicBezTo>
                  <a:cubicBezTo>
                    <a:pt x="1086" y="34"/>
                    <a:pt x="1065" y="8"/>
                    <a:pt x="1029" y="3"/>
                  </a:cubicBezTo>
                  <a:cubicBezTo>
                    <a:pt x="1026" y="3"/>
                    <a:pt x="1023" y="2"/>
                    <a:pt x="1020" y="2"/>
                  </a:cubicBezTo>
                  <a:cubicBezTo>
                    <a:pt x="989" y="2"/>
                    <a:pt x="967" y="27"/>
                    <a:pt x="962" y="55"/>
                  </a:cubicBezTo>
                  <a:cubicBezTo>
                    <a:pt x="951" y="142"/>
                    <a:pt x="0" y="8703"/>
                    <a:pt x="192" y="15446"/>
                  </a:cubicBezTo>
                  <a:cubicBezTo>
                    <a:pt x="192" y="15471"/>
                    <a:pt x="206" y="15492"/>
                    <a:pt x="222" y="15502"/>
                  </a:cubicBezTo>
                  <a:cubicBezTo>
                    <a:pt x="247" y="15512"/>
                    <a:pt x="880" y="15851"/>
                    <a:pt x="2134" y="16026"/>
                  </a:cubicBezTo>
                  <a:cubicBezTo>
                    <a:pt x="2529" y="16083"/>
                    <a:pt x="3017" y="16124"/>
                    <a:pt x="3593" y="16124"/>
                  </a:cubicBezTo>
                  <a:cubicBezTo>
                    <a:pt x="4662" y="16124"/>
                    <a:pt x="6034" y="15980"/>
                    <a:pt x="7684" y="15533"/>
                  </a:cubicBezTo>
                  <a:cubicBezTo>
                    <a:pt x="7689" y="15754"/>
                    <a:pt x="7694" y="15877"/>
                    <a:pt x="7694" y="15887"/>
                  </a:cubicBezTo>
                  <a:cubicBezTo>
                    <a:pt x="7694" y="15908"/>
                    <a:pt x="7704" y="15929"/>
                    <a:pt x="7720" y="15939"/>
                  </a:cubicBezTo>
                  <a:cubicBezTo>
                    <a:pt x="7728" y="15945"/>
                    <a:pt x="7739" y="15947"/>
                    <a:pt x="7751" y="15947"/>
                  </a:cubicBezTo>
                  <a:cubicBezTo>
                    <a:pt x="7759" y="15947"/>
                    <a:pt x="7768" y="15946"/>
                    <a:pt x="7776" y="15944"/>
                  </a:cubicBezTo>
                  <a:cubicBezTo>
                    <a:pt x="10078" y="15101"/>
                    <a:pt x="10042" y="14988"/>
                    <a:pt x="10021" y="14921"/>
                  </a:cubicBezTo>
                  <a:cubicBezTo>
                    <a:pt x="10011" y="14894"/>
                    <a:pt x="10002" y="14867"/>
                    <a:pt x="9911" y="14867"/>
                  </a:cubicBezTo>
                  <a:cubicBezTo>
                    <a:pt x="9733" y="14867"/>
                    <a:pt x="9240" y="14970"/>
                    <a:pt x="7801" y="15369"/>
                  </a:cubicBezTo>
                  <a:cubicBezTo>
                    <a:pt x="7765" y="14423"/>
                    <a:pt x="7673" y="12275"/>
                    <a:pt x="7473" y="9813"/>
                  </a:cubicBezTo>
                  <a:cubicBezTo>
                    <a:pt x="7221" y="6760"/>
                    <a:pt x="6748" y="2588"/>
                    <a:pt x="5915" y="45"/>
                  </a:cubicBezTo>
                  <a:cubicBezTo>
                    <a:pt x="5907" y="19"/>
                    <a:pt x="5881" y="1"/>
                    <a:pt x="5852"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0"/>
            <p:cNvSpPr/>
            <p:nvPr/>
          </p:nvSpPr>
          <p:spPr>
            <a:xfrm>
              <a:off x="1989598" y="1426928"/>
              <a:ext cx="286651" cy="82055"/>
            </a:xfrm>
            <a:custGeom>
              <a:rect b="b" l="l" r="r" t="t"/>
              <a:pathLst>
                <a:path extrusionOk="0" h="2657" w="9282">
                  <a:moveTo>
                    <a:pt x="443" y="1"/>
                  </a:moveTo>
                  <a:lnTo>
                    <a:pt x="0" y="2272"/>
                  </a:lnTo>
                  <a:cubicBezTo>
                    <a:pt x="1578" y="2560"/>
                    <a:pt x="3135" y="2656"/>
                    <a:pt x="4510" y="2656"/>
                  </a:cubicBezTo>
                  <a:cubicBezTo>
                    <a:pt x="7260" y="2656"/>
                    <a:pt x="9281" y="2272"/>
                    <a:pt x="9281" y="2272"/>
                  </a:cubicBezTo>
                  <a:lnTo>
                    <a:pt x="8885" y="52"/>
                  </a:lnTo>
                  <a:cubicBezTo>
                    <a:pt x="7527" y="327"/>
                    <a:pt x="6172" y="421"/>
                    <a:pt x="4958" y="421"/>
                  </a:cubicBezTo>
                  <a:cubicBezTo>
                    <a:pt x="2384" y="421"/>
                    <a:pt x="443" y="1"/>
                    <a:pt x="443"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0"/>
            <p:cNvSpPr/>
            <p:nvPr/>
          </p:nvSpPr>
          <p:spPr>
            <a:xfrm>
              <a:off x="2002754" y="1478038"/>
              <a:ext cx="256047" cy="200644"/>
            </a:xfrm>
            <a:custGeom>
              <a:rect b="b" l="l" r="r" t="t"/>
              <a:pathLst>
                <a:path extrusionOk="0" h="6497" w="8291">
                  <a:moveTo>
                    <a:pt x="8221" y="0"/>
                  </a:moveTo>
                  <a:cubicBezTo>
                    <a:pt x="8193" y="0"/>
                    <a:pt x="8167" y="25"/>
                    <a:pt x="8167" y="57"/>
                  </a:cubicBezTo>
                  <a:cubicBezTo>
                    <a:pt x="7787" y="5838"/>
                    <a:pt x="4889" y="6347"/>
                    <a:pt x="4723" y="6373"/>
                  </a:cubicBezTo>
                  <a:cubicBezTo>
                    <a:pt x="957" y="5849"/>
                    <a:pt x="140" y="273"/>
                    <a:pt x="129" y="217"/>
                  </a:cubicBezTo>
                  <a:cubicBezTo>
                    <a:pt x="125" y="184"/>
                    <a:pt x="99" y="164"/>
                    <a:pt x="72" y="164"/>
                  </a:cubicBezTo>
                  <a:cubicBezTo>
                    <a:pt x="69" y="164"/>
                    <a:pt x="66" y="164"/>
                    <a:pt x="63" y="165"/>
                  </a:cubicBezTo>
                  <a:cubicBezTo>
                    <a:pt x="27" y="170"/>
                    <a:pt x="1" y="200"/>
                    <a:pt x="6" y="231"/>
                  </a:cubicBezTo>
                  <a:cubicBezTo>
                    <a:pt x="17" y="288"/>
                    <a:pt x="850" y="5966"/>
                    <a:pt x="4718" y="6497"/>
                  </a:cubicBezTo>
                  <a:lnTo>
                    <a:pt x="4734" y="6497"/>
                  </a:lnTo>
                  <a:cubicBezTo>
                    <a:pt x="4765" y="6490"/>
                    <a:pt x="5541" y="6398"/>
                    <a:pt x="6374" y="5556"/>
                  </a:cubicBezTo>
                  <a:cubicBezTo>
                    <a:pt x="7750" y="4158"/>
                    <a:pt x="8172" y="1799"/>
                    <a:pt x="8290" y="62"/>
                  </a:cubicBezTo>
                  <a:cubicBezTo>
                    <a:pt x="8290" y="32"/>
                    <a:pt x="8264" y="1"/>
                    <a:pt x="8229" y="1"/>
                  </a:cubicBezTo>
                  <a:cubicBezTo>
                    <a:pt x="8226" y="0"/>
                    <a:pt x="8223" y="0"/>
                    <a:pt x="822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0"/>
            <p:cNvSpPr/>
            <p:nvPr/>
          </p:nvSpPr>
          <p:spPr>
            <a:xfrm>
              <a:off x="2107660" y="1614845"/>
              <a:ext cx="82271" cy="123623"/>
            </a:xfrm>
            <a:custGeom>
              <a:rect b="b" l="l" r="r" t="t"/>
              <a:pathLst>
                <a:path extrusionOk="0" h="4003" w="2664">
                  <a:moveTo>
                    <a:pt x="1331" y="1"/>
                  </a:moveTo>
                  <a:cubicBezTo>
                    <a:pt x="597" y="1"/>
                    <a:pt x="1" y="900"/>
                    <a:pt x="1" y="2005"/>
                  </a:cubicBezTo>
                  <a:cubicBezTo>
                    <a:pt x="1" y="3109"/>
                    <a:pt x="597" y="4003"/>
                    <a:pt x="1331" y="4003"/>
                  </a:cubicBezTo>
                  <a:cubicBezTo>
                    <a:pt x="2066" y="4003"/>
                    <a:pt x="2663" y="3109"/>
                    <a:pt x="2663" y="2005"/>
                  </a:cubicBezTo>
                  <a:cubicBezTo>
                    <a:pt x="2663" y="900"/>
                    <a:pt x="2066" y="1"/>
                    <a:pt x="133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0"/>
            <p:cNvSpPr/>
            <p:nvPr/>
          </p:nvSpPr>
          <p:spPr>
            <a:xfrm>
              <a:off x="2128937" y="1646901"/>
              <a:ext cx="39684" cy="59696"/>
            </a:xfrm>
            <a:custGeom>
              <a:rect b="b" l="l" r="r" t="t"/>
              <a:pathLst>
                <a:path extrusionOk="0" h="1933" w="1285">
                  <a:moveTo>
                    <a:pt x="642" y="0"/>
                  </a:moveTo>
                  <a:cubicBezTo>
                    <a:pt x="288" y="0"/>
                    <a:pt x="1" y="432"/>
                    <a:pt x="1" y="967"/>
                  </a:cubicBezTo>
                  <a:cubicBezTo>
                    <a:pt x="1" y="1501"/>
                    <a:pt x="288" y="1933"/>
                    <a:pt x="642" y="1933"/>
                  </a:cubicBezTo>
                  <a:cubicBezTo>
                    <a:pt x="998" y="1933"/>
                    <a:pt x="1285" y="1501"/>
                    <a:pt x="1285" y="967"/>
                  </a:cubicBezTo>
                  <a:cubicBezTo>
                    <a:pt x="1285" y="432"/>
                    <a:pt x="998" y="0"/>
                    <a:pt x="64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0"/>
            <p:cNvSpPr/>
            <p:nvPr/>
          </p:nvSpPr>
          <p:spPr>
            <a:xfrm>
              <a:off x="1597273" y="1358895"/>
              <a:ext cx="619318" cy="1157075"/>
            </a:xfrm>
            <a:custGeom>
              <a:rect b="b" l="l" r="r" t="t"/>
              <a:pathLst>
                <a:path extrusionOk="0" h="37467" w="20054">
                  <a:moveTo>
                    <a:pt x="13679" y="1"/>
                  </a:moveTo>
                  <a:cubicBezTo>
                    <a:pt x="12913" y="1"/>
                    <a:pt x="7382" y="3351"/>
                    <a:pt x="6101" y="4660"/>
                  </a:cubicBezTo>
                  <a:cubicBezTo>
                    <a:pt x="6101" y="4660"/>
                    <a:pt x="4508" y="5996"/>
                    <a:pt x="2540" y="12250"/>
                  </a:cubicBezTo>
                  <a:cubicBezTo>
                    <a:pt x="1" y="20288"/>
                    <a:pt x="5932" y="22990"/>
                    <a:pt x="9324" y="23103"/>
                  </a:cubicBezTo>
                  <a:cubicBezTo>
                    <a:pt x="12715" y="23212"/>
                    <a:pt x="11137" y="37467"/>
                    <a:pt x="11137" y="37467"/>
                  </a:cubicBezTo>
                  <a:lnTo>
                    <a:pt x="18733" y="37467"/>
                  </a:lnTo>
                  <a:cubicBezTo>
                    <a:pt x="18733" y="37467"/>
                    <a:pt x="20054" y="23237"/>
                    <a:pt x="12396" y="15478"/>
                  </a:cubicBezTo>
                  <a:cubicBezTo>
                    <a:pt x="12396" y="15478"/>
                    <a:pt x="10330" y="13422"/>
                    <a:pt x="13764" y="87"/>
                  </a:cubicBezTo>
                  <a:cubicBezTo>
                    <a:pt x="13779" y="28"/>
                    <a:pt x="13749" y="1"/>
                    <a:pt x="13679"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0"/>
            <p:cNvSpPr/>
            <p:nvPr/>
          </p:nvSpPr>
          <p:spPr>
            <a:xfrm>
              <a:off x="2050374" y="1358895"/>
              <a:ext cx="619287" cy="1157075"/>
            </a:xfrm>
            <a:custGeom>
              <a:rect b="b" l="l" r="r" t="t"/>
              <a:pathLst>
                <a:path extrusionOk="0" h="37467" w="20053">
                  <a:moveTo>
                    <a:pt x="6371" y="1"/>
                  </a:moveTo>
                  <a:cubicBezTo>
                    <a:pt x="6301" y="1"/>
                    <a:pt x="6271" y="28"/>
                    <a:pt x="6286" y="87"/>
                  </a:cubicBezTo>
                  <a:cubicBezTo>
                    <a:pt x="9723" y="13422"/>
                    <a:pt x="7652" y="15478"/>
                    <a:pt x="7652" y="15478"/>
                  </a:cubicBezTo>
                  <a:cubicBezTo>
                    <a:pt x="1" y="23237"/>
                    <a:pt x="1322" y="37467"/>
                    <a:pt x="1322" y="37467"/>
                  </a:cubicBezTo>
                  <a:lnTo>
                    <a:pt x="8911" y="37467"/>
                  </a:lnTo>
                  <a:cubicBezTo>
                    <a:pt x="8911" y="37467"/>
                    <a:pt x="7339" y="23212"/>
                    <a:pt x="10731" y="23103"/>
                  </a:cubicBezTo>
                  <a:cubicBezTo>
                    <a:pt x="14122" y="22990"/>
                    <a:pt x="20052" y="20288"/>
                    <a:pt x="17514" y="12250"/>
                  </a:cubicBezTo>
                  <a:cubicBezTo>
                    <a:pt x="15541" y="5996"/>
                    <a:pt x="13953" y="4660"/>
                    <a:pt x="13953" y="4660"/>
                  </a:cubicBezTo>
                  <a:cubicBezTo>
                    <a:pt x="12671" y="3351"/>
                    <a:pt x="7141" y="1"/>
                    <a:pt x="6371"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0"/>
            <p:cNvSpPr/>
            <p:nvPr/>
          </p:nvSpPr>
          <p:spPr>
            <a:xfrm>
              <a:off x="2049571" y="1358957"/>
              <a:ext cx="360615" cy="1157013"/>
            </a:xfrm>
            <a:custGeom>
              <a:rect b="b" l="l" r="r" t="t"/>
              <a:pathLst>
                <a:path extrusionOk="0" h="37465" w="11677">
                  <a:moveTo>
                    <a:pt x="6376" y="0"/>
                  </a:moveTo>
                  <a:cubicBezTo>
                    <a:pt x="6307" y="0"/>
                    <a:pt x="6276" y="27"/>
                    <a:pt x="6291" y="85"/>
                  </a:cubicBezTo>
                  <a:cubicBezTo>
                    <a:pt x="9729" y="13420"/>
                    <a:pt x="7658" y="15476"/>
                    <a:pt x="7658" y="15476"/>
                  </a:cubicBezTo>
                  <a:cubicBezTo>
                    <a:pt x="1" y="23235"/>
                    <a:pt x="1327" y="37465"/>
                    <a:pt x="1327" y="37465"/>
                  </a:cubicBezTo>
                  <a:lnTo>
                    <a:pt x="3603" y="37465"/>
                  </a:lnTo>
                  <a:cubicBezTo>
                    <a:pt x="3783" y="23204"/>
                    <a:pt x="7967" y="22167"/>
                    <a:pt x="9595" y="15943"/>
                  </a:cubicBezTo>
                  <a:cubicBezTo>
                    <a:pt x="11677" y="7978"/>
                    <a:pt x="7797" y="588"/>
                    <a:pt x="7797" y="588"/>
                  </a:cubicBezTo>
                  <a:cubicBezTo>
                    <a:pt x="7105" y="229"/>
                    <a:pt x="6577" y="0"/>
                    <a:pt x="6376"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0"/>
            <p:cNvSpPr/>
            <p:nvPr/>
          </p:nvSpPr>
          <p:spPr>
            <a:xfrm>
              <a:off x="2200831" y="1502805"/>
              <a:ext cx="468827" cy="1013162"/>
            </a:xfrm>
            <a:custGeom>
              <a:rect b="b" l="l" r="r" t="t"/>
              <a:pathLst>
                <a:path extrusionOk="0" h="32807" w="15181">
                  <a:moveTo>
                    <a:pt x="9081" y="0"/>
                  </a:moveTo>
                  <a:cubicBezTo>
                    <a:pt x="9082" y="1"/>
                    <a:pt x="13249" y="10489"/>
                    <a:pt x="8999" y="12570"/>
                  </a:cubicBezTo>
                  <a:cubicBezTo>
                    <a:pt x="4744" y="14651"/>
                    <a:pt x="0" y="14348"/>
                    <a:pt x="1599" y="32807"/>
                  </a:cubicBezTo>
                  <a:lnTo>
                    <a:pt x="4039" y="32807"/>
                  </a:lnTo>
                  <a:cubicBezTo>
                    <a:pt x="4039" y="32807"/>
                    <a:pt x="2467" y="18552"/>
                    <a:pt x="5859" y="18443"/>
                  </a:cubicBezTo>
                  <a:cubicBezTo>
                    <a:pt x="9250" y="18330"/>
                    <a:pt x="15180" y="15628"/>
                    <a:pt x="12642" y="7590"/>
                  </a:cubicBezTo>
                  <a:cubicBezTo>
                    <a:pt x="10669" y="1336"/>
                    <a:pt x="9082" y="1"/>
                    <a:pt x="908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0"/>
            <p:cNvSpPr/>
            <p:nvPr/>
          </p:nvSpPr>
          <p:spPr>
            <a:xfrm>
              <a:off x="1856280" y="1358957"/>
              <a:ext cx="360615" cy="1157013"/>
            </a:xfrm>
            <a:custGeom>
              <a:rect b="b" l="l" r="r" t="t"/>
              <a:pathLst>
                <a:path extrusionOk="0" h="37465" w="11677">
                  <a:moveTo>
                    <a:pt x="5304" y="0"/>
                  </a:moveTo>
                  <a:cubicBezTo>
                    <a:pt x="5105" y="0"/>
                    <a:pt x="4577" y="229"/>
                    <a:pt x="3886" y="588"/>
                  </a:cubicBezTo>
                  <a:cubicBezTo>
                    <a:pt x="3886" y="588"/>
                    <a:pt x="1" y="7978"/>
                    <a:pt x="2087" y="15943"/>
                  </a:cubicBezTo>
                  <a:cubicBezTo>
                    <a:pt x="3717" y="22167"/>
                    <a:pt x="7899" y="23204"/>
                    <a:pt x="8079" y="37465"/>
                  </a:cubicBezTo>
                  <a:lnTo>
                    <a:pt x="10356" y="37465"/>
                  </a:lnTo>
                  <a:cubicBezTo>
                    <a:pt x="10356" y="37465"/>
                    <a:pt x="11677" y="23235"/>
                    <a:pt x="4025" y="15476"/>
                  </a:cubicBezTo>
                  <a:cubicBezTo>
                    <a:pt x="4025" y="15476"/>
                    <a:pt x="1954" y="13420"/>
                    <a:pt x="5387" y="85"/>
                  </a:cubicBezTo>
                  <a:cubicBezTo>
                    <a:pt x="5402" y="27"/>
                    <a:pt x="5373" y="0"/>
                    <a:pt x="5304"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0"/>
            <p:cNvSpPr/>
            <p:nvPr/>
          </p:nvSpPr>
          <p:spPr>
            <a:xfrm>
              <a:off x="1596995" y="1502805"/>
              <a:ext cx="468796" cy="1013162"/>
            </a:xfrm>
            <a:custGeom>
              <a:rect b="b" l="l" r="r" t="t"/>
              <a:pathLst>
                <a:path extrusionOk="0" h="32807" w="15180">
                  <a:moveTo>
                    <a:pt x="6100" y="0"/>
                  </a:moveTo>
                  <a:cubicBezTo>
                    <a:pt x="6100" y="1"/>
                    <a:pt x="4507" y="1336"/>
                    <a:pt x="2533" y="7590"/>
                  </a:cubicBezTo>
                  <a:cubicBezTo>
                    <a:pt x="0" y="15628"/>
                    <a:pt x="5930" y="18330"/>
                    <a:pt x="9322" y="18443"/>
                  </a:cubicBezTo>
                  <a:cubicBezTo>
                    <a:pt x="12713" y="18552"/>
                    <a:pt x="11136" y="32807"/>
                    <a:pt x="11136" y="32807"/>
                  </a:cubicBezTo>
                  <a:lnTo>
                    <a:pt x="13582" y="32807"/>
                  </a:lnTo>
                  <a:cubicBezTo>
                    <a:pt x="15180" y="14348"/>
                    <a:pt x="10437" y="14651"/>
                    <a:pt x="6182" y="12570"/>
                  </a:cubicBezTo>
                  <a:cubicBezTo>
                    <a:pt x="1927" y="10489"/>
                    <a:pt x="6100" y="1"/>
                    <a:pt x="610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0"/>
            <p:cNvSpPr/>
            <p:nvPr/>
          </p:nvSpPr>
          <p:spPr>
            <a:xfrm>
              <a:off x="2070879" y="2077520"/>
              <a:ext cx="74736" cy="440354"/>
            </a:xfrm>
            <a:custGeom>
              <a:rect b="b" l="l" r="r" t="t"/>
              <a:pathLst>
                <a:path extrusionOk="0" h="14259" w="2420">
                  <a:moveTo>
                    <a:pt x="2354" y="0"/>
                  </a:moveTo>
                  <a:cubicBezTo>
                    <a:pt x="2329" y="0"/>
                    <a:pt x="2304" y="15"/>
                    <a:pt x="2297" y="39"/>
                  </a:cubicBezTo>
                  <a:cubicBezTo>
                    <a:pt x="2271" y="90"/>
                    <a:pt x="0" y="5671"/>
                    <a:pt x="729" y="14202"/>
                  </a:cubicBezTo>
                  <a:cubicBezTo>
                    <a:pt x="734" y="14233"/>
                    <a:pt x="760" y="14258"/>
                    <a:pt x="791" y="14258"/>
                  </a:cubicBezTo>
                  <a:lnTo>
                    <a:pt x="796" y="14258"/>
                  </a:lnTo>
                  <a:cubicBezTo>
                    <a:pt x="833" y="14258"/>
                    <a:pt x="857" y="14228"/>
                    <a:pt x="852" y="14192"/>
                  </a:cubicBezTo>
                  <a:cubicBezTo>
                    <a:pt x="123" y="5692"/>
                    <a:pt x="2384" y="142"/>
                    <a:pt x="2410" y="85"/>
                  </a:cubicBezTo>
                  <a:cubicBezTo>
                    <a:pt x="2420" y="54"/>
                    <a:pt x="2410" y="18"/>
                    <a:pt x="2374" y="4"/>
                  </a:cubicBezTo>
                  <a:cubicBezTo>
                    <a:pt x="2368" y="1"/>
                    <a:pt x="2361" y="0"/>
                    <a:pt x="235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0"/>
            <p:cNvSpPr/>
            <p:nvPr/>
          </p:nvSpPr>
          <p:spPr>
            <a:xfrm>
              <a:off x="2418240" y="1453857"/>
              <a:ext cx="136686" cy="175320"/>
            </a:xfrm>
            <a:custGeom>
              <a:rect b="b" l="l" r="r" t="t"/>
              <a:pathLst>
                <a:path extrusionOk="0" h="5677" w="4426">
                  <a:moveTo>
                    <a:pt x="68" y="1"/>
                  </a:moveTo>
                  <a:cubicBezTo>
                    <a:pt x="45" y="1"/>
                    <a:pt x="23" y="12"/>
                    <a:pt x="16" y="34"/>
                  </a:cubicBezTo>
                  <a:cubicBezTo>
                    <a:pt x="0" y="65"/>
                    <a:pt x="11" y="100"/>
                    <a:pt x="42" y="115"/>
                  </a:cubicBezTo>
                  <a:cubicBezTo>
                    <a:pt x="68" y="131"/>
                    <a:pt x="2914" y="1595"/>
                    <a:pt x="4297" y="5634"/>
                  </a:cubicBezTo>
                  <a:cubicBezTo>
                    <a:pt x="4307" y="5660"/>
                    <a:pt x="4333" y="5676"/>
                    <a:pt x="4359" y="5676"/>
                  </a:cubicBezTo>
                  <a:cubicBezTo>
                    <a:pt x="4364" y="5676"/>
                    <a:pt x="4369" y="5676"/>
                    <a:pt x="4378" y="5670"/>
                  </a:cubicBezTo>
                  <a:cubicBezTo>
                    <a:pt x="4409" y="5660"/>
                    <a:pt x="4425" y="5624"/>
                    <a:pt x="4415" y="5594"/>
                  </a:cubicBezTo>
                  <a:cubicBezTo>
                    <a:pt x="3012" y="1508"/>
                    <a:pt x="123" y="23"/>
                    <a:pt x="99" y="8"/>
                  </a:cubicBezTo>
                  <a:cubicBezTo>
                    <a:pt x="89" y="3"/>
                    <a:pt x="79" y="1"/>
                    <a:pt x="6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0"/>
            <p:cNvSpPr/>
            <p:nvPr/>
          </p:nvSpPr>
          <p:spPr>
            <a:xfrm>
              <a:off x="1627445" y="1760917"/>
              <a:ext cx="63989" cy="209136"/>
            </a:xfrm>
            <a:custGeom>
              <a:rect b="b" l="l" r="r" t="t"/>
              <a:pathLst>
                <a:path extrusionOk="0" h="6772" w="2072">
                  <a:moveTo>
                    <a:pt x="1312" y="0"/>
                  </a:moveTo>
                  <a:cubicBezTo>
                    <a:pt x="1287" y="0"/>
                    <a:pt x="1263" y="14"/>
                    <a:pt x="1255" y="39"/>
                  </a:cubicBezTo>
                  <a:cubicBezTo>
                    <a:pt x="1244" y="75"/>
                    <a:pt x="1" y="3472"/>
                    <a:pt x="1948" y="6746"/>
                  </a:cubicBezTo>
                  <a:cubicBezTo>
                    <a:pt x="1958" y="6760"/>
                    <a:pt x="1979" y="6772"/>
                    <a:pt x="2000" y="6772"/>
                  </a:cubicBezTo>
                  <a:cubicBezTo>
                    <a:pt x="2010" y="6772"/>
                    <a:pt x="2026" y="6772"/>
                    <a:pt x="2031" y="6765"/>
                  </a:cubicBezTo>
                  <a:cubicBezTo>
                    <a:pt x="2062" y="6746"/>
                    <a:pt x="2072" y="6710"/>
                    <a:pt x="2057" y="6679"/>
                  </a:cubicBezTo>
                  <a:cubicBezTo>
                    <a:pt x="139" y="3456"/>
                    <a:pt x="1357" y="117"/>
                    <a:pt x="1367" y="86"/>
                  </a:cubicBezTo>
                  <a:cubicBezTo>
                    <a:pt x="1383" y="55"/>
                    <a:pt x="1367" y="19"/>
                    <a:pt x="1332" y="3"/>
                  </a:cubicBezTo>
                  <a:cubicBezTo>
                    <a:pt x="1325" y="1"/>
                    <a:pt x="1318" y="0"/>
                    <a:pt x="131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0"/>
            <p:cNvSpPr/>
            <p:nvPr/>
          </p:nvSpPr>
          <p:spPr>
            <a:xfrm>
              <a:off x="2242429" y="1359636"/>
              <a:ext cx="27949" cy="102561"/>
            </a:xfrm>
            <a:custGeom>
              <a:rect b="b" l="l" r="r" t="t"/>
              <a:pathLst>
                <a:path extrusionOk="0" h="3321" w="905">
                  <a:moveTo>
                    <a:pt x="68" y="0"/>
                  </a:moveTo>
                  <a:cubicBezTo>
                    <a:pt x="64" y="0"/>
                    <a:pt x="60" y="1"/>
                    <a:pt x="57" y="2"/>
                  </a:cubicBezTo>
                  <a:cubicBezTo>
                    <a:pt x="20" y="11"/>
                    <a:pt x="0" y="47"/>
                    <a:pt x="10" y="78"/>
                  </a:cubicBezTo>
                  <a:lnTo>
                    <a:pt x="776" y="3275"/>
                  </a:lnTo>
                  <a:cubicBezTo>
                    <a:pt x="786" y="3301"/>
                    <a:pt x="812" y="3320"/>
                    <a:pt x="838" y="3320"/>
                  </a:cubicBezTo>
                  <a:cubicBezTo>
                    <a:pt x="842" y="3320"/>
                    <a:pt x="847" y="3320"/>
                    <a:pt x="852" y="3315"/>
                  </a:cubicBezTo>
                  <a:cubicBezTo>
                    <a:pt x="883" y="3311"/>
                    <a:pt x="904" y="3275"/>
                    <a:pt x="899" y="3244"/>
                  </a:cubicBezTo>
                  <a:lnTo>
                    <a:pt x="128" y="47"/>
                  </a:lnTo>
                  <a:cubicBezTo>
                    <a:pt x="124" y="20"/>
                    <a:pt x="96" y="0"/>
                    <a:pt x="6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0"/>
            <p:cNvSpPr/>
            <p:nvPr/>
          </p:nvSpPr>
          <p:spPr>
            <a:xfrm>
              <a:off x="1994693" y="1381933"/>
              <a:ext cx="24150" cy="80264"/>
            </a:xfrm>
            <a:custGeom>
              <a:rect b="b" l="l" r="r" t="t"/>
              <a:pathLst>
                <a:path extrusionOk="0" h="2599" w="782">
                  <a:moveTo>
                    <a:pt x="711" y="1"/>
                  </a:moveTo>
                  <a:cubicBezTo>
                    <a:pt x="684" y="1"/>
                    <a:pt x="661" y="20"/>
                    <a:pt x="653" y="50"/>
                  </a:cubicBezTo>
                  <a:lnTo>
                    <a:pt x="5" y="2522"/>
                  </a:lnTo>
                  <a:cubicBezTo>
                    <a:pt x="1" y="2553"/>
                    <a:pt x="15" y="2589"/>
                    <a:pt x="51" y="2593"/>
                  </a:cubicBezTo>
                  <a:cubicBezTo>
                    <a:pt x="56" y="2598"/>
                    <a:pt x="62" y="2598"/>
                    <a:pt x="67" y="2598"/>
                  </a:cubicBezTo>
                  <a:cubicBezTo>
                    <a:pt x="93" y="2598"/>
                    <a:pt x="118" y="2579"/>
                    <a:pt x="129" y="2553"/>
                  </a:cubicBezTo>
                  <a:lnTo>
                    <a:pt x="771" y="81"/>
                  </a:lnTo>
                  <a:cubicBezTo>
                    <a:pt x="781" y="44"/>
                    <a:pt x="760" y="13"/>
                    <a:pt x="729" y="3"/>
                  </a:cubicBezTo>
                  <a:cubicBezTo>
                    <a:pt x="723" y="2"/>
                    <a:pt x="717" y="1"/>
                    <a:pt x="71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0"/>
            <p:cNvSpPr/>
            <p:nvPr/>
          </p:nvSpPr>
          <p:spPr>
            <a:xfrm>
              <a:off x="1822959" y="1836856"/>
              <a:ext cx="427259" cy="215251"/>
            </a:xfrm>
            <a:custGeom>
              <a:rect b="b" l="l" r="r" t="t"/>
              <a:pathLst>
                <a:path extrusionOk="0" h="6970" w="13835">
                  <a:moveTo>
                    <a:pt x="5088" y="1"/>
                  </a:moveTo>
                  <a:cubicBezTo>
                    <a:pt x="5088" y="1"/>
                    <a:pt x="1763" y="643"/>
                    <a:pt x="0" y="4050"/>
                  </a:cubicBezTo>
                  <a:cubicBezTo>
                    <a:pt x="0" y="4050"/>
                    <a:pt x="8814" y="6676"/>
                    <a:pt x="13835" y="6969"/>
                  </a:cubicBezTo>
                  <a:cubicBezTo>
                    <a:pt x="13835" y="6969"/>
                    <a:pt x="12437" y="4225"/>
                    <a:pt x="12796" y="3295"/>
                  </a:cubicBezTo>
                  <a:cubicBezTo>
                    <a:pt x="12796" y="3295"/>
                    <a:pt x="8901" y="1377"/>
                    <a:pt x="5088"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0"/>
            <p:cNvSpPr/>
            <p:nvPr/>
          </p:nvSpPr>
          <p:spPr>
            <a:xfrm>
              <a:off x="1820735" y="1834941"/>
              <a:ext cx="161423" cy="128904"/>
            </a:xfrm>
            <a:custGeom>
              <a:rect b="b" l="l" r="r" t="t"/>
              <a:pathLst>
                <a:path extrusionOk="0" h="4174" w="5227">
                  <a:moveTo>
                    <a:pt x="5163" y="1"/>
                  </a:moveTo>
                  <a:cubicBezTo>
                    <a:pt x="5160" y="1"/>
                    <a:pt x="5158" y="1"/>
                    <a:pt x="5155" y="1"/>
                  </a:cubicBezTo>
                  <a:cubicBezTo>
                    <a:pt x="5124" y="6"/>
                    <a:pt x="4472" y="99"/>
                    <a:pt x="3506" y="649"/>
                  </a:cubicBezTo>
                  <a:cubicBezTo>
                    <a:pt x="2617" y="1152"/>
                    <a:pt x="1291" y="2159"/>
                    <a:pt x="22" y="4076"/>
                  </a:cubicBezTo>
                  <a:cubicBezTo>
                    <a:pt x="1" y="4102"/>
                    <a:pt x="11" y="4143"/>
                    <a:pt x="37" y="4164"/>
                  </a:cubicBezTo>
                  <a:cubicBezTo>
                    <a:pt x="53" y="4169"/>
                    <a:pt x="63" y="4174"/>
                    <a:pt x="72" y="4174"/>
                  </a:cubicBezTo>
                  <a:cubicBezTo>
                    <a:pt x="93" y="4174"/>
                    <a:pt x="114" y="4164"/>
                    <a:pt x="124" y="4143"/>
                  </a:cubicBezTo>
                  <a:cubicBezTo>
                    <a:pt x="2519" y="520"/>
                    <a:pt x="5145" y="125"/>
                    <a:pt x="5171" y="125"/>
                  </a:cubicBezTo>
                  <a:cubicBezTo>
                    <a:pt x="5207" y="120"/>
                    <a:pt x="5227" y="89"/>
                    <a:pt x="5222" y="52"/>
                  </a:cubicBezTo>
                  <a:cubicBezTo>
                    <a:pt x="5217" y="24"/>
                    <a:pt x="5191" y="1"/>
                    <a:pt x="516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0"/>
            <p:cNvSpPr/>
            <p:nvPr/>
          </p:nvSpPr>
          <p:spPr>
            <a:xfrm>
              <a:off x="2069273" y="1797327"/>
              <a:ext cx="375037" cy="164696"/>
            </a:xfrm>
            <a:custGeom>
              <a:rect b="b" l="l" r="r" t="t"/>
              <a:pathLst>
                <a:path extrusionOk="0" h="5333" w="12144">
                  <a:moveTo>
                    <a:pt x="740" y="1"/>
                  </a:moveTo>
                  <a:cubicBezTo>
                    <a:pt x="1100" y="931"/>
                    <a:pt x="0" y="2657"/>
                    <a:pt x="0" y="2657"/>
                  </a:cubicBezTo>
                  <a:cubicBezTo>
                    <a:pt x="3467" y="5178"/>
                    <a:pt x="10197" y="5333"/>
                    <a:pt x="11796" y="5333"/>
                  </a:cubicBezTo>
                  <a:cubicBezTo>
                    <a:pt x="12020" y="5333"/>
                    <a:pt x="12144" y="5330"/>
                    <a:pt x="12144" y="5330"/>
                  </a:cubicBezTo>
                  <a:cubicBezTo>
                    <a:pt x="10386" y="1923"/>
                    <a:pt x="7056" y="1281"/>
                    <a:pt x="7056" y="1281"/>
                  </a:cubicBezTo>
                  <a:cubicBezTo>
                    <a:pt x="3279" y="1141"/>
                    <a:pt x="741" y="1"/>
                    <a:pt x="740"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0"/>
            <p:cNvSpPr/>
            <p:nvPr/>
          </p:nvSpPr>
          <p:spPr>
            <a:xfrm>
              <a:off x="2147497" y="1890159"/>
              <a:ext cx="331925" cy="163554"/>
            </a:xfrm>
            <a:custGeom>
              <a:rect b="b" l="l" r="r" t="t"/>
              <a:pathLst>
                <a:path extrusionOk="0" h="5296" w="10748">
                  <a:moveTo>
                    <a:pt x="6820" y="2626"/>
                  </a:moveTo>
                  <a:lnTo>
                    <a:pt x="6820" y="2626"/>
                  </a:lnTo>
                  <a:cubicBezTo>
                    <a:pt x="6817" y="2627"/>
                    <a:pt x="6815" y="2627"/>
                    <a:pt x="6815" y="2627"/>
                  </a:cubicBezTo>
                  <a:cubicBezTo>
                    <a:pt x="6816" y="2627"/>
                    <a:pt x="6818" y="2626"/>
                    <a:pt x="6820" y="2626"/>
                  </a:cubicBezTo>
                  <a:close/>
                  <a:moveTo>
                    <a:pt x="5029" y="1"/>
                  </a:moveTo>
                  <a:cubicBezTo>
                    <a:pt x="4919" y="1"/>
                    <a:pt x="4798" y="11"/>
                    <a:pt x="4666" y="32"/>
                  </a:cubicBezTo>
                  <a:cubicBezTo>
                    <a:pt x="3207" y="274"/>
                    <a:pt x="2159" y="690"/>
                    <a:pt x="1435" y="1091"/>
                  </a:cubicBezTo>
                  <a:cubicBezTo>
                    <a:pt x="551" y="1579"/>
                    <a:pt x="1" y="1897"/>
                    <a:pt x="119" y="2900"/>
                  </a:cubicBezTo>
                  <a:cubicBezTo>
                    <a:pt x="242" y="3932"/>
                    <a:pt x="997" y="4781"/>
                    <a:pt x="2010" y="5022"/>
                  </a:cubicBezTo>
                  <a:cubicBezTo>
                    <a:pt x="2659" y="5174"/>
                    <a:pt x="3460" y="5296"/>
                    <a:pt x="4351" y="5296"/>
                  </a:cubicBezTo>
                  <a:cubicBezTo>
                    <a:pt x="4661" y="5296"/>
                    <a:pt x="4981" y="5281"/>
                    <a:pt x="5309" y="5248"/>
                  </a:cubicBezTo>
                  <a:cubicBezTo>
                    <a:pt x="6691" y="5103"/>
                    <a:pt x="9272" y="5011"/>
                    <a:pt x="9551" y="4024"/>
                  </a:cubicBezTo>
                  <a:lnTo>
                    <a:pt x="9551" y="4024"/>
                  </a:lnTo>
                  <a:cubicBezTo>
                    <a:pt x="9885" y="3903"/>
                    <a:pt x="10176" y="3709"/>
                    <a:pt x="10272" y="3416"/>
                  </a:cubicBezTo>
                  <a:lnTo>
                    <a:pt x="10272" y="3416"/>
                  </a:lnTo>
                  <a:cubicBezTo>
                    <a:pt x="10567" y="3314"/>
                    <a:pt x="10747" y="3128"/>
                    <a:pt x="10721" y="2812"/>
                  </a:cubicBezTo>
                  <a:cubicBezTo>
                    <a:pt x="10701" y="2570"/>
                    <a:pt x="10568" y="2406"/>
                    <a:pt x="10362" y="2302"/>
                  </a:cubicBezTo>
                  <a:lnTo>
                    <a:pt x="10362" y="2302"/>
                  </a:lnTo>
                  <a:cubicBezTo>
                    <a:pt x="10440" y="2213"/>
                    <a:pt x="10468" y="2102"/>
                    <a:pt x="10427" y="1964"/>
                  </a:cubicBezTo>
                  <a:cubicBezTo>
                    <a:pt x="10280" y="1478"/>
                    <a:pt x="9952" y="1348"/>
                    <a:pt x="9578" y="1348"/>
                  </a:cubicBezTo>
                  <a:cubicBezTo>
                    <a:pt x="9414" y="1348"/>
                    <a:pt x="9241" y="1373"/>
                    <a:pt x="9071" y="1404"/>
                  </a:cubicBezTo>
                  <a:cubicBezTo>
                    <a:pt x="8104" y="1581"/>
                    <a:pt x="7121" y="1632"/>
                    <a:pt x="6309" y="1632"/>
                  </a:cubicBezTo>
                  <a:cubicBezTo>
                    <a:pt x="5793" y="1632"/>
                    <a:pt x="5346" y="1611"/>
                    <a:pt x="5018" y="1589"/>
                  </a:cubicBezTo>
                  <a:lnTo>
                    <a:pt x="5018" y="1589"/>
                  </a:lnTo>
                  <a:cubicBezTo>
                    <a:pt x="6111" y="1191"/>
                    <a:pt x="6222" y="1"/>
                    <a:pt x="5029"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0"/>
            <p:cNvSpPr/>
            <p:nvPr/>
          </p:nvSpPr>
          <p:spPr>
            <a:xfrm>
              <a:off x="2309072" y="1956895"/>
              <a:ext cx="160960" cy="33168"/>
            </a:xfrm>
            <a:custGeom>
              <a:rect b="b" l="l" r="r" t="t"/>
              <a:pathLst>
                <a:path extrusionOk="0" h="1074" w="5212">
                  <a:moveTo>
                    <a:pt x="5149" y="0"/>
                  </a:moveTo>
                  <a:cubicBezTo>
                    <a:pt x="5131" y="0"/>
                    <a:pt x="5113" y="8"/>
                    <a:pt x="5103" y="25"/>
                  </a:cubicBezTo>
                  <a:cubicBezTo>
                    <a:pt x="5098" y="30"/>
                    <a:pt x="4944" y="265"/>
                    <a:pt x="4244" y="497"/>
                  </a:cubicBezTo>
                  <a:cubicBezTo>
                    <a:pt x="3603" y="711"/>
                    <a:pt x="2373" y="960"/>
                    <a:pt x="123" y="960"/>
                  </a:cubicBezTo>
                  <a:cubicBezTo>
                    <a:pt x="101" y="960"/>
                    <a:pt x="79" y="960"/>
                    <a:pt x="57" y="960"/>
                  </a:cubicBezTo>
                  <a:cubicBezTo>
                    <a:pt x="26" y="960"/>
                    <a:pt x="0" y="985"/>
                    <a:pt x="0" y="1016"/>
                  </a:cubicBezTo>
                  <a:cubicBezTo>
                    <a:pt x="0" y="1026"/>
                    <a:pt x="5" y="1036"/>
                    <a:pt x="10" y="1042"/>
                  </a:cubicBezTo>
                  <a:cubicBezTo>
                    <a:pt x="20" y="1062"/>
                    <a:pt x="36" y="1073"/>
                    <a:pt x="57" y="1073"/>
                  </a:cubicBezTo>
                  <a:cubicBezTo>
                    <a:pt x="80" y="1073"/>
                    <a:pt x="103" y="1073"/>
                    <a:pt x="126" y="1073"/>
                  </a:cubicBezTo>
                  <a:cubicBezTo>
                    <a:pt x="4544" y="1073"/>
                    <a:pt x="5169" y="127"/>
                    <a:pt x="5195" y="86"/>
                  </a:cubicBezTo>
                  <a:cubicBezTo>
                    <a:pt x="5211" y="60"/>
                    <a:pt x="5206" y="25"/>
                    <a:pt x="5180" y="9"/>
                  </a:cubicBezTo>
                  <a:cubicBezTo>
                    <a:pt x="5171" y="3"/>
                    <a:pt x="5160" y="0"/>
                    <a:pt x="514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0"/>
            <p:cNvSpPr/>
            <p:nvPr/>
          </p:nvSpPr>
          <p:spPr>
            <a:xfrm>
              <a:off x="2306818" y="1991822"/>
              <a:ext cx="161454" cy="22421"/>
            </a:xfrm>
            <a:custGeom>
              <a:rect b="b" l="l" r="r" t="t"/>
              <a:pathLst>
                <a:path extrusionOk="0" h="726" w="5228">
                  <a:moveTo>
                    <a:pt x="5169" y="0"/>
                  </a:moveTo>
                  <a:cubicBezTo>
                    <a:pt x="5163" y="0"/>
                    <a:pt x="5156" y="1"/>
                    <a:pt x="5150" y="4"/>
                  </a:cubicBezTo>
                  <a:cubicBezTo>
                    <a:pt x="5127" y="8"/>
                    <a:pt x="3128" y="617"/>
                    <a:pt x="813" y="617"/>
                  </a:cubicBezTo>
                  <a:cubicBezTo>
                    <a:pt x="565" y="617"/>
                    <a:pt x="315" y="610"/>
                    <a:pt x="62" y="594"/>
                  </a:cubicBezTo>
                  <a:cubicBezTo>
                    <a:pt x="60" y="594"/>
                    <a:pt x="57" y="594"/>
                    <a:pt x="54" y="594"/>
                  </a:cubicBezTo>
                  <a:cubicBezTo>
                    <a:pt x="27" y="594"/>
                    <a:pt x="6" y="617"/>
                    <a:pt x="1" y="645"/>
                  </a:cubicBezTo>
                  <a:cubicBezTo>
                    <a:pt x="1" y="656"/>
                    <a:pt x="7" y="666"/>
                    <a:pt x="12" y="676"/>
                  </a:cubicBezTo>
                  <a:cubicBezTo>
                    <a:pt x="22" y="692"/>
                    <a:pt x="38" y="702"/>
                    <a:pt x="57" y="702"/>
                  </a:cubicBezTo>
                  <a:cubicBezTo>
                    <a:pt x="319" y="718"/>
                    <a:pt x="578" y="726"/>
                    <a:pt x="834" y="726"/>
                  </a:cubicBezTo>
                  <a:cubicBezTo>
                    <a:pt x="3159" y="726"/>
                    <a:pt x="5163" y="115"/>
                    <a:pt x="5187" y="111"/>
                  </a:cubicBezTo>
                  <a:cubicBezTo>
                    <a:pt x="5211" y="101"/>
                    <a:pt x="5227" y="70"/>
                    <a:pt x="5223" y="39"/>
                  </a:cubicBezTo>
                  <a:cubicBezTo>
                    <a:pt x="5214" y="15"/>
                    <a:pt x="5193" y="0"/>
                    <a:pt x="516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0"/>
            <p:cNvSpPr/>
            <p:nvPr/>
          </p:nvSpPr>
          <p:spPr>
            <a:xfrm>
              <a:off x="2317626" y="2011154"/>
              <a:ext cx="130787" cy="26157"/>
            </a:xfrm>
            <a:custGeom>
              <a:rect b="b" l="l" r="r" t="t"/>
              <a:pathLst>
                <a:path extrusionOk="0" h="847" w="4235">
                  <a:moveTo>
                    <a:pt x="4173" y="1"/>
                  </a:moveTo>
                  <a:cubicBezTo>
                    <a:pt x="4162" y="1"/>
                    <a:pt x="4152" y="4"/>
                    <a:pt x="4142" y="9"/>
                  </a:cubicBezTo>
                  <a:cubicBezTo>
                    <a:pt x="4133" y="14"/>
                    <a:pt x="3227" y="538"/>
                    <a:pt x="51" y="734"/>
                  </a:cubicBezTo>
                  <a:cubicBezTo>
                    <a:pt x="21" y="734"/>
                    <a:pt x="1" y="759"/>
                    <a:pt x="1" y="796"/>
                  </a:cubicBezTo>
                  <a:cubicBezTo>
                    <a:pt x="1" y="801"/>
                    <a:pt x="6" y="811"/>
                    <a:pt x="6" y="816"/>
                  </a:cubicBezTo>
                  <a:cubicBezTo>
                    <a:pt x="16" y="837"/>
                    <a:pt x="37" y="847"/>
                    <a:pt x="58" y="847"/>
                  </a:cubicBezTo>
                  <a:cubicBezTo>
                    <a:pt x="3274" y="652"/>
                    <a:pt x="4163" y="128"/>
                    <a:pt x="4199" y="102"/>
                  </a:cubicBezTo>
                  <a:cubicBezTo>
                    <a:pt x="4225" y="87"/>
                    <a:pt x="4235" y="56"/>
                    <a:pt x="4220" y="25"/>
                  </a:cubicBezTo>
                  <a:cubicBezTo>
                    <a:pt x="4207" y="9"/>
                    <a:pt x="4190" y="1"/>
                    <a:pt x="417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0"/>
            <p:cNvSpPr/>
            <p:nvPr/>
          </p:nvSpPr>
          <p:spPr>
            <a:xfrm>
              <a:off x="1843217" y="1762832"/>
              <a:ext cx="321765" cy="177049"/>
            </a:xfrm>
            <a:custGeom>
              <a:rect b="b" l="l" r="r" t="t"/>
              <a:pathLst>
                <a:path extrusionOk="0" h="5733" w="10419">
                  <a:moveTo>
                    <a:pt x="3744" y="2547"/>
                  </a:moveTo>
                  <a:lnTo>
                    <a:pt x="3744" y="2547"/>
                  </a:lnTo>
                  <a:cubicBezTo>
                    <a:pt x="3742" y="2547"/>
                    <a:pt x="3741" y="2547"/>
                    <a:pt x="3739" y="2547"/>
                  </a:cubicBezTo>
                  <a:cubicBezTo>
                    <a:pt x="3739" y="2547"/>
                    <a:pt x="3739" y="2547"/>
                    <a:pt x="3738" y="2547"/>
                  </a:cubicBezTo>
                  <a:lnTo>
                    <a:pt x="3738" y="2547"/>
                  </a:lnTo>
                  <a:cubicBezTo>
                    <a:pt x="3742" y="2547"/>
                    <a:pt x="3744" y="2547"/>
                    <a:pt x="3744" y="2547"/>
                  </a:cubicBezTo>
                  <a:close/>
                  <a:moveTo>
                    <a:pt x="2807" y="1"/>
                  </a:moveTo>
                  <a:cubicBezTo>
                    <a:pt x="2204" y="1"/>
                    <a:pt x="1715" y="114"/>
                    <a:pt x="1510" y="446"/>
                  </a:cubicBezTo>
                  <a:lnTo>
                    <a:pt x="1510" y="446"/>
                  </a:lnTo>
                  <a:cubicBezTo>
                    <a:pt x="1154" y="468"/>
                    <a:pt x="819" y="572"/>
                    <a:pt x="646" y="828"/>
                  </a:cubicBezTo>
                  <a:lnTo>
                    <a:pt x="646" y="828"/>
                  </a:lnTo>
                  <a:cubicBezTo>
                    <a:pt x="335" y="844"/>
                    <a:pt x="111" y="972"/>
                    <a:pt x="49" y="1283"/>
                  </a:cubicBezTo>
                  <a:cubicBezTo>
                    <a:pt x="0" y="1521"/>
                    <a:pt x="82" y="1714"/>
                    <a:pt x="250" y="1871"/>
                  </a:cubicBezTo>
                  <a:lnTo>
                    <a:pt x="250" y="1871"/>
                  </a:lnTo>
                  <a:cubicBezTo>
                    <a:pt x="150" y="1935"/>
                    <a:pt x="94" y="2034"/>
                    <a:pt x="96" y="2177"/>
                  </a:cubicBezTo>
                  <a:cubicBezTo>
                    <a:pt x="100" y="2911"/>
                    <a:pt x="675" y="3034"/>
                    <a:pt x="1241" y="3096"/>
                  </a:cubicBezTo>
                  <a:cubicBezTo>
                    <a:pt x="2840" y="3260"/>
                    <a:pt x="4387" y="3759"/>
                    <a:pt x="5183" y="4049"/>
                  </a:cubicBezTo>
                  <a:lnTo>
                    <a:pt x="5183" y="4049"/>
                  </a:lnTo>
                  <a:cubicBezTo>
                    <a:pt x="3915" y="4134"/>
                    <a:pt x="3507" y="5456"/>
                    <a:pt x="5084" y="5640"/>
                  </a:cubicBezTo>
                  <a:cubicBezTo>
                    <a:pt x="5613" y="5705"/>
                    <a:pt x="6096" y="5732"/>
                    <a:pt x="6536" y="5732"/>
                  </a:cubicBezTo>
                  <a:cubicBezTo>
                    <a:pt x="7319" y="5732"/>
                    <a:pt x="7965" y="5645"/>
                    <a:pt x="8482" y="5527"/>
                  </a:cubicBezTo>
                  <a:cubicBezTo>
                    <a:pt x="9469" y="5306"/>
                    <a:pt x="10085" y="5157"/>
                    <a:pt x="10250" y="4160"/>
                  </a:cubicBezTo>
                  <a:cubicBezTo>
                    <a:pt x="10418" y="3133"/>
                    <a:pt x="9931" y="2104"/>
                    <a:pt x="9026" y="1596"/>
                  </a:cubicBezTo>
                  <a:cubicBezTo>
                    <a:pt x="8245" y="1153"/>
                    <a:pt x="7187" y="686"/>
                    <a:pt x="5923" y="455"/>
                  </a:cubicBezTo>
                  <a:cubicBezTo>
                    <a:pt x="5075" y="303"/>
                    <a:pt x="3790" y="1"/>
                    <a:pt x="2807"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0"/>
            <p:cNvSpPr/>
            <p:nvPr/>
          </p:nvSpPr>
          <p:spPr>
            <a:xfrm>
              <a:off x="1847726" y="1814127"/>
              <a:ext cx="162843" cy="26034"/>
            </a:xfrm>
            <a:custGeom>
              <a:rect b="b" l="l" r="r" t="t"/>
              <a:pathLst>
                <a:path extrusionOk="0" h="843" w="5273">
                  <a:moveTo>
                    <a:pt x="1252" y="0"/>
                  </a:moveTo>
                  <a:cubicBezTo>
                    <a:pt x="314" y="0"/>
                    <a:pt x="45" y="229"/>
                    <a:pt x="26" y="248"/>
                  </a:cubicBezTo>
                  <a:cubicBezTo>
                    <a:pt x="0" y="269"/>
                    <a:pt x="0" y="300"/>
                    <a:pt x="21" y="325"/>
                  </a:cubicBezTo>
                  <a:cubicBezTo>
                    <a:pt x="33" y="337"/>
                    <a:pt x="50" y="344"/>
                    <a:pt x="65" y="344"/>
                  </a:cubicBezTo>
                  <a:cubicBezTo>
                    <a:pt x="77" y="344"/>
                    <a:pt x="89" y="340"/>
                    <a:pt x="98" y="331"/>
                  </a:cubicBezTo>
                  <a:cubicBezTo>
                    <a:pt x="104" y="325"/>
                    <a:pt x="320" y="146"/>
                    <a:pt x="1053" y="115"/>
                  </a:cubicBezTo>
                  <a:cubicBezTo>
                    <a:pt x="1112" y="113"/>
                    <a:pt x="1175" y="112"/>
                    <a:pt x="1242" y="112"/>
                  </a:cubicBezTo>
                  <a:cubicBezTo>
                    <a:pt x="1958" y="112"/>
                    <a:pt x="3196" y="252"/>
                    <a:pt x="5201" y="839"/>
                  </a:cubicBezTo>
                  <a:cubicBezTo>
                    <a:pt x="5207" y="841"/>
                    <a:pt x="5214" y="842"/>
                    <a:pt x="5220" y="842"/>
                  </a:cubicBezTo>
                  <a:cubicBezTo>
                    <a:pt x="5244" y="842"/>
                    <a:pt x="5265" y="828"/>
                    <a:pt x="5273" y="803"/>
                  </a:cubicBezTo>
                  <a:lnTo>
                    <a:pt x="5273" y="773"/>
                  </a:lnTo>
                  <a:cubicBezTo>
                    <a:pt x="5268" y="757"/>
                    <a:pt x="5253" y="737"/>
                    <a:pt x="5237" y="732"/>
                  </a:cubicBezTo>
                  <a:cubicBezTo>
                    <a:pt x="3281" y="159"/>
                    <a:pt x="2034"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0"/>
            <p:cNvSpPr/>
            <p:nvPr/>
          </p:nvSpPr>
          <p:spPr>
            <a:xfrm>
              <a:off x="1859307" y="1788310"/>
              <a:ext cx="159971" cy="29956"/>
            </a:xfrm>
            <a:custGeom>
              <a:rect b="b" l="l" r="r" t="t"/>
              <a:pathLst>
                <a:path extrusionOk="0" h="970" w="5180">
                  <a:moveTo>
                    <a:pt x="88" y="0"/>
                  </a:moveTo>
                  <a:cubicBezTo>
                    <a:pt x="66" y="0"/>
                    <a:pt x="53" y="0"/>
                    <a:pt x="52" y="0"/>
                  </a:cubicBezTo>
                  <a:cubicBezTo>
                    <a:pt x="21" y="0"/>
                    <a:pt x="0" y="26"/>
                    <a:pt x="0" y="57"/>
                  </a:cubicBezTo>
                  <a:cubicBezTo>
                    <a:pt x="0" y="85"/>
                    <a:pt x="22" y="108"/>
                    <a:pt x="49" y="108"/>
                  </a:cubicBezTo>
                  <a:cubicBezTo>
                    <a:pt x="51" y="108"/>
                    <a:pt x="54" y="108"/>
                    <a:pt x="57" y="108"/>
                  </a:cubicBezTo>
                  <a:cubicBezTo>
                    <a:pt x="58" y="108"/>
                    <a:pt x="67" y="108"/>
                    <a:pt x="84" y="108"/>
                  </a:cubicBezTo>
                  <a:cubicBezTo>
                    <a:pt x="365" y="108"/>
                    <a:pt x="2774" y="131"/>
                    <a:pt x="5108" y="966"/>
                  </a:cubicBezTo>
                  <a:cubicBezTo>
                    <a:pt x="5114" y="968"/>
                    <a:pt x="5119" y="969"/>
                    <a:pt x="5125" y="969"/>
                  </a:cubicBezTo>
                  <a:cubicBezTo>
                    <a:pt x="5146" y="969"/>
                    <a:pt x="5167" y="955"/>
                    <a:pt x="5175" y="930"/>
                  </a:cubicBezTo>
                  <a:cubicBezTo>
                    <a:pt x="5180" y="920"/>
                    <a:pt x="5180" y="909"/>
                    <a:pt x="5180" y="899"/>
                  </a:cubicBezTo>
                  <a:cubicBezTo>
                    <a:pt x="5175" y="878"/>
                    <a:pt x="5165" y="864"/>
                    <a:pt x="5144" y="859"/>
                  </a:cubicBezTo>
                  <a:cubicBezTo>
                    <a:pt x="2819" y="27"/>
                    <a:pt x="412" y="0"/>
                    <a:pt x="8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0"/>
            <p:cNvSpPr/>
            <p:nvPr/>
          </p:nvSpPr>
          <p:spPr>
            <a:xfrm>
              <a:off x="1883734" y="1773610"/>
              <a:ext cx="131930" cy="18869"/>
            </a:xfrm>
            <a:custGeom>
              <a:rect b="b" l="l" r="r" t="t"/>
              <a:pathLst>
                <a:path extrusionOk="0" h="611" w="4272">
                  <a:moveTo>
                    <a:pt x="716" y="1"/>
                  </a:moveTo>
                  <a:cubicBezTo>
                    <a:pt x="257" y="1"/>
                    <a:pt x="65" y="50"/>
                    <a:pt x="48" y="55"/>
                  </a:cubicBezTo>
                  <a:cubicBezTo>
                    <a:pt x="17" y="64"/>
                    <a:pt x="1" y="90"/>
                    <a:pt x="6" y="126"/>
                  </a:cubicBezTo>
                  <a:cubicBezTo>
                    <a:pt x="15" y="148"/>
                    <a:pt x="38" y="166"/>
                    <a:pt x="63" y="166"/>
                  </a:cubicBezTo>
                  <a:cubicBezTo>
                    <a:pt x="68" y="166"/>
                    <a:pt x="73" y="165"/>
                    <a:pt x="79" y="163"/>
                  </a:cubicBezTo>
                  <a:cubicBezTo>
                    <a:pt x="81" y="163"/>
                    <a:pt x="264" y="117"/>
                    <a:pt x="708" y="117"/>
                  </a:cubicBezTo>
                  <a:cubicBezTo>
                    <a:pt x="1316" y="117"/>
                    <a:pt x="2412" y="203"/>
                    <a:pt x="4204" y="610"/>
                  </a:cubicBezTo>
                  <a:cubicBezTo>
                    <a:pt x="4207" y="610"/>
                    <a:pt x="4210" y="610"/>
                    <a:pt x="4213" y="610"/>
                  </a:cubicBezTo>
                  <a:cubicBezTo>
                    <a:pt x="4240" y="610"/>
                    <a:pt x="4262" y="592"/>
                    <a:pt x="4272" y="564"/>
                  </a:cubicBezTo>
                  <a:lnTo>
                    <a:pt x="4272" y="543"/>
                  </a:lnTo>
                  <a:cubicBezTo>
                    <a:pt x="4266" y="522"/>
                    <a:pt x="4251" y="502"/>
                    <a:pt x="4230" y="496"/>
                  </a:cubicBezTo>
                  <a:cubicBezTo>
                    <a:pt x="2428" y="90"/>
                    <a:pt x="1332" y="1"/>
                    <a:pt x="71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0"/>
            <p:cNvSpPr/>
            <p:nvPr/>
          </p:nvSpPr>
          <p:spPr>
            <a:xfrm>
              <a:off x="2189559" y="1889139"/>
              <a:ext cx="291407" cy="127884"/>
            </a:xfrm>
            <a:custGeom>
              <a:rect b="b" l="l" r="r" t="t"/>
              <a:pathLst>
                <a:path extrusionOk="0" h="4141" w="9436">
                  <a:moveTo>
                    <a:pt x="3425" y="0"/>
                  </a:moveTo>
                  <a:cubicBezTo>
                    <a:pt x="3352" y="0"/>
                    <a:pt x="3303" y="4"/>
                    <a:pt x="3294" y="4"/>
                  </a:cubicBezTo>
                  <a:cubicBezTo>
                    <a:pt x="2035" y="215"/>
                    <a:pt x="941" y="573"/>
                    <a:pt x="42" y="1072"/>
                  </a:cubicBezTo>
                  <a:cubicBezTo>
                    <a:pt x="11" y="1088"/>
                    <a:pt x="0" y="1124"/>
                    <a:pt x="16" y="1154"/>
                  </a:cubicBezTo>
                  <a:cubicBezTo>
                    <a:pt x="30" y="1176"/>
                    <a:pt x="52" y="1187"/>
                    <a:pt x="74" y="1187"/>
                  </a:cubicBezTo>
                  <a:cubicBezTo>
                    <a:pt x="84" y="1187"/>
                    <a:pt x="94" y="1185"/>
                    <a:pt x="104" y="1180"/>
                  </a:cubicBezTo>
                  <a:cubicBezTo>
                    <a:pt x="987" y="687"/>
                    <a:pt x="2066" y="332"/>
                    <a:pt x="3310" y="127"/>
                  </a:cubicBezTo>
                  <a:cubicBezTo>
                    <a:pt x="3312" y="127"/>
                    <a:pt x="3356" y="124"/>
                    <a:pt x="3426" y="124"/>
                  </a:cubicBezTo>
                  <a:cubicBezTo>
                    <a:pt x="3637" y="124"/>
                    <a:pt x="4086" y="153"/>
                    <a:pt x="4307" y="388"/>
                  </a:cubicBezTo>
                  <a:cubicBezTo>
                    <a:pt x="4414" y="507"/>
                    <a:pt x="4456" y="651"/>
                    <a:pt x="4425" y="841"/>
                  </a:cubicBezTo>
                  <a:cubicBezTo>
                    <a:pt x="4334" y="1445"/>
                    <a:pt x="3646" y="1523"/>
                    <a:pt x="3289" y="1523"/>
                  </a:cubicBezTo>
                  <a:cubicBezTo>
                    <a:pt x="3184" y="1523"/>
                    <a:pt x="3108" y="1517"/>
                    <a:pt x="3084" y="1514"/>
                  </a:cubicBezTo>
                  <a:lnTo>
                    <a:pt x="3074" y="1514"/>
                  </a:lnTo>
                  <a:cubicBezTo>
                    <a:pt x="3070" y="1514"/>
                    <a:pt x="3066" y="1514"/>
                    <a:pt x="3063" y="1514"/>
                  </a:cubicBezTo>
                  <a:cubicBezTo>
                    <a:pt x="3032" y="1514"/>
                    <a:pt x="3007" y="1533"/>
                    <a:pt x="3007" y="1565"/>
                  </a:cubicBezTo>
                  <a:cubicBezTo>
                    <a:pt x="3002" y="1602"/>
                    <a:pt x="3022" y="1633"/>
                    <a:pt x="3058" y="1633"/>
                  </a:cubicBezTo>
                  <a:cubicBezTo>
                    <a:pt x="3058" y="1635"/>
                    <a:pt x="3059" y="1635"/>
                    <a:pt x="3061" y="1635"/>
                  </a:cubicBezTo>
                  <a:cubicBezTo>
                    <a:pt x="3062" y="1635"/>
                    <a:pt x="3064" y="1635"/>
                    <a:pt x="3064" y="1638"/>
                  </a:cubicBezTo>
                  <a:cubicBezTo>
                    <a:pt x="3141" y="1646"/>
                    <a:pt x="3894" y="1726"/>
                    <a:pt x="4927" y="1726"/>
                  </a:cubicBezTo>
                  <a:cubicBezTo>
                    <a:pt x="5747" y="1726"/>
                    <a:pt x="6744" y="1676"/>
                    <a:pt x="7720" y="1498"/>
                  </a:cubicBezTo>
                  <a:cubicBezTo>
                    <a:pt x="7892" y="1468"/>
                    <a:pt x="8065" y="1442"/>
                    <a:pt x="8226" y="1442"/>
                  </a:cubicBezTo>
                  <a:cubicBezTo>
                    <a:pt x="8574" y="1442"/>
                    <a:pt x="8870" y="1561"/>
                    <a:pt x="9004" y="2003"/>
                  </a:cubicBezTo>
                  <a:cubicBezTo>
                    <a:pt x="9008" y="2095"/>
                    <a:pt x="9004" y="2250"/>
                    <a:pt x="8958" y="2290"/>
                  </a:cubicBezTo>
                  <a:cubicBezTo>
                    <a:pt x="8942" y="2305"/>
                    <a:pt x="8932" y="2326"/>
                    <a:pt x="8937" y="2352"/>
                  </a:cubicBezTo>
                  <a:cubicBezTo>
                    <a:pt x="8942" y="2373"/>
                    <a:pt x="8958" y="2388"/>
                    <a:pt x="8984" y="2398"/>
                  </a:cubicBezTo>
                  <a:cubicBezTo>
                    <a:pt x="8994" y="2398"/>
                    <a:pt x="9281" y="2485"/>
                    <a:pt x="9297" y="2850"/>
                  </a:cubicBezTo>
                  <a:cubicBezTo>
                    <a:pt x="9312" y="3210"/>
                    <a:pt x="8927" y="3323"/>
                    <a:pt x="8911" y="3329"/>
                  </a:cubicBezTo>
                  <a:cubicBezTo>
                    <a:pt x="8885" y="3334"/>
                    <a:pt x="8870" y="3353"/>
                    <a:pt x="8865" y="3379"/>
                  </a:cubicBezTo>
                  <a:cubicBezTo>
                    <a:pt x="8865" y="3384"/>
                    <a:pt x="8823" y="3734"/>
                    <a:pt x="8151" y="4022"/>
                  </a:cubicBezTo>
                  <a:cubicBezTo>
                    <a:pt x="8120" y="4032"/>
                    <a:pt x="8104" y="4074"/>
                    <a:pt x="8114" y="4104"/>
                  </a:cubicBezTo>
                  <a:cubicBezTo>
                    <a:pt x="8125" y="4124"/>
                    <a:pt x="8151" y="4140"/>
                    <a:pt x="8171" y="4140"/>
                  </a:cubicBezTo>
                  <a:cubicBezTo>
                    <a:pt x="8182" y="4140"/>
                    <a:pt x="8192" y="4140"/>
                    <a:pt x="8197" y="4135"/>
                  </a:cubicBezTo>
                  <a:cubicBezTo>
                    <a:pt x="8814" y="3873"/>
                    <a:pt x="8953" y="3549"/>
                    <a:pt x="8984" y="3431"/>
                  </a:cubicBezTo>
                  <a:cubicBezTo>
                    <a:pt x="9158" y="3369"/>
                    <a:pt x="9435" y="3184"/>
                    <a:pt x="9420" y="2845"/>
                  </a:cubicBezTo>
                  <a:cubicBezTo>
                    <a:pt x="9409" y="2516"/>
                    <a:pt x="9205" y="2367"/>
                    <a:pt x="9091" y="2311"/>
                  </a:cubicBezTo>
                  <a:cubicBezTo>
                    <a:pt x="9143" y="2193"/>
                    <a:pt x="9127" y="2028"/>
                    <a:pt x="9122" y="1982"/>
                  </a:cubicBezTo>
                  <a:cubicBezTo>
                    <a:pt x="8959" y="1440"/>
                    <a:pt x="8572" y="1318"/>
                    <a:pt x="8209" y="1318"/>
                  </a:cubicBezTo>
                  <a:cubicBezTo>
                    <a:pt x="8021" y="1318"/>
                    <a:pt x="7839" y="1351"/>
                    <a:pt x="7699" y="1375"/>
                  </a:cubicBezTo>
                  <a:cubicBezTo>
                    <a:pt x="6728" y="1554"/>
                    <a:pt x="5737" y="1604"/>
                    <a:pt x="4922" y="1604"/>
                  </a:cubicBezTo>
                  <a:cubicBezTo>
                    <a:pt x="4516" y="1604"/>
                    <a:pt x="4154" y="1591"/>
                    <a:pt x="3859" y="1576"/>
                  </a:cubicBezTo>
                  <a:cubicBezTo>
                    <a:pt x="4179" y="1484"/>
                    <a:pt x="4482" y="1283"/>
                    <a:pt x="4549" y="862"/>
                  </a:cubicBezTo>
                  <a:cubicBezTo>
                    <a:pt x="4580" y="635"/>
                    <a:pt x="4533" y="450"/>
                    <a:pt x="4400" y="307"/>
                  </a:cubicBezTo>
                  <a:cubicBezTo>
                    <a:pt x="4145" y="33"/>
                    <a:pt x="3659" y="0"/>
                    <a:pt x="342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0"/>
            <p:cNvSpPr/>
            <p:nvPr/>
          </p:nvSpPr>
          <p:spPr>
            <a:xfrm>
              <a:off x="2207501" y="2043241"/>
              <a:ext cx="106020" cy="12322"/>
            </a:xfrm>
            <a:custGeom>
              <a:rect b="b" l="l" r="r" t="t"/>
              <a:pathLst>
                <a:path extrusionOk="0" h="399" w="3433">
                  <a:moveTo>
                    <a:pt x="66" y="1"/>
                  </a:moveTo>
                  <a:cubicBezTo>
                    <a:pt x="40" y="1"/>
                    <a:pt x="15" y="20"/>
                    <a:pt x="10" y="49"/>
                  </a:cubicBezTo>
                  <a:cubicBezTo>
                    <a:pt x="0" y="80"/>
                    <a:pt x="21" y="116"/>
                    <a:pt x="52" y="121"/>
                  </a:cubicBezTo>
                  <a:cubicBezTo>
                    <a:pt x="838" y="306"/>
                    <a:pt x="1624" y="398"/>
                    <a:pt x="2395" y="398"/>
                  </a:cubicBezTo>
                  <a:cubicBezTo>
                    <a:pt x="2723" y="398"/>
                    <a:pt x="3053" y="384"/>
                    <a:pt x="3371" y="353"/>
                  </a:cubicBezTo>
                  <a:cubicBezTo>
                    <a:pt x="3408" y="348"/>
                    <a:pt x="3432" y="317"/>
                    <a:pt x="3428" y="286"/>
                  </a:cubicBezTo>
                  <a:cubicBezTo>
                    <a:pt x="3423" y="253"/>
                    <a:pt x="3401" y="229"/>
                    <a:pt x="3370" y="229"/>
                  </a:cubicBezTo>
                  <a:cubicBezTo>
                    <a:pt x="3367" y="229"/>
                    <a:pt x="3364" y="229"/>
                    <a:pt x="3361" y="229"/>
                  </a:cubicBezTo>
                  <a:cubicBezTo>
                    <a:pt x="3043" y="261"/>
                    <a:pt x="2722" y="277"/>
                    <a:pt x="2399" y="277"/>
                  </a:cubicBezTo>
                  <a:cubicBezTo>
                    <a:pt x="1635" y="277"/>
                    <a:pt x="859" y="187"/>
                    <a:pt x="83" y="4"/>
                  </a:cubicBezTo>
                  <a:cubicBezTo>
                    <a:pt x="77" y="2"/>
                    <a:pt x="71" y="1"/>
                    <a:pt x="6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0"/>
            <p:cNvSpPr/>
            <p:nvPr/>
          </p:nvSpPr>
          <p:spPr>
            <a:xfrm>
              <a:off x="2478552" y="1976999"/>
              <a:ext cx="31" cy="31"/>
            </a:xfrm>
            <a:custGeom>
              <a:rect b="b" l="l" r="r" t="t"/>
              <a:pathLst>
                <a:path extrusionOk="0" fill="none" h="1" w="1">
                  <a:moveTo>
                    <a:pt x="1" y="0"/>
                  </a:moveTo>
                  <a:lnTo>
                    <a:pt x="1" y="0"/>
                  </a:lnTo>
                  <a:close/>
                </a:path>
              </a:pathLst>
            </a:custGeom>
            <a:noFill/>
            <a:ln cap="rnd" cmpd="sng" w="9525">
              <a:solidFill>
                <a:srgbClr val="5921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0"/>
            <p:cNvSpPr/>
            <p:nvPr/>
          </p:nvSpPr>
          <p:spPr>
            <a:xfrm>
              <a:off x="2465242" y="1993644"/>
              <a:ext cx="31" cy="31"/>
            </a:xfrm>
            <a:custGeom>
              <a:rect b="b" l="l" r="r" t="t"/>
              <a:pathLst>
                <a:path extrusionOk="0" fill="none" h="1" w="1">
                  <a:moveTo>
                    <a:pt x="0" y="0"/>
                  </a:moveTo>
                  <a:lnTo>
                    <a:pt x="0" y="0"/>
                  </a:lnTo>
                  <a:close/>
                </a:path>
              </a:pathLst>
            </a:custGeom>
            <a:noFill/>
            <a:ln cap="rnd" cmpd="sng" w="9525">
              <a:solidFill>
                <a:srgbClr val="5921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0"/>
            <p:cNvSpPr/>
            <p:nvPr/>
          </p:nvSpPr>
          <p:spPr>
            <a:xfrm>
              <a:off x="1927093" y="1851927"/>
              <a:ext cx="266948" cy="73840"/>
            </a:xfrm>
            <a:custGeom>
              <a:rect b="b" l="l" r="r" t="t"/>
              <a:pathLst>
                <a:path extrusionOk="0" h="2391" w="8644">
                  <a:moveTo>
                    <a:pt x="768" y="1"/>
                  </a:moveTo>
                  <a:cubicBezTo>
                    <a:pt x="525" y="1"/>
                    <a:pt x="290" y="7"/>
                    <a:pt x="62" y="21"/>
                  </a:cubicBezTo>
                  <a:cubicBezTo>
                    <a:pt x="25" y="26"/>
                    <a:pt x="0" y="52"/>
                    <a:pt x="0" y="88"/>
                  </a:cubicBezTo>
                  <a:cubicBezTo>
                    <a:pt x="5" y="121"/>
                    <a:pt x="31" y="145"/>
                    <a:pt x="59" y="145"/>
                  </a:cubicBezTo>
                  <a:cubicBezTo>
                    <a:pt x="62" y="145"/>
                    <a:pt x="64" y="145"/>
                    <a:pt x="67" y="144"/>
                  </a:cubicBezTo>
                  <a:cubicBezTo>
                    <a:pt x="295" y="132"/>
                    <a:pt x="529" y="126"/>
                    <a:pt x="769" y="126"/>
                  </a:cubicBezTo>
                  <a:cubicBezTo>
                    <a:pt x="1245" y="126"/>
                    <a:pt x="1744" y="150"/>
                    <a:pt x="2266" y="201"/>
                  </a:cubicBezTo>
                  <a:cubicBezTo>
                    <a:pt x="3253" y="298"/>
                    <a:pt x="4229" y="540"/>
                    <a:pt x="5159" y="920"/>
                  </a:cubicBezTo>
                  <a:cubicBezTo>
                    <a:pt x="6037" y="1275"/>
                    <a:pt x="7339" y="1820"/>
                    <a:pt x="8546" y="2385"/>
                  </a:cubicBezTo>
                  <a:cubicBezTo>
                    <a:pt x="8556" y="2390"/>
                    <a:pt x="8561" y="2390"/>
                    <a:pt x="8572" y="2390"/>
                  </a:cubicBezTo>
                  <a:cubicBezTo>
                    <a:pt x="8592" y="2390"/>
                    <a:pt x="8618" y="2380"/>
                    <a:pt x="8627" y="2354"/>
                  </a:cubicBezTo>
                  <a:cubicBezTo>
                    <a:pt x="8644" y="2324"/>
                    <a:pt x="8627" y="2288"/>
                    <a:pt x="8597" y="2272"/>
                  </a:cubicBezTo>
                  <a:cubicBezTo>
                    <a:pt x="7389" y="1707"/>
                    <a:pt x="6089" y="1162"/>
                    <a:pt x="5205" y="808"/>
                  </a:cubicBezTo>
                  <a:cubicBezTo>
                    <a:pt x="4260" y="422"/>
                    <a:pt x="3279" y="175"/>
                    <a:pt x="2276" y="78"/>
                  </a:cubicBezTo>
                  <a:cubicBezTo>
                    <a:pt x="1754" y="27"/>
                    <a:pt x="1248" y="1"/>
                    <a:pt x="76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0"/>
            <p:cNvSpPr/>
            <p:nvPr/>
          </p:nvSpPr>
          <p:spPr>
            <a:xfrm>
              <a:off x="2285108" y="1834880"/>
              <a:ext cx="127298" cy="78997"/>
            </a:xfrm>
            <a:custGeom>
              <a:rect b="b" l="l" r="r" t="t"/>
              <a:pathLst>
                <a:path extrusionOk="0" h="2558" w="4122">
                  <a:moveTo>
                    <a:pt x="65" y="0"/>
                  </a:moveTo>
                  <a:cubicBezTo>
                    <a:pt x="39" y="0"/>
                    <a:pt x="14" y="19"/>
                    <a:pt x="6" y="44"/>
                  </a:cubicBezTo>
                  <a:cubicBezTo>
                    <a:pt x="1" y="80"/>
                    <a:pt x="15" y="110"/>
                    <a:pt x="51" y="122"/>
                  </a:cubicBezTo>
                  <a:cubicBezTo>
                    <a:pt x="77" y="131"/>
                    <a:pt x="2919" y="954"/>
                    <a:pt x="3998" y="2531"/>
                  </a:cubicBezTo>
                  <a:cubicBezTo>
                    <a:pt x="4014" y="2546"/>
                    <a:pt x="4034" y="2557"/>
                    <a:pt x="4050" y="2557"/>
                  </a:cubicBezTo>
                  <a:cubicBezTo>
                    <a:pt x="4064" y="2557"/>
                    <a:pt x="4076" y="2557"/>
                    <a:pt x="4085" y="2546"/>
                  </a:cubicBezTo>
                  <a:cubicBezTo>
                    <a:pt x="4116" y="2527"/>
                    <a:pt x="4121" y="2490"/>
                    <a:pt x="4101" y="2459"/>
                  </a:cubicBezTo>
                  <a:cubicBezTo>
                    <a:pt x="2996" y="846"/>
                    <a:pt x="200" y="39"/>
                    <a:pt x="82" y="3"/>
                  </a:cubicBezTo>
                  <a:cubicBezTo>
                    <a:pt x="76" y="1"/>
                    <a:pt x="70" y="0"/>
                    <a:pt x="6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0"/>
            <p:cNvSpPr/>
            <p:nvPr/>
          </p:nvSpPr>
          <p:spPr>
            <a:xfrm>
              <a:off x="1876940" y="1975146"/>
              <a:ext cx="237116" cy="59819"/>
            </a:xfrm>
            <a:custGeom>
              <a:rect b="b" l="l" r="r" t="t"/>
              <a:pathLst>
                <a:path extrusionOk="0" h="1937" w="7678">
                  <a:moveTo>
                    <a:pt x="68" y="0"/>
                  </a:moveTo>
                  <a:cubicBezTo>
                    <a:pt x="43" y="0"/>
                    <a:pt x="19" y="15"/>
                    <a:pt x="10" y="39"/>
                  </a:cubicBezTo>
                  <a:cubicBezTo>
                    <a:pt x="0" y="75"/>
                    <a:pt x="15" y="106"/>
                    <a:pt x="46" y="122"/>
                  </a:cubicBezTo>
                  <a:cubicBezTo>
                    <a:pt x="88" y="132"/>
                    <a:pt x="3926" y="1432"/>
                    <a:pt x="7606" y="1936"/>
                  </a:cubicBezTo>
                  <a:lnTo>
                    <a:pt x="7611" y="1936"/>
                  </a:lnTo>
                  <a:cubicBezTo>
                    <a:pt x="7642" y="1936"/>
                    <a:pt x="7668" y="1915"/>
                    <a:pt x="7673" y="1884"/>
                  </a:cubicBezTo>
                  <a:cubicBezTo>
                    <a:pt x="7678" y="1849"/>
                    <a:pt x="7657" y="1818"/>
                    <a:pt x="7621" y="1813"/>
                  </a:cubicBezTo>
                  <a:cubicBezTo>
                    <a:pt x="3957" y="1308"/>
                    <a:pt x="128" y="13"/>
                    <a:pt x="88" y="4"/>
                  </a:cubicBezTo>
                  <a:cubicBezTo>
                    <a:pt x="81" y="1"/>
                    <a:pt x="75" y="0"/>
                    <a:pt x="6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20"/>
          <p:cNvGrpSpPr/>
          <p:nvPr/>
        </p:nvGrpSpPr>
        <p:grpSpPr>
          <a:xfrm>
            <a:off x="3513504" y="2587139"/>
            <a:ext cx="539169" cy="1898414"/>
            <a:chOff x="6793218" y="1399907"/>
            <a:chExt cx="276767" cy="974495"/>
          </a:xfrm>
        </p:grpSpPr>
        <p:sp>
          <p:nvSpPr>
            <p:cNvPr id="999" name="Google Shape;999;p20"/>
            <p:cNvSpPr/>
            <p:nvPr/>
          </p:nvSpPr>
          <p:spPr>
            <a:xfrm>
              <a:off x="6849578" y="1540976"/>
              <a:ext cx="83970" cy="833426"/>
            </a:xfrm>
            <a:custGeom>
              <a:rect b="b" l="l" r="r" t="t"/>
              <a:pathLst>
                <a:path extrusionOk="0" h="26987" w="2719">
                  <a:moveTo>
                    <a:pt x="2651" y="0"/>
                  </a:moveTo>
                  <a:cubicBezTo>
                    <a:pt x="2622" y="0"/>
                    <a:pt x="2599" y="23"/>
                    <a:pt x="2595" y="49"/>
                  </a:cubicBezTo>
                  <a:cubicBezTo>
                    <a:pt x="0" y="13524"/>
                    <a:pt x="2569" y="26806"/>
                    <a:pt x="2595" y="26941"/>
                  </a:cubicBezTo>
                  <a:cubicBezTo>
                    <a:pt x="2600" y="26967"/>
                    <a:pt x="2626" y="26987"/>
                    <a:pt x="2652" y="26987"/>
                  </a:cubicBezTo>
                  <a:lnTo>
                    <a:pt x="2667" y="26987"/>
                  </a:lnTo>
                  <a:cubicBezTo>
                    <a:pt x="2698" y="26982"/>
                    <a:pt x="2718" y="26951"/>
                    <a:pt x="2714" y="26915"/>
                  </a:cubicBezTo>
                  <a:cubicBezTo>
                    <a:pt x="2688" y="26782"/>
                    <a:pt x="128" y="13524"/>
                    <a:pt x="2714" y="74"/>
                  </a:cubicBezTo>
                  <a:cubicBezTo>
                    <a:pt x="2718" y="38"/>
                    <a:pt x="2698" y="8"/>
                    <a:pt x="2667" y="3"/>
                  </a:cubicBezTo>
                  <a:cubicBezTo>
                    <a:pt x="2661" y="1"/>
                    <a:pt x="2656" y="0"/>
                    <a:pt x="265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0"/>
            <p:cNvSpPr/>
            <p:nvPr/>
          </p:nvSpPr>
          <p:spPr>
            <a:xfrm>
              <a:off x="6938919" y="1444500"/>
              <a:ext cx="129398" cy="89374"/>
            </a:xfrm>
            <a:custGeom>
              <a:rect b="b" l="l" r="r" t="t"/>
              <a:pathLst>
                <a:path extrusionOk="0" h="2894" w="4190">
                  <a:moveTo>
                    <a:pt x="2476" y="1"/>
                  </a:moveTo>
                  <a:cubicBezTo>
                    <a:pt x="1753" y="1"/>
                    <a:pt x="943" y="834"/>
                    <a:pt x="380" y="1554"/>
                  </a:cubicBezTo>
                  <a:cubicBezTo>
                    <a:pt x="1" y="2038"/>
                    <a:pt x="288" y="2742"/>
                    <a:pt x="895" y="2818"/>
                  </a:cubicBezTo>
                  <a:cubicBezTo>
                    <a:pt x="1218" y="2861"/>
                    <a:pt x="1575" y="2893"/>
                    <a:pt x="1923" y="2893"/>
                  </a:cubicBezTo>
                  <a:cubicBezTo>
                    <a:pt x="3105" y="2893"/>
                    <a:pt x="4189" y="2526"/>
                    <a:pt x="3566" y="994"/>
                  </a:cubicBezTo>
                  <a:cubicBezTo>
                    <a:pt x="3273" y="273"/>
                    <a:pt x="2889" y="1"/>
                    <a:pt x="24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0"/>
            <p:cNvSpPr/>
            <p:nvPr/>
          </p:nvSpPr>
          <p:spPr>
            <a:xfrm>
              <a:off x="6794700" y="1512224"/>
              <a:ext cx="129490" cy="89467"/>
            </a:xfrm>
            <a:custGeom>
              <a:rect b="b" l="l" r="r" t="t"/>
              <a:pathLst>
                <a:path extrusionOk="0" h="2897" w="4193">
                  <a:moveTo>
                    <a:pt x="2275" y="1"/>
                  </a:moveTo>
                  <a:cubicBezTo>
                    <a:pt x="1089" y="1"/>
                    <a:pt x="1" y="369"/>
                    <a:pt x="625" y="1905"/>
                  </a:cubicBezTo>
                  <a:cubicBezTo>
                    <a:pt x="919" y="2624"/>
                    <a:pt x="1303" y="2896"/>
                    <a:pt x="1716" y="2896"/>
                  </a:cubicBezTo>
                  <a:cubicBezTo>
                    <a:pt x="2439" y="2896"/>
                    <a:pt x="3249" y="2062"/>
                    <a:pt x="3812" y="1339"/>
                  </a:cubicBezTo>
                  <a:cubicBezTo>
                    <a:pt x="4192" y="862"/>
                    <a:pt x="3905" y="158"/>
                    <a:pt x="3298" y="75"/>
                  </a:cubicBezTo>
                  <a:cubicBezTo>
                    <a:pt x="2975" y="32"/>
                    <a:pt x="2621"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0"/>
            <p:cNvSpPr/>
            <p:nvPr/>
          </p:nvSpPr>
          <p:spPr>
            <a:xfrm>
              <a:off x="6822401" y="1399907"/>
              <a:ext cx="122604" cy="109386"/>
            </a:xfrm>
            <a:custGeom>
              <a:rect b="b" l="l" r="r" t="t"/>
              <a:pathLst>
                <a:path extrusionOk="0" h="3542" w="3970">
                  <a:moveTo>
                    <a:pt x="2775" y="1"/>
                  </a:moveTo>
                  <a:cubicBezTo>
                    <a:pt x="2554" y="1"/>
                    <a:pt x="2293" y="57"/>
                    <a:pt x="1985" y="182"/>
                  </a:cubicBezTo>
                  <a:cubicBezTo>
                    <a:pt x="1" y="989"/>
                    <a:pt x="1414" y="2484"/>
                    <a:pt x="2545" y="3373"/>
                  </a:cubicBezTo>
                  <a:cubicBezTo>
                    <a:pt x="2694" y="3488"/>
                    <a:pt x="2863" y="3541"/>
                    <a:pt x="3028" y="3541"/>
                  </a:cubicBezTo>
                  <a:cubicBezTo>
                    <a:pt x="3401" y="3541"/>
                    <a:pt x="3756" y="3274"/>
                    <a:pt x="3809" y="2854"/>
                  </a:cubicBezTo>
                  <a:cubicBezTo>
                    <a:pt x="3970" y="1652"/>
                    <a:pt x="3969" y="1"/>
                    <a:pt x="27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0"/>
            <p:cNvSpPr/>
            <p:nvPr/>
          </p:nvSpPr>
          <p:spPr>
            <a:xfrm>
              <a:off x="6918105" y="1536868"/>
              <a:ext cx="122542" cy="109386"/>
            </a:xfrm>
            <a:custGeom>
              <a:rect b="b" l="l" r="r" t="t"/>
              <a:pathLst>
                <a:path extrusionOk="0" h="3542" w="3968">
                  <a:moveTo>
                    <a:pt x="937" y="0"/>
                  </a:moveTo>
                  <a:cubicBezTo>
                    <a:pt x="565" y="0"/>
                    <a:pt x="213" y="267"/>
                    <a:pt x="160" y="686"/>
                  </a:cubicBezTo>
                  <a:cubicBezTo>
                    <a:pt x="0" y="1890"/>
                    <a:pt x="0" y="3542"/>
                    <a:pt x="1192" y="3542"/>
                  </a:cubicBezTo>
                  <a:cubicBezTo>
                    <a:pt x="1413" y="3542"/>
                    <a:pt x="1675" y="3485"/>
                    <a:pt x="1984" y="3358"/>
                  </a:cubicBezTo>
                  <a:cubicBezTo>
                    <a:pt x="3968" y="2550"/>
                    <a:pt x="2555" y="1061"/>
                    <a:pt x="1424" y="171"/>
                  </a:cubicBezTo>
                  <a:cubicBezTo>
                    <a:pt x="1275" y="54"/>
                    <a:pt x="1104" y="0"/>
                    <a:pt x="9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0"/>
            <p:cNvSpPr/>
            <p:nvPr/>
          </p:nvSpPr>
          <p:spPr>
            <a:xfrm>
              <a:off x="6921471" y="1401080"/>
              <a:ext cx="123345" cy="108953"/>
            </a:xfrm>
            <a:custGeom>
              <a:rect b="b" l="l" r="r" t="t"/>
              <a:pathLst>
                <a:path extrusionOk="0" h="3528" w="3994">
                  <a:moveTo>
                    <a:pt x="1208" y="1"/>
                  </a:moveTo>
                  <a:cubicBezTo>
                    <a:pt x="68" y="1"/>
                    <a:pt x="1" y="1616"/>
                    <a:pt x="103" y="2806"/>
                  </a:cubicBezTo>
                  <a:cubicBezTo>
                    <a:pt x="139" y="3241"/>
                    <a:pt x="498" y="3528"/>
                    <a:pt x="882" y="3528"/>
                  </a:cubicBezTo>
                  <a:cubicBezTo>
                    <a:pt x="1038" y="3528"/>
                    <a:pt x="1198" y="3481"/>
                    <a:pt x="1341" y="3377"/>
                  </a:cubicBezTo>
                  <a:cubicBezTo>
                    <a:pt x="2513" y="2544"/>
                    <a:pt x="3993" y="1115"/>
                    <a:pt x="2051" y="221"/>
                  </a:cubicBezTo>
                  <a:cubicBezTo>
                    <a:pt x="1720" y="68"/>
                    <a:pt x="1442" y="1"/>
                    <a:pt x="12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0"/>
            <p:cNvSpPr/>
            <p:nvPr/>
          </p:nvSpPr>
          <p:spPr>
            <a:xfrm>
              <a:off x="6818294" y="1536158"/>
              <a:ext cx="123314" cy="108984"/>
            </a:xfrm>
            <a:custGeom>
              <a:rect b="b" l="l" r="r" t="t"/>
              <a:pathLst>
                <a:path extrusionOk="0" h="3529" w="3993">
                  <a:moveTo>
                    <a:pt x="3109" y="0"/>
                  </a:moveTo>
                  <a:cubicBezTo>
                    <a:pt x="2954" y="0"/>
                    <a:pt x="2795" y="47"/>
                    <a:pt x="2652" y="149"/>
                  </a:cubicBezTo>
                  <a:cubicBezTo>
                    <a:pt x="1481" y="986"/>
                    <a:pt x="1" y="2409"/>
                    <a:pt x="1943" y="3309"/>
                  </a:cubicBezTo>
                  <a:cubicBezTo>
                    <a:pt x="2273" y="3461"/>
                    <a:pt x="2551" y="3529"/>
                    <a:pt x="2784" y="3529"/>
                  </a:cubicBezTo>
                  <a:cubicBezTo>
                    <a:pt x="3925" y="3529"/>
                    <a:pt x="3993" y="1910"/>
                    <a:pt x="3891" y="719"/>
                  </a:cubicBezTo>
                  <a:cubicBezTo>
                    <a:pt x="3854" y="287"/>
                    <a:pt x="3493" y="0"/>
                    <a:pt x="31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0"/>
            <p:cNvSpPr/>
            <p:nvPr/>
          </p:nvSpPr>
          <p:spPr>
            <a:xfrm>
              <a:off x="6793218" y="1440733"/>
              <a:ext cx="131621" cy="90331"/>
            </a:xfrm>
            <a:custGeom>
              <a:rect b="b" l="l" r="r" t="t"/>
              <a:pathLst>
                <a:path extrusionOk="0" h="2925" w="4262">
                  <a:moveTo>
                    <a:pt x="1841" y="1"/>
                  </a:moveTo>
                  <a:cubicBezTo>
                    <a:pt x="1443" y="1"/>
                    <a:pt x="1062" y="262"/>
                    <a:pt x="746" y="946"/>
                  </a:cubicBezTo>
                  <a:cubicBezTo>
                    <a:pt x="1" y="2565"/>
                    <a:pt x="1300" y="2924"/>
                    <a:pt x="2584" y="2924"/>
                  </a:cubicBezTo>
                  <a:cubicBezTo>
                    <a:pt x="2841" y="2924"/>
                    <a:pt x="3097" y="2910"/>
                    <a:pt x="3336" y="2888"/>
                  </a:cubicBezTo>
                  <a:cubicBezTo>
                    <a:pt x="3942" y="2838"/>
                    <a:pt x="4261" y="2148"/>
                    <a:pt x="3906" y="1650"/>
                  </a:cubicBezTo>
                  <a:cubicBezTo>
                    <a:pt x="3366" y="890"/>
                    <a:pt x="2575" y="1"/>
                    <a:pt x="1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0"/>
            <p:cNvSpPr/>
            <p:nvPr/>
          </p:nvSpPr>
          <p:spPr>
            <a:xfrm>
              <a:off x="6938271" y="1515096"/>
              <a:ext cx="131714" cy="90300"/>
            </a:xfrm>
            <a:custGeom>
              <a:rect b="b" l="l" r="r" t="t"/>
              <a:pathLst>
                <a:path extrusionOk="0" h="2924" w="4265">
                  <a:moveTo>
                    <a:pt x="1659" y="1"/>
                  </a:moveTo>
                  <a:cubicBezTo>
                    <a:pt x="1409" y="1"/>
                    <a:pt x="1159" y="14"/>
                    <a:pt x="926" y="34"/>
                  </a:cubicBezTo>
                  <a:cubicBezTo>
                    <a:pt x="319" y="86"/>
                    <a:pt x="1" y="779"/>
                    <a:pt x="355" y="1277"/>
                  </a:cubicBezTo>
                  <a:cubicBezTo>
                    <a:pt x="895" y="2034"/>
                    <a:pt x="1687" y="2923"/>
                    <a:pt x="2421" y="2923"/>
                  </a:cubicBezTo>
                  <a:cubicBezTo>
                    <a:pt x="2819" y="2923"/>
                    <a:pt x="3200" y="2663"/>
                    <a:pt x="3516" y="1981"/>
                  </a:cubicBezTo>
                  <a:cubicBezTo>
                    <a:pt x="4264" y="355"/>
                    <a:pt x="2949" y="1"/>
                    <a:pt x="1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0"/>
            <p:cNvSpPr/>
            <p:nvPr/>
          </p:nvSpPr>
          <p:spPr>
            <a:xfrm>
              <a:off x="6869404" y="1468526"/>
              <a:ext cx="124271" cy="109108"/>
            </a:xfrm>
            <a:custGeom>
              <a:rect b="b" l="l" r="r" t="t"/>
              <a:pathLst>
                <a:path extrusionOk="0" h="3533" w="4024">
                  <a:moveTo>
                    <a:pt x="2013" y="1"/>
                  </a:moveTo>
                  <a:cubicBezTo>
                    <a:pt x="1346" y="1"/>
                    <a:pt x="708" y="383"/>
                    <a:pt x="411" y="1028"/>
                  </a:cubicBezTo>
                  <a:cubicBezTo>
                    <a:pt x="1" y="1912"/>
                    <a:pt x="386" y="2960"/>
                    <a:pt x="1270" y="3371"/>
                  </a:cubicBezTo>
                  <a:cubicBezTo>
                    <a:pt x="1510" y="3481"/>
                    <a:pt x="1762" y="3533"/>
                    <a:pt x="2009" y="3533"/>
                  </a:cubicBezTo>
                  <a:cubicBezTo>
                    <a:pt x="2678" y="3533"/>
                    <a:pt x="3317" y="3153"/>
                    <a:pt x="3613" y="2508"/>
                  </a:cubicBezTo>
                  <a:cubicBezTo>
                    <a:pt x="4024" y="1618"/>
                    <a:pt x="3639" y="570"/>
                    <a:pt x="2750" y="164"/>
                  </a:cubicBezTo>
                  <a:cubicBezTo>
                    <a:pt x="2511" y="53"/>
                    <a:pt x="2260" y="1"/>
                    <a:pt x="2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9" name="Google Shape;1009;p20"/>
          <p:cNvGrpSpPr/>
          <p:nvPr/>
        </p:nvGrpSpPr>
        <p:grpSpPr>
          <a:xfrm rot="276975">
            <a:off x="1520090" y="1889254"/>
            <a:ext cx="201897" cy="276167"/>
            <a:chOff x="6909034" y="627862"/>
            <a:chExt cx="279193" cy="381901"/>
          </a:xfrm>
        </p:grpSpPr>
        <p:sp>
          <p:nvSpPr>
            <p:cNvPr id="1010" name="Google Shape;1010;p20"/>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0"/>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0"/>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3" name="Google Shape;1013;p20"/>
          <p:cNvSpPr/>
          <p:nvPr/>
        </p:nvSpPr>
        <p:spPr>
          <a:xfrm rot="-1813586">
            <a:off x="3203672" y="1685663"/>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38"/>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ADMIN :APPROVE NGO DETAILS</a:t>
            </a:r>
            <a:endParaRPr/>
          </a:p>
        </p:txBody>
      </p:sp>
      <p:pic>
        <p:nvPicPr>
          <p:cNvPr id="1794" name="Google Shape;1794;p38"/>
          <p:cNvPicPr preferRelativeResize="0"/>
          <p:nvPr/>
        </p:nvPicPr>
        <p:blipFill rotWithShape="1">
          <a:blip r:embed="rId3">
            <a:alphaModFix/>
          </a:blip>
          <a:srcRect b="11198" l="0" r="0" t="11198"/>
          <a:stretch/>
        </p:blipFill>
        <p:spPr>
          <a:xfrm>
            <a:off x="152400" y="1206325"/>
            <a:ext cx="8839199" cy="33699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39"/>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NGO REGISTER</a:t>
            </a:r>
            <a:endParaRPr/>
          </a:p>
        </p:txBody>
      </p:sp>
      <p:pic>
        <p:nvPicPr>
          <p:cNvPr id="1800" name="Google Shape;1800;p39"/>
          <p:cNvPicPr preferRelativeResize="0"/>
          <p:nvPr/>
        </p:nvPicPr>
        <p:blipFill rotWithShape="1">
          <a:blip r:embed="rId3">
            <a:alphaModFix/>
          </a:blip>
          <a:srcRect b="0" l="2865" r="2874" t="0"/>
          <a:stretch/>
        </p:blipFill>
        <p:spPr>
          <a:xfrm>
            <a:off x="152400" y="1206325"/>
            <a:ext cx="8839200" cy="33699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40"/>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NGO :STATUS(Pending)</a:t>
            </a:r>
            <a:endParaRPr/>
          </a:p>
        </p:txBody>
      </p:sp>
      <p:pic>
        <p:nvPicPr>
          <p:cNvPr id="1806" name="Google Shape;1806;p40"/>
          <p:cNvPicPr preferRelativeResize="0"/>
          <p:nvPr/>
        </p:nvPicPr>
        <p:blipFill rotWithShape="1">
          <a:blip r:embed="rId3">
            <a:alphaModFix/>
          </a:blip>
          <a:srcRect b="0" l="12914" r="12907" t="0"/>
          <a:stretch/>
        </p:blipFill>
        <p:spPr>
          <a:xfrm>
            <a:off x="152400" y="1206325"/>
            <a:ext cx="8839198" cy="33699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41"/>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NGO : STATUS (Approved)</a:t>
            </a:r>
            <a:endParaRPr/>
          </a:p>
        </p:txBody>
      </p:sp>
      <p:pic>
        <p:nvPicPr>
          <p:cNvPr id="1812" name="Google Shape;1812;p41"/>
          <p:cNvPicPr preferRelativeResize="0"/>
          <p:nvPr/>
        </p:nvPicPr>
        <p:blipFill rotWithShape="1">
          <a:blip r:embed="rId3">
            <a:alphaModFix/>
          </a:blip>
          <a:srcRect b="9422" l="0" r="0" t="9422"/>
          <a:stretch/>
        </p:blipFill>
        <p:spPr>
          <a:xfrm>
            <a:off x="152400" y="1206325"/>
            <a:ext cx="8839200" cy="33699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42"/>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STEP: </a:t>
            </a:r>
            <a:r>
              <a:rPr lang="en-US"/>
              <a:t>HOME</a:t>
            </a:r>
            <a:endParaRPr/>
          </a:p>
          <a:p>
            <a:pPr indent="0" lvl="0" marL="0" rtl="0" algn="ctr">
              <a:spcBef>
                <a:spcPts val="0"/>
              </a:spcBef>
              <a:spcAft>
                <a:spcPts val="0"/>
              </a:spcAft>
              <a:buNone/>
            </a:pPr>
            <a:r>
              <a:t/>
            </a:r>
            <a:endParaRPr/>
          </a:p>
        </p:txBody>
      </p:sp>
      <p:pic>
        <p:nvPicPr>
          <p:cNvPr id="1818" name="Google Shape;1818;p42"/>
          <p:cNvPicPr preferRelativeResize="0"/>
          <p:nvPr/>
        </p:nvPicPr>
        <p:blipFill rotWithShape="1">
          <a:blip r:embed="rId3">
            <a:alphaModFix/>
          </a:blip>
          <a:srcRect b="2829" l="0" r="0" t="2839"/>
          <a:stretch/>
        </p:blipFill>
        <p:spPr>
          <a:xfrm>
            <a:off x="152400" y="1206325"/>
            <a:ext cx="8839200" cy="33699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43"/>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STEP: REGISTER</a:t>
            </a:r>
            <a:endParaRPr/>
          </a:p>
        </p:txBody>
      </p:sp>
      <p:pic>
        <p:nvPicPr>
          <p:cNvPr id="1824" name="Google Shape;1824;p43"/>
          <p:cNvPicPr preferRelativeResize="0"/>
          <p:nvPr/>
        </p:nvPicPr>
        <p:blipFill rotWithShape="1">
          <a:blip r:embed="rId3">
            <a:alphaModFix/>
          </a:blip>
          <a:srcRect b="0" l="4295" r="4304" t="0"/>
          <a:stretch/>
        </p:blipFill>
        <p:spPr>
          <a:xfrm>
            <a:off x="152400" y="1206325"/>
            <a:ext cx="8839201" cy="33699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44"/>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STEP: LIST</a:t>
            </a:r>
            <a:endParaRPr/>
          </a:p>
        </p:txBody>
      </p:sp>
      <p:pic>
        <p:nvPicPr>
          <p:cNvPr id="1830" name="Google Shape;1830;p44"/>
          <p:cNvPicPr preferRelativeResize="0"/>
          <p:nvPr/>
        </p:nvPicPr>
        <p:blipFill rotWithShape="1">
          <a:blip r:embed="rId3">
            <a:alphaModFix/>
          </a:blip>
          <a:srcRect b="0" l="7329" r="7338" t="0"/>
          <a:stretch/>
        </p:blipFill>
        <p:spPr>
          <a:xfrm>
            <a:off x="152400" y="1206325"/>
            <a:ext cx="8839200" cy="33699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45"/>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STEP: STATUS(Pending)</a:t>
            </a:r>
            <a:endParaRPr/>
          </a:p>
        </p:txBody>
      </p:sp>
      <p:pic>
        <p:nvPicPr>
          <p:cNvPr id="1836" name="Google Shape;1836;p45"/>
          <p:cNvPicPr preferRelativeResize="0"/>
          <p:nvPr/>
        </p:nvPicPr>
        <p:blipFill rotWithShape="1">
          <a:blip r:embed="rId3">
            <a:alphaModFix/>
          </a:blip>
          <a:srcRect b="0" l="1361" r="1371" t="0"/>
          <a:stretch/>
        </p:blipFill>
        <p:spPr>
          <a:xfrm>
            <a:off x="152400" y="1206325"/>
            <a:ext cx="8839200" cy="33699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46"/>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STEP: STATUS(Rejected)</a:t>
            </a:r>
            <a:endParaRPr/>
          </a:p>
        </p:txBody>
      </p:sp>
      <p:pic>
        <p:nvPicPr>
          <p:cNvPr id="1842" name="Google Shape;1842;p46"/>
          <p:cNvPicPr preferRelativeResize="0"/>
          <p:nvPr/>
        </p:nvPicPr>
        <p:blipFill rotWithShape="1">
          <a:blip r:embed="rId3">
            <a:alphaModFix/>
          </a:blip>
          <a:srcRect b="0" l="1978" r="1987" t="0"/>
          <a:stretch/>
        </p:blipFill>
        <p:spPr>
          <a:xfrm>
            <a:off x="152400" y="1206325"/>
            <a:ext cx="8839200" cy="33699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47"/>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SWAGGER</a:t>
            </a:r>
            <a:endParaRPr/>
          </a:p>
        </p:txBody>
      </p:sp>
      <p:pic>
        <p:nvPicPr>
          <p:cNvPr id="1848" name="Google Shape;1848;p47"/>
          <p:cNvPicPr preferRelativeResize="0"/>
          <p:nvPr/>
        </p:nvPicPr>
        <p:blipFill rotWithShape="1">
          <a:blip r:embed="rId3">
            <a:alphaModFix/>
          </a:blip>
          <a:srcRect b="0" l="99" r="109" t="0"/>
          <a:stretch/>
        </p:blipFill>
        <p:spPr>
          <a:xfrm>
            <a:off x="152400" y="1206325"/>
            <a:ext cx="8839200" cy="33699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21"/>
          <p:cNvSpPr txBox="1"/>
          <p:nvPr>
            <p:ph type="title"/>
          </p:nvPr>
        </p:nvSpPr>
        <p:spPr>
          <a:xfrm>
            <a:off x="1" y="564200"/>
            <a:ext cx="9144000" cy="84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sz="4000"/>
              <a:t>INTRODUCTION</a:t>
            </a:r>
            <a:endParaRPr sz="4000"/>
          </a:p>
        </p:txBody>
      </p:sp>
      <p:sp>
        <p:nvSpPr>
          <p:cNvPr id="1019" name="Google Shape;1019;p21"/>
          <p:cNvSpPr txBox="1"/>
          <p:nvPr>
            <p:ph idx="1" type="body"/>
          </p:nvPr>
        </p:nvSpPr>
        <p:spPr>
          <a:xfrm>
            <a:off x="1303725" y="1528075"/>
            <a:ext cx="5547600" cy="33891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592149"/>
              </a:buClr>
              <a:buSzPts val="1500"/>
              <a:buFont typeface="arial"/>
              <a:buChar char="●"/>
            </a:pPr>
            <a:r>
              <a:rPr lang="en-US" sz="1500">
                <a:solidFill>
                  <a:srgbClr val="592149"/>
                </a:solidFill>
                <a:latin typeface="arial"/>
                <a:ea typeface="arial"/>
                <a:cs typeface="arial"/>
                <a:sym typeface="arial"/>
              </a:rPr>
              <a:t>Developing this application aims at providing the scheme initiated by the Government of India as an integrated package of the following services to women </a:t>
            </a:r>
            <a:endParaRPr sz="1500">
              <a:solidFill>
                <a:srgbClr val="592149"/>
              </a:solidFill>
              <a:latin typeface="arial"/>
              <a:ea typeface="arial"/>
              <a:cs typeface="arial"/>
              <a:sym typeface="arial"/>
            </a:endParaRPr>
          </a:p>
          <a:p>
            <a:pPr indent="0" lvl="0" marL="457200" rtl="0" algn="l">
              <a:lnSpc>
                <a:spcPct val="100000"/>
              </a:lnSpc>
              <a:spcBef>
                <a:spcPts val="0"/>
              </a:spcBef>
              <a:spcAft>
                <a:spcPts val="0"/>
              </a:spcAft>
              <a:buNone/>
            </a:pPr>
            <a:r>
              <a:t/>
            </a:r>
            <a:endParaRPr sz="900">
              <a:solidFill>
                <a:srgbClr val="592149"/>
              </a:solidFill>
              <a:latin typeface="arial"/>
              <a:ea typeface="arial"/>
              <a:cs typeface="arial"/>
              <a:sym typeface="arial"/>
            </a:endParaRPr>
          </a:p>
          <a:p>
            <a:pPr indent="-323850" lvl="0" marL="457200" rtl="0" algn="l">
              <a:lnSpc>
                <a:spcPct val="100000"/>
              </a:lnSpc>
              <a:spcBef>
                <a:spcPts val="0"/>
              </a:spcBef>
              <a:spcAft>
                <a:spcPts val="0"/>
              </a:spcAft>
              <a:buClr>
                <a:srgbClr val="592149"/>
              </a:buClr>
              <a:buSzPts val="1500"/>
              <a:buFont typeface="arial"/>
              <a:buChar char="●"/>
            </a:pPr>
            <a:r>
              <a:rPr lang="en-US" sz="1500">
                <a:solidFill>
                  <a:srgbClr val="592149"/>
                </a:solidFill>
                <a:latin typeface="arial"/>
                <a:ea typeface="arial"/>
                <a:cs typeface="arial"/>
                <a:sym typeface="arial"/>
              </a:rPr>
              <a:t>Enable them t</a:t>
            </a:r>
            <a:r>
              <a:rPr lang="en-US" sz="1500">
                <a:solidFill>
                  <a:srgbClr val="592149"/>
                </a:solidFill>
                <a:latin typeface="arial"/>
                <a:ea typeface="arial"/>
                <a:cs typeface="arial"/>
                <a:sym typeface="arial"/>
              </a:rPr>
              <a:t>o </a:t>
            </a:r>
            <a:r>
              <a:rPr lang="en-US" sz="1500">
                <a:solidFill>
                  <a:srgbClr val="592149"/>
                </a:solidFill>
                <a:latin typeface="arial"/>
                <a:ea typeface="arial"/>
                <a:cs typeface="arial"/>
                <a:sym typeface="arial"/>
              </a:rPr>
              <a:t>become economically more viable, independent and raise their socio-economic status. </a:t>
            </a:r>
            <a:endParaRPr sz="1500">
              <a:solidFill>
                <a:srgbClr val="592149"/>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900">
              <a:solidFill>
                <a:srgbClr val="592149"/>
              </a:solidFill>
              <a:latin typeface="arial"/>
              <a:ea typeface="arial"/>
              <a:cs typeface="arial"/>
              <a:sym typeface="arial"/>
            </a:endParaRPr>
          </a:p>
          <a:p>
            <a:pPr indent="-323850" lvl="0" marL="457200" rtl="0" algn="l">
              <a:lnSpc>
                <a:spcPct val="100000"/>
              </a:lnSpc>
              <a:spcBef>
                <a:spcPts val="0"/>
              </a:spcBef>
              <a:spcAft>
                <a:spcPts val="0"/>
              </a:spcAft>
              <a:buClr>
                <a:srgbClr val="592149"/>
              </a:buClr>
              <a:buSzPts val="1500"/>
              <a:buFont typeface="arial"/>
              <a:buChar char="●"/>
            </a:pPr>
            <a:r>
              <a:rPr lang="en-US" sz="1500">
                <a:solidFill>
                  <a:srgbClr val="592149"/>
                </a:solidFill>
                <a:latin typeface="arial"/>
                <a:ea typeface="arial"/>
                <a:cs typeface="arial"/>
                <a:sym typeface="arial"/>
              </a:rPr>
              <a:t>This application will collaborate all the various sectors of scheme and provide a platform for women to become self-dependent. </a:t>
            </a:r>
            <a:endParaRPr sz="1500">
              <a:solidFill>
                <a:srgbClr val="592149"/>
              </a:solidFill>
              <a:latin typeface="arial"/>
              <a:ea typeface="arial"/>
              <a:cs typeface="arial"/>
              <a:sym typeface="arial"/>
            </a:endParaRPr>
          </a:p>
          <a:p>
            <a:pPr indent="0" lvl="0" marL="457200" rtl="0" algn="l">
              <a:lnSpc>
                <a:spcPct val="100000"/>
              </a:lnSpc>
              <a:spcBef>
                <a:spcPts val="0"/>
              </a:spcBef>
              <a:spcAft>
                <a:spcPts val="0"/>
              </a:spcAft>
              <a:buNone/>
            </a:pPr>
            <a:r>
              <a:t/>
            </a:r>
            <a:endParaRPr sz="900">
              <a:solidFill>
                <a:srgbClr val="592149"/>
              </a:solidFill>
              <a:latin typeface="arial"/>
              <a:ea typeface="arial"/>
              <a:cs typeface="arial"/>
              <a:sym typeface="arial"/>
            </a:endParaRPr>
          </a:p>
          <a:p>
            <a:pPr indent="-323850" lvl="0" marL="457200" rtl="0" algn="l">
              <a:lnSpc>
                <a:spcPct val="100000"/>
              </a:lnSpc>
              <a:spcBef>
                <a:spcPts val="0"/>
              </a:spcBef>
              <a:spcAft>
                <a:spcPts val="0"/>
              </a:spcAft>
              <a:buClr>
                <a:srgbClr val="592149"/>
              </a:buClr>
              <a:buSzPts val="1500"/>
              <a:buFont typeface="arial"/>
              <a:buChar char="●"/>
            </a:pPr>
            <a:r>
              <a:rPr lang="en-US" sz="1500">
                <a:solidFill>
                  <a:srgbClr val="592149"/>
                </a:solidFill>
                <a:latin typeface="arial"/>
                <a:ea typeface="arial"/>
                <a:cs typeface="arial"/>
                <a:sym typeface="arial"/>
              </a:rPr>
              <a:t>This application consists of the scheme related to Social Welfare and Financial services for women.</a:t>
            </a:r>
            <a:endParaRPr sz="1500">
              <a:solidFill>
                <a:srgbClr val="592149"/>
              </a:solidFill>
              <a:latin typeface="arial"/>
              <a:ea typeface="arial"/>
              <a:cs typeface="arial"/>
              <a:sym typeface="arial"/>
            </a:endParaRPr>
          </a:p>
        </p:txBody>
      </p:sp>
      <p:grpSp>
        <p:nvGrpSpPr>
          <p:cNvPr id="1020" name="Google Shape;1020;p21"/>
          <p:cNvGrpSpPr/>
          <p:nvPr/>
        </p:nvGrpSpPr>
        <p:grpSpPr>
          <a:xfrm>
            <a:off x="6534900" y="1814358"/>
            <a:ext cx="2564702" cy="1916631"/>
            <a:chOff x="995196" y="1539883"/>
            <a:chExt cx="2860794" cy="2312816"/>
          </a:xfrm>
        </p:grpSpPr>
        <p:sp>
          <p:nvSpPr>
            <p:cNvPr id="1021" name="Google Shape;1021;p21"/>
            <p:cNvSpPr/>
            <p:nvPr/>
          </p:nvSpPr>
          <p:spPr>
            <a:xfrm>
              <a:off x="995196" y="1539883"/>
              <a:ext cx="2860794" cy="2312816"/>
            </a:xfrm>
            <a:custGeom>
              <a:rect b="b" l="l" r="r" t="t"/>
              <a:pathLst>
                <a:path extrusionOk="0" h="22859" w="28275">
                  <a:moveTo>
                    <a:pt x="12236" y="1"/>
                  </a:moveTo>
                  <a:cubicBezTo>
                    <a:pt x="11311" y="1"/>
                    <a:pt x="10412" y="366"/>
                    <a:pt x="9641" y="1054"/>
                  </a:cubicBezTo>
                  <a:cubicBezTo>
                    <a:pt x="8972" y="1655"/>
                    <a:pt x="8377" y="2518"/>
                    <a:pt x="7863" y="3623"/>
                  </a:cubicBezTo>
                  <a:cubicBezTo>
                    <a:pt x="7760" y="3289"/>
                    <a:pt x="7611" y="2842"/>
                    <a:pt x="7241" y="2493"/>
                  </a:cubicBezTo>
                  <a:cubicBezTo>
                    <a:pt x="6790" y="2062"/>
                    <a:pt x="6265" y="1994"/>
                    <a:pt x="5951" y="1953"/>
                  </a:cubicBezTo>
                  <a:cubicBezTo>
                    <a:pt x="5915" y="1948"/>
                    <a:pt x="5879" y="1943"/>
                    <a:pt x="5839" y="1938"/>
                  </a:cubicBezTo>
                  <a:cubicBezTo>
                    <a:pt x="5787" y="1716"/>
                    <a:pt x="5659" y="1383"/>
                    <a:pt x="5293" y="1064"/>
                  </a:cubicBezTo>
                  <a:cubicBezTo>
                    <a:pt x="5063" y="859"/>
                    <a:pt x="4893" y="767"/>
                    <a:pt x="4738" y="689"/>
                  </a:cubicBezTo>
                  <a:cubicBezTo>
                    <a:pt x="4677" y="658"/>
                    <a:pt x="4667" y="653"/>
                    <a:pt x="4605" y="601"/>
                  </a:cubicBezTo>
                  <a:cubicBezTo>
                    <a:pt x="4359" y="397"/>
                    <a:pt x="4045" y="278"/>
                    <a:pt x="3721" y="278"/>
                  </a:cubicBezTo>
                  <a:cubicBezTo>
                    <a:pt x="3268" y="278"/>
                    <a:pt x="2848" y="499"/>
                    <a:pt x="2585" y="874"/>
                  </a:cubicBezTo>
                  <a:cubicBezTo>
                    <a:pt x="2338" y="1239"/>
                    <a:pt x="2277" y="1697"/>
                    <a:pt x="2426" y="2112"/>
                  </a:cubicBezTo>
                  <a:cubicBezTo>
                    <a:pt x="2431" y="2287"/>
                    <a:pt x="2452" y="2498"/>
                    <a:pt x="2575" y="2833"/>
                  </a:cubicBezTo>
                  <a:cubicBezTo>
                    <a:pt x="2729" y="3243"/>
                    <a:pt x="3028" y="3485"/>
                    <a:pt x="3258" y="3644"/>
                  </a:cubicBezTo>
                  <a:cubicBezTo>
                    <a:pt x="3114" y="3936"/>
                    <a:pt x="3007" y="4368"/>
                    <a:pt x="3207" y="4898"/>
                  </a:cubicBezTo>
                  <a:cubicBezTo>
                    <a:pt x="3423" y="5442"/>
                    <a:pt x="3896" y="5741"/>
                    <a:pt x="4276" y="5977"/>
                  </a:cubicBezTo>
                  <a:cubicBezTo>
                    <a:pt x="4328" y="6008"/>
                    <a:pt x="4385" y="6044"/>
                    <a:pt x="4435" y="6080"/>
                  </a:cubicBezTo>
                  <a:cubicBezTo>
                    <a:pt x="4420" y="6116"/>
                    <a:pt x="4394" y="6156"/>
                    <a:pt x="4373" y="6198"/>
                  </a:cubicBezTo>
                  <a:cubicBezTo>
                    <a:pt x="3151" y="5859"/>
                    <a:pt x="2158" y="5751"/>
                    <a:pt x="1511" y="5720"/>
                  </a:cubicBezTo>
                  <a:lnTo>
                    <a:pt x="1449" y="5720"/>
                  </a:lnTo>
                  <a:cubicBezTo>
                    <a:pt x="1018" y="5720"/>
                    <a:pt x="623" y="5916"/>
                    <a:pt x="360" y="6249"/>
                  </a:cubicBezTo>
                  <a:cubicBezTo>
                    <a:pt x="93" y="6583"/>
                    <a:pt x="0" y="7015"/>
                    <a:pt x="99" y="7432"/>
                  </a:cubicBezTo>
                  <a:cubicBezTo>
                    <a:pt x="237" y="8001"/>
                    <a:pt x="386" y="8587"/>
                    <a:pt x="550" y="9178"/>
                  </a:cubicBezTo>
                  <a:cubicBezTo>
                    <a:pt x="617" y="9431"/>
                    <a:pt x="751" y="9610"/>
                    <a:pt x="905" y="9744"/>
                  </a:cubicBezTo>
                  <a:cubicBezTo>
                    <a:pt x="828" y="10017"/>
                    <a:pt x="853" y="10247"/>
                    <a:pt x="905" y="10411"/>
                  </a:cubicBezTo>
                  <a:cubicBezTo>
                    <a:pt x="1043" y="10880"/>
                    <a:pt x="1188" y="11347"/>
                    <a:pt x="1337" y="11805"/>
                  </a:cubicBezTo>
                  <a:cubicBezTo>
                    <a:pt x="1332" y="12031"/>
                    <a:pt x="1394" y="12251"/>
                    <a:pt x="1522" y="12441"/>
                  </a:cubicBezTo>
                  <a:cubicBezTo>
                    <a:pt x="1537" y="12472"/>
                    <a:pt x="1558" y="12498"/>
                    <a:pt x="1579" y="12524"/>
                  </a:cubicBezTo>
                  <a:cubicBezTo>
                    <a:pt x="1712" y="12915"/>
                    <a:pt x="1845" y="13290"/>
                    <a:pt x="1973" y="13644"/>
                  </a:cubicBezTo>
                  <a:cubicBezTo>
                    <a:pt x="2072" y="13895"/>
                    <a:pt x="2246" y="14101"/>
                    <a:pt x="2478" y="14235"/>
                  </a:cubicBezTo>
                  <a:cubicBezTo>
                    <a:pt x="2395" y="14507"/>
                    <a:pt x="2405" y="14765"/>
                    <a:pt x="2509" y="15012"/>
                  </a:cubicBezTo>
                  <a:cubicBezTo>
                    <a:pt x="2611" y="15268"/>
                    <a:pt x="2720" y="15520"/>
                    <a:pt x="2827" y="15766"/>
                  </a:cubicBezTo>
                  <a:cubicBezTo>
                    <a:pt x="2858" y="15833"/>
                    <a:pt x="2893" y="15900"/>
                    <a:pt x="2935" y="15956"/>
                  </a:cubicBezTo>
                  <a:cubicBezTo>
                    <a:pt x="2744" y="16260"/>
                    <a:pt x="2570" y="16578"/>
                    <a:pt x="2411" y="16907"/>
                  </a:cubicBezTo>
                  <a:lnTo>
                    <a:pt x="2056" y="16670"/>
                  </a:lnTo>
                  <a:lnTo>
                    <a:pt x="1876" y="18361"/>
                  </a:lnTo>
                  <a:lnTo>
                    <a:pt x="1876" y="18392"/>
                  </a:lnTo>
                  <a:cubicBezTo>
                    <a:pt x="1876" y="18403"/>
                    <a:pt x="1871" y="18413"/>
                    <a:pt x="1871" y="18423"/>
                  </a:cubicBezTo>
                  <a:lnTo>
                    <a:pt x="1871" y="18485"/>
                  </a:lnTo>
                  <a:lnTo>
                    <a:pt x="1871" y="18515"/>
                  </a:lnTo>
                  <a:cubicBezTo>
                    <a:pt x="1866" y="18546"/>
                    <a:pt x="1866" y="18572"/>
                    <a:pt x="1871" y="18603"/>
                  </a:cubicBezTo>
                  <a:lnTo>
                    <a:pt x="1871" y="18639"/>
                  </a:lnTo>
                  <a:lnTo>
                    <a:pt x="1871" y="18675"/>
                  </a:lnTo>
                  <a:lnTo>
                    <a:pt x="1918" y="19348"/>
                  </a:lnTo>
                  <a:lnTo>
                    <a:pt x="2072" y="19405"/>
                  </a:lnTo>
                  <a:cubicBezTo>
                    <a:pt x="2313" y="19888"/>
                    <a:pt x="2755" y="20258"/>
                    <a:pt x="3289" y="20396"/>
                  </a:cubicBezTo>
                  <a:lnTo>
                    <a:pt x="3351" y="20417"/>
                  </a:lnTo>
                  <a:cubicBezTo>
                    <a:pt x="3510" y="20956"/>
                    <a:pt x="3813" y="21553"/>
                    <a:pt x="4451" y="21995"/>
                  </a:cubicBezTo>
                  <a:cubicBezTo>
                    <a:pt x="5068" y="22421"/>
                    <a:pt x="5884" y="22647"/>
                    <a:pt x="7190" y="22761"/>
                  </a:cubicBezTo>
                  <a:cubicBezTo>
                    <a:pt x="8192" y="22843"/>
                    <a:pt x="9446" y="22858"/>
                    <a:pt x="11275" y="22858"/>
                  </a:cubicBezTo>
                  <a:lnTo>
                    <a:pt x="14066" y="22858"/>
                  </a:lnTo>
                  <a:cubicBezTo>
                    <a:pt x="17390" y="22858"/>
                    <a:pt x="19517" y="22843"/>
                    <a:pt x="20988" y="22637"/>
                  </a:cubicBezTo>
                  <a:cubicBezTo>
                    <a:pt x="22088" y="22488"/>
                    <a:pt x="22828" y="22231"/>
                    <a:pt x="23383" y="21800"/>
                  </a:cubicBezTo>
                  <a:cubicBezTo>
                    <a:pt x="23917" y="21388"/>
                    <a:pt x="24194" y="20880"/>
                    <a:pt x="24353" y="20422"/>
                  </a:cubicBezTo>
                  <a:lnTo>
                    <a:pt x="24512" y="20356"/>
                  </a:lnTo>
                  <a:cubicBezTo>
                    <a:pt x="25171" y="20176"/>
                    <a:pt x="25679" y="19672"/>
                    <a:pt x="25854" y="19009"/>
                  </a:cubicBezTo>
                  <a:cubicBezTo>
                    <a:pt x="25859" y="18983"/>
                    <a:pt x="25864" y="18963"/>
                    <a:pt x="25869" y="18937"/>
                  </a:cubicBezTo>
                  <a:cubicBezTo>
                    <a:pt x="25875" y="18932"/>
                    <a:pt x="25875" y="18921"/>
                    <a:pt x="25880" y="18911"/>
                  </a:cubicBezTo>
                  <a:lnTo>
                    <a:pt x="25880" y="18906"/>
                  </a:lnTo>
                  <a:cubicBezTo>
                    <a:pt x="25885" y="18885"/>
                    <a:pt x="25885" y="18871"/>
                    <a:pt x="25890" y="18850"/>
                  </a:cubicBezTo>
                  <a:cubicBezTo>
                    <a:pt x="25890" y="18840"/>
                    <a:pt x="25895" y="18829"/>
                    <a:pt x="25895" y="18814"/>
                  </a:cubicBezTo>
                  <a:lnTo>
                    <a:pt x="25895" y="18809"/>
                  </a:lnTo>
                  <a:cubicBezTo>
                    <a:pt x="25900" y="18793"/>
                    <a:pt x="25900" y="18773"/>
                    <a:pt x="25906" y="18757"/>
                  </a:cubicBezTo>
                  <a:lnTo>
                    <a:pt x="25906" y="18747"/>
                  </a:lnTo>
                  <a:lnTo>
                    <a:pt x="25906" y="18726"/>
                  </a:lnTo>
                  <a:cubicBezTo>
                    <a:pt x="25942" y="18434"/>
                    <a:pt x="25906" y="18131"/>
                    <a:pt x="25798" y="17853"/>
                  </a:cubicBezTo>
                  <a:cubicBezTo>
                    <a:pt x="25582" y="17272"/>
                    <a:pt x="25330" y="16722"/>
                    <a:pt x="25037" y="16214"/>
                  </a:cubicBezTo>
                  <a:cubicBezTo>
                    <a:pt x="25048" y="16198"/>
                    <a:pt x="25063" y="16183"/>
                    <a:pt x="25074" y="16162"/>
                  </a:cubicBezTo>
                  <a:cubicBezTo>
                    <a:pt x="25335" y="15771"/>
                    <a:pt x="25423" y="15335"/>
                    <a:pt x="25489" y="14986"/>
                  </a:cubicBezTo>
                  <a:cubicBezTo>
                    <a:pt x="25515" y="14857"/>
                    <a:pt x="25551" y="14666"/>
                    <a:pt x="25587" y="14574"/>
                  </a:cubicBezTo>
                  <a:cubicBezTo>
                    <a:pt x="25634" y="14543"/>
                    <a:pt x="25700" y="14507"/>
                    <a:pt x="25746" y="14476"/>
                  </a:cubicBezTo>
                  <a:cubicBezTo>
                    <a:pt x="26018" y="14327"/>
                    <a:pt x="26388" y="14117"/>
                    <a:pt x="26640" y="13701"/>
                  </a:cubicBezTo>
                  <a:cubicBezTo>
                    <a:pt x="26872" y="13316"/>
                    <a:pt x="26929" y="12909"/>
                    <a:pt x="26969" y="12581"/>
                  </a:cubicBezTo>
                  <a:cubicBezTo>
                    <a:pt x="26979" y="12488"/>
                    <a:pt x="26995" y="12365"/>
                    <a:pt x="27016" y="12282"/>
                  </a:cubicBezTo>
                  <a:cubicBezTo>
                    <a:pt x="27052" y="12261"/>
                    <a:pt x="27093" y="12230"/>
                    <a:pt x="27128" y="12211"/>
                  </a:cubicBezTo>
                  <a:cubicBezTo>
                    <a:pt x="27370" y="12061"/>
                    <a:pt x="27730" y="11841"/>
                    <a:pt x="27956" y="11424"/>
                  </a:cubicBezTo>
                  <a:cubicBezTo>
                    <a:pt x="28243" y="10905"/>
                    <a:pt x="28074" y="10356"/>
                    <a:pt x="27941" y="9913"/>
                  </a:cubicBezTo>
                  <a:cubicBezTo>
                    <a:pt x="27925" y="9856"/>
                    <a:pt x="27899" y="9780"/>
                    <a:pt x="27884" y="9713"/>
                  </a:cubicBezTo>
                  <a:cubicBezTo>
                    <a:pt x="27982" y="9451"/>
                    <a:pt x="28053" y="9142"/>
                    <a:pt x="28089" y="8921"/>
                  </a:cubicBezTo>
                  <a:cubicBezTo>
                    <a:pt x="28136" y="8644"/>
                    <a:pt x="28274" y="7790"/>
                    <a:pt x="27683" y="7287"/>
                  </a:cubicBezTo>
                  <a:cubicBezTo>
                    <a:pt x="27529" y="7154"/>
                    <a:pt x="27257" y="6995"/>
                    <a:pt x="26856" y="6995"/>
                  </a:cubicBezTo>
                  <a:cubicBezTo>
                    <a:pt x="26630" y="6995"/>
                    <a:pt x="26419" y="7046"/>
                    <a:pt x="26198" y="7097"/>
                  </a:cubicBezTo>
                  <a:cubicBezTo>
                    <a:pt x="25916" y="7169"/>
                    <a:pt x="25592" y="7247"/>
                    <a:pt x="25155" y="7247"/>
                  </a:cubicBezTo>
                  <a:cubicBezTo>
                    <a:pt x="24939" y="7247"/>
                    <a:pt x="24718" y="7226"/>
                    <a:pt x="24493" y="7190"/>
                  </a:cubicBezTo>
                  <a:cubicBezTo>
                    <a:pt x="24462" y="7185"/>
                    <a:pt x="24431" y="7180"/>
                    <a:pt x="24400" y="7174"/>
                  </a:cubicBezTo>
                  <a:cubicBezTo>
                    <a:pt x="24467" y="6742"/>
                    <a:pt x="24538" y="6306"/>
                    <a:pt x="24600" y="5869"/>
                  </a:cubicBezTo>
                  <a:cubicBezTo>
                    <a:pt x="24621" y="5700"/>
                    <a:pt x="24616" y="5468"/>
                    <a:pt x="24498" y="5212"/>
                  </a:cubicBezTo>
                  <a:cubicBezTo>
                    <a:pt x="24631" y="5057"/>
                    <a:pt x="24734" y="4856"/>
                    <a:pt x="24765" y="4600"/>
                  </a:cubicBezTo>
                  <a:cubicBezTo>
                    <a:pt x="24837" y="3993"/>
                    <a:pt x="24903" y="3392"/>
                    <a:pt x="24955" y="2807"/>
                  </a:cubicBezTo>
                  <a:cubicBezTo>
                    <a:pt x="24986" y="2416"/>
                    <a:pt x="24858" y="2031"/>
                    <a:pt x="24595" y="1747"/>
                  </a:cubicBezTo>
                  <a:cubicBezTo>
                    <a:pt x="24334" y="1460"/>
                    <a:pt x="23957" y="1296"/>
                    <a:pt x="23573" y="1296"/>
                  </a:cubicBezTo>
                  <a:cubicBezTo>
                    <a:pt x="23485" y="1296"/>
                    <a:pt x="23393" y="1306"/>
                    <a:pt x="23305" y="1322"/>
                  </a:cubicBezTo>
                  <a:cubicBezTo>
                    <a:pt x="22622" y="1455"/>
                    <a:pt x="21552" y="1742"/>
                    <a:pt x="20273" y="2344"/>
                  </a:cubicBezTo>
                  <a:cubicBezTo>
                    <a:pt x="20053" y="2364"/>
                    <a:pt x="19847" y="2451"/>
                    <a:pt x="19683" y="2591"/>
                  </a:cubicBezTo>
                  <a:cubicBezTo>
                    <a:pt x="18367" y="489"/>
                    <a:pt x="16820" y="16"/>
                    <a:pt x="15694" y="16"/>
                  </a:cubicBezTo>
                  <a:cubicBezTo>
                    <a:pt x="15145" y="16"/>
                    <a:pt x="14595" y="129"/>
                    <a:pt x="14060" y="345"/>
                  </a:cubicBezTo>
                  <a:cubicBezTo>
                    <a:pt x="14024" y="360"/>
                    <a:pt x="13988" y="371"/>
                    <a:pt x="13948" y="371"/>
                  </a:cubicBezTo>
                  <a:cubicBezTo>
                    <a:pt x="13896" y="371"/>
                    <a:pt x="13850" y="360"/>
                    <a:pt x="13803" y="340"/>
                  </a:cubicBezTo>
                  <a:cubicBezTo>
                    <a:pt x="13295" y="113"/>
                    <a:pt x="12765" y="1"/>
                    <a:pt x="122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1"/>
            <p:cNvSpPr/>
            <p:nvPr/>
          </p:nvSpPr>
          <p:spPr>
            <a:xfrm>
              <a:off x="2247744" y="2351308"/>
              <a:ext cx="1503700" cy="1370146"/>
            </a:xfrm>
            <a:custGeom>
              <a:rect b="b" l="l" r="r" t="t"/>
              <a:pathLst>
                <a:path extrusionOk="0" h="13542" w="14862">
                  <a:moveTo>
                    <a:pt x="14482" y="1"/>
                  </a:moveTo>
                  <a:cubicBezTo>
                    <a:pt x="14196" y="1"/>
                    <a:pt x="13657" y="256"/>
                    <a:pt x="12775" y="256"/>
                  </a:cubicBezTo>
                  <a:cubicBezTo>
                    <a:pt x="12524" y="256"/>
                    <a:pt x="12246" y="235"/>
                    <a:pt x="11938" y="182"/>
                  </a:cubicBezTo>
                  <a:cubicBezTo>
                    <a:pt x="11928" y="181"/>
                    <a:pt x="11919" y="180"/>
                    <a:pt x="11910" y="180"/>
                  </a:cubicBezTo>
                  <a:cubicBezTo>
                    <a:pt x="11597" y="180"/>
                    <a:pt x="11399" y="1109"/>
                    <a:pt x="11079" y="1318"/>
                  </a:cubicBezTo>
                  <a:cubicBezTo>
                    <a:pt x="10963" y="1395"/>
                    <a:pt x="10838" y="1413"/>
                    <a:pt x="10708" y="1413"/>
                  </a:cubicBezTo>
                  <a:cubicBezTo>
                    <a:pt x="10590" y="1413"/>
                    <a:pt x="10468" y="1398"/>
                    <a:pt x="10344" y="1398"/>
                  </a:cubicBezTo>
                  <a:cubicBezTo>
                    <a:pt x="10195" y="1398"/>
                    <a:pt x="10044" y="1420"/>
                    <a:pt x="9898" y="1518"/>
                  </a:cubicBezTo>
                  <a:cubicBezTo>
                    <a:pt x="9558" y="1739"/>
                    <a:pt x="9538" y="2557"/>
                    <a:pt x="9172" y="2803"/>
                  </a:cubicBezTo>
                  <a:cubicBezTo>
                    <a:pt x="8741" y="3091"/>
                    <a:pt x="7960" y="2803"/>
                    <a:pt x="7498" y="3112"/>
                  </a:cubicBezTo>
                  <a:cubicBezTo>
                    <a:pt x="7004" y="3446"/>
                    <a:pt x="6660" y="4139"/>
                    <a:pt x="6141" y="4488"/>
                  </a:cubicBezTo>
                  <a:cubicBezTo>
                    <a:pt x="5540" y="4900"/>
                    <a:pt x="4763" y="4971"/>
                    <a:pt x="4147" y="5393"/>
                  </a:cubicBezTo>
                  <a:cubicBezTo>
                    <a:pt x="3741" y="5681"/>
                    <a:pt x="3541" y="6385"/>
                    <a:pt x="3135" y="6672"/>
                  </a:cubicBezTo>
                  <a:cubicBezTo>
                    <a:pt x="2600" y="7047"/>
                    <a:pt x="1865" y="7001"/>
                    <a:pt x="1347" y="7371"/>
                  </a:cubicBezTo>
                  <a:cubicBezTo>
                    <a:pt x="1347" y="7371"/>
                    <a:pt x="0" y="7381"/>
                    <a:pt x="2272" y="10938"/>
                  </a:cubicBezTo>
                  <a:cubicBezTo>
                    <a:pt x="3665" y="13120"/>
                    <a:pt x="5310" y="13541"/>
                    <a:pt x="6374" y="13541"/>
                  </a:cubicBezTo>
                  <a:cubicBezTo>
                    <a:pt x="7044" y="13541"/>
                    <a:pt x="7483" y="13374"/>
                    <a:pt x="7483" y="13374"/>
                  </a:cubicBezTo>
                  <a:cubicBezTo>
                    <a:pt x="7868" y="12912"/>
                    <a:pt x="7893" y="12135"/>
                    <a:pt x="8304" y="11622"/>
                  </a:cubicBezTo>
                  <a:cubicBezTo>
                    <a:pt x="8629" y="11216"/>
                    <a:pt x="9327" y="11076"/>
                    <a:pt x="9661" y="10635"/>
                  </a:cubicBezTo>
                  <a:cubicBezTo>
                    <a:pt x="10036" y="10142"/>
                    <a:pt x="10062" y="9335"/>
                    <a:pt x="10443" y="8795"/>
                  </a:cubicBezTo>
                  <a:cubicBezTo>
                    <a:pt x="10787" y="8306"/>
                    <a:pt x="11491" y="8095"/>
                    <a:pt x="11840" y="7571"/>
                  </a:cubicBezTo>
                  <a:cubicBezTo>
                    <a:pt x="12132" y="7135"/>
                    <a:pt x="12071" y="6421"/>
                    <a:pt x="12359" y="5958"/>
                  </a:cubicBezTo>
                  <a:cubicBezTo>
                    <a:pt x="12585" y="5609"/>
                    <a:pt x="13161" y="5512"/>
                    <a:pt x="13382" y="5151"/>
                  </a:cubicBezTo>
                  <a:cubicBezTo>
                    <a:pt x="13624" y="4756"/>
                    <a:pt x="13515" y="4118"/>
                    <a:pt x="13752" y="3707"/>
                  </a:cubicBezTo>
                  <a:cubicBezTo>
                    <a:pt x="13947" y="3368"/>
                    <a:pt x="14482" y="3261"/>
                    <a:pt x="14677" y="2911"/>
                  </a:cubicBezTo>
                  <a:cubicBezTo>
                    <a:pt x="14831" y="2623"/>
                    <a:pt x="14328" y="1765"/>
                    <a:pt x="14482" y="1472"/>
                  </a:cubicBezTo>
                  <a:cubicBezTo>
                    <a:pt x="14620" y="1215"/>
                    <a:pt x="14862" y="239"/>
                    <a:pt x="14641" y="48"/>
                  </a:cubicBezTo>
                  <a:cubicBezTo>
                    <a:pt x="14601" y="14"/>
                    <a:pt x="14548" y="1"/>
                    <a:pt x="14482"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1"/>
            <p:cNvSpPr/>
            <p:nvPr/>
          </p:nvSpPr>
          <p:spPr>
            <a:xfrm>
              <a:off x="2717804" y="2515110"/>
              <a:ext cx="853736" cy="873162"/>
            </a:xfrm>
            <a:custGeom>
              <a:rect b="b" l="l" r="r" t="t"/>
              <a:pathLst>
                <a:path extrusionOk="0" h="8630" w="8438">
                  <a:moveTo>
                    <a:pt x="8362" y="1"/>
                  </a:moveTo>
                  <a:cubicBezTo>
                    <a:pt x="8343" y="1"/>
                    <a:pt x="8324" y="10"/>
                    <a:pt x="8309" y="27"/>
                  </a:cubicBezTo>
                  <a:cubicBezTo>
                    <a:pt x="8263" y="89"/>
                    <a:pt x="3546" y="6153"/>
                    <a:pt x="41" y="8511"/>
                  </a:cubicBezTo>
                  <a:cubicBezTo>
                    <a:pt x="10" y="8532"/>
                    <a:pt x="0" y="8573"/>
                    <a:pt x="20" y="8604"/>
                  </a:cubicBezTo>
                  <a:cubicBezTo>
                    <a:pt x="36" y="8620"/>
                    <a:pt x="56" y="8630"/>
                    <a:pt x="77" y="8630"/>
                  </a:cubicBezTo>
                  <a:cubicBezTo>
                    <a:pt x="86" y="8630"/>
                    <a:pt x="103" y="8630"/>
                    <a:pt x="112" y="8620"/>
                  </a:cubicBezTo>
                  <a:cubicBezTo>
                    <a:pt x="3638" y="6251"/>
                    <a:pt x="8366" y="172"/>
                    <a:pt x="8418" y="110"/>
                  </a:cubicBezTo>
                  <a:cubicBezTo>
                    <a:pt x="8437" y="79"/>
                    <a:pt x="8432" y="38"/>
                    <a:pt x="8402" y="18"/>
                  </a:cubicBezTo>
                  <a:cubicBezTo>
                    <a:pt x="8390" y="6"/>
                    <a:pt x="8376" y="1"/>
                    <a:pt x="8362"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1"/>
            <p:cNvSpPr/>
            <p:nvPr/>
          </p:nvSpPr>
          <p:spPr>
            <a:xfrm>
              <a:off x="1329175" y="1671916"/>
              <a:ext cx="1341917" cy="1772427"/>
            </a:xfrm>
            <a:custGeom>
              <a:rect b="b" l="l" r="r" t="t"/>
              <a:pathLst>
                <a:path extrusionOk="0" h="17518" w="13263">
                  <a:moveTo>
                    <a:pt x="422" y="1"/>
                  </a:moveTo>
                  <a:cubicBezTo>
                    <a:pt x="203" y="1"/>
                    <a:pt x="0" y="219"/>
                    <a:pt x="97" y="468"/>
                  </a:cubicBezTo>
                  <a:cubicBezTo>
                    <a:pt x="209" y="771"/>
                    <a:pt x="86" y="771"/>
                    <a:pt x="235" y="1162"/>
                  </a:cubicBezTo>
                  <a:cubicBezTo>
                    <a:pt x="379" y="1542"/>
                    <a:pt x="970" y="1599"/>
                    <a:pt x="1139" y="2052"/>
                  </a:cubicBezTo>
                  <a:cubicBezTo>
                    <a:pt x="1324" y="2534"/>
                    <a:pt x="657" y="2673"/>
                    <a:pt x="868" y="3223"/>
                  </a:cubicBezTo>
                  <a:cubicBezTo>
                    <a:pt x="1047" y="3686"/>
                    <a:pt x="2023" y="3926"/>
                    <a:pt x="2224" y="4431"/>
                  </a:cubicBezTo>
                  <a:cubicBezTo>
                    <a:pt x="2455" y="5026"/>
                    <a:pt x="1622" y="5489"/>
                    <a:pt x="1874" y="6127"/>
                  </a:cubicBezTo>
                  <a:cubicBezTo>
                    <a:pt x="2147" y="6810"/>
                    <a:pt x="2887" y="7406"/>
                    <a:pt x="3174" y="8120"/>
                  </a:cubicBezTo>
                  <a:cubicBezTo>
                    <a:pt x="3508" y="8952"/>
                    <a:pt x="3390" y="9908"/>
                    <a:pt x="3740" y="10756"/>
                  </a:cubicBezTo>
                  <a:cubicBezTo>
                    <a:pt x="3976" y="11321"/>
                    <a:pt x="4772" y="11748"/>
                    <a:pt x="5009" y="12308"/>
                  </a:cubicBezTo>
                  <a:cubicBezTo>
                    <a:pt x="5322" y="13048"/>
                    <a:pt x="5071" y="13927"/>
                    <a:pt x="5384" y="14646"/>
                  </a:cubicBezTo>
                  <a:cubicBezTo>
                    <a:pt x="5626" y="15201"/>
                    <a:pt x="6263" y="15581"/>
                    <a:pt x="6674" y="15988"/>
                  </a:cubicBezTo>
                  <a:cubicBezTo>
                    <a:pt x="7818" y="17105"/>
                    <a:pt x="8853" y="17517"/>
                    <a:pt x="9757" y="17517"/>
                  </a:cubicBezTo>
                  <a:cubicBezTo>
                    <a:pt x="10794" y="17517"/>
                    <a:pt x="11660" y="16975"/>
                    <a:pt x="12322" y="16332"/>
                  </a:cubicBezTo>
                  <a:cubicBezTo>
                    <a:pt x="13263" y="15417"/>
                    <a:pt x="13221" y="13927"/>
                    <a:pt x="12322" y="12976"/>
                  </a:cubicBezTo>
                  <a:cubicBezTo>
                    <a:pt x="12260" y="12915"/>
                    <a:pt x="12208" y="12853"/>
                    <a:pt x="12158" y="12787"/>
                  </a:cubicBezTo>
                  <a:cubicBezTo>
                    <a:pt x="11752" y="12220"/>
                    <a:pt x="11776" y="11409"/>
                    <a:pt x="11294" y="10787"/>
                  </a:cubicBezTo>
                  <a:cubicBezTo>
                    <a:pt x="10842" y="10201"/>
                    <a:pt x="9917" y="9965"/>
                    <a:pt x="9402" y="9338"/>
                  </a:cubicBezTo>
                  <a:cubicBezTo>
                    <a:pt x="8997" y="8845"/>
                    <a:pt x="9018" y="7961"/>
                    <a:pt x="8570" y="7447"/>
                  </a:cubicBezTo>
                  <a:cubicBezTo>
                    <a:pt x="8076" y="6867"/>
                    <a:pt x="7111" y="6625"/>
                    <a:pt x="6566" y="6023"/>
                  </a:cubicBezTo>
                  <a:cubicBezTo>
                    <a:pt x="6067" y="5479"/>
                    <a:pt x="5996" y="4580"/>
                    <a:pt x="5456" y="4025"/>
                  </a:cubicBezTo>
                  <a:cubicBezTo>
                    <a:pt x="5009" y="3556"/>
                    <a:pt x="4414" y="3845"/>
                    <a:pt x="3935" y="3371"/>
                  </a:cubicBezTo>
                  <a:cubicBezTo>
                    <a:pt x="3570" y="3012"/>
                    <a:pt x="3612" y="2292"/>
                    <a:pt x="3231" y="1933"/>
                  </a:cubicBezTo>
                  <a:cubicBezTo>
                    <a:pt x="2815" y="1537"/>
                    <a:pt x="2229" y="1799"/>
                    <a:pt x="1798" y="1409"/>
                  </a:cubicBezTo>
                  <a:cubicBezTo>
                    <a:pt x="1437" y="1085"/>
                    <a:pt x="1684" y="854"/>
                    <a:pt x="1319" y="530"/>
                  </a:cubicBezTo>
                  <a:cubicBezTo>
                    <a:pt x="1016" y="268"/>
                    <a:pt x="954" y="350"/>
                    <a:pt x="641" y="83"/>
                  </a:cubicBezTo>
                  <a:cubicBezTo>
                    <a:pt x="573" y="26"/>
                    <a:pt x="497" y="1"/>
                    <a:pt x="422"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1"/>
            <p:cNvSpPr/>
            <p:nvPr/>
          </p:nvSpPr>
          <p:spPr>
            <a:xfrm>
              <a:off x="1677319" y="2156343"/>
              <a:ext cx="663623" cy="1024119"/>
            </a:xfrm>
            <a:custGeom>
              <a:rect b="b" l="l" r="r" t="t"/>
              <a:pathLst>
                <a:path extrusionOk="0" h="10122" w="6559">
                  <a:moveTo>
                    <a:pt x="73" y="0"/>
                  </a:moveTo>
                  <a:cubicBezTo>
                    <a:pt x="60" y="0"/>
                    <a:pt x="47" y="4"/>
                    <a:pt x="36" y="13"/>
                  </a:cubicBezTo>
                  <a:cubicBezTo>
                    <a:pt x="6" y="39"/>
                    <a:pt x="1" y="79"/>
                    <a:pt x="27" y="110"/>
                  </a:cubicBezTo>
                  <a:cubicBezTo>
                    <a:pt x="72" y="167"/>
                    <a:pt x="4635" y="5907"/>
                    <a:pt x="6424" y="10079"/>
                  </a:cubicBezTo>
                  <a:cubicBezTo>
                    <a:pt x="6435" y="10105"/>
                    <a:pt x="6461" y="10121"/>
                    <a:pt x="6485" y="10121"/>
                  </a:cubicBezTo>
                  <a:cubicBezTo>
                    <a:pt x="6492" y="10121"/>
                    <a:pt x="6502" y="10115"/>
                    <a:pt x="6511" y="10115"/>
                  </a:cubicBezTo>
                  <a:cubicBezTo>
                    <a:pt x="6542" y="10100"/>
                    <a:pt x="6558" y="10059"/>
                    <a:pt x="6542" y="10029"/>
                  </a:cubicBezTo>
                  <a:cubicBezTo>
                    <a:pt x="4749" y="5835"/>
                    <a:pt x="176" y="84"/>
                    <a:pt x="129" y="28"/>
                  </a:cubicBezTo>
                  <a:cubicBezTo>
                    <a:pt x="113" y="9"/>
                    <a:pt x="93" y="0"/>
                    <a:pt x="73"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1"/>
            <p:cNvSpPr/>
            <p:nvPr/>
          </p:nvSpPr>
          <p:spPr>
            <a:xfrm>
              <a:off x="1100823" y="2222512"/>
              <a:ext cx="1327449" cy="1363670"/>
            </a:xfrm>
            <a:custGeom>
              <a:rect b="b" l="l" r="r" t="t"/>
              <a:pathLst>
                <a:path extrusionOk="0" h="13478" w="13120">
                  <a:moveTo>
                    <a:pt x="404" y="1"/>
                  </a:moveTo>
                  <a:cubicBezTo>
                    <a:pt x="171" y="1"/>
                    <a:pt x="1" y="217"/>
                    <a:pt x="56" y="443"/>
                  </a:cubicBezTo>
                  <a:cubicBezTo>
                    <a:pt x="189" y="1003"/>
                    <a:pt x="339" y="1574"/>
                    <a:pt x="498" y="2160"/>
                  </a:cubicBezTo>
                  <a:cubicBezTo>
                    <a:pt x="554" y="2364"/>
                    <a:pt x="1182" y="2390"/>
                    <a:pt x="1244" y="2601"/>
                  </a:cubicBezTo>
                  <a:cubicBezTo>
                    <a:pt x="1294" y="2796"/>
                    <a:pt x="786" y="3177"/>
                    <a:pt x="843" y="3372"/>
                  </a:cubicBezTo>
                  <a:cubicBezTo>
                    <a:pt x="1161" y="4435"/>
                    <a:pt x="1515" y="5514"/>
                    <a:pt x="1896" y="6543"/>
                  </a:cubicBezTo>
                  <a:cubicBezTo>
                    <a:pt x="1930" y="6633"/>
                    <a:pt x="2078" y="6653"/>
                    <a:pt x="2257" y="6653"/>
                  </a:cubicBezTo>
                  <a:cubicBezTo>
                    <a:pt x="2389" y="6653"/>
                    <a:pt x="2538" y="6642"/>
                    <a:pt x="2669" y="6642"/>
                  </a:cubicBezTo>
                  <a:cubicBezTo>
                    <a:pt x="2844" y="6642"/>
                    <a:pt x="2988" y="6661"/>
                    <a:pt x="3021" y="6748"/>
                  </a:cubicBezTo>
                  <a:cubicBezTo>
                    <a:pt x="3104" y="6954"/>
                    <a:pt x="2333" y="7679"/>
                    <a:pt x="2416" y="7874"/>
                  </a:cubicBezTo>
                  <a:cubicBezTo>
                    <a:pt x="2518" y="8125"/>
                    <a:pt x="2620" y="8367"/>
                    <a:pt x="2724" y="8609"/>
                  </a:cubicBezTo>
                  <a:cubicBezTo>
                    <a:pt x="2736" y="8635"/>
                    <a:pt x="2770" y="8646"/>
                    <a:pt x="2817" y="8646"/>
                  </a:cubicBezTo>
                  <a:cubicBezTo>
                    <a:pt x="2968" y="8646"/>
                    <a:pt x="3255" y="8543"/>
                    <a:pt x="3404" y="8543"/>
                  </a:cubicBezTo>
                  <a:cubicBezTo>
                    <a:pt x="3450" y="8543"/>
                    <a:pt x="3483" y="8552"/>
                    <a:pt x="3495" y="8578"/>
                  </a:cubicBezTo>
                  <a:cubicBezTo>
                    <a:pt x="3535" y="8659"/>
                    <a:pt x="2980" y="9183"/>
                    <a:pt x="3021" y="9266"/>
                  </a:cubicBezTo>
                  <a:cubicBezTo>
                    <a:pt x="4024" y="11415"/>
                    <a:pt x="5108" y="12992"/>
                    <a:pt x="6125" y="13229"/>
                  </a:cubicBezTo>
                  <a:cubicBezTo>
                    <a:pt x="6926" y="13417"/>
                    <a:pt x="7823" y="13478"/>
                    <a:pt x="8651" y="13478"/>
                  </a:cubicBezTo>
                  <a:cubicBezTo>
                    <a:pt x="10197" y="13478"/>
                    <a:pt x="11505" y="13265"/>
                    <a:pt x="11505" y="13265"/>
                  </a:cubicBezTo>
                  <a:cubicBezTo>
                    <a:pt x="13120" y="9060"/>
                    <a:pt x="12153" y="6989"/>
                    <a:pt x="12153" y="6989"/>
                  </a:cubicBezTo>
                  <a:cubicBezTo>
                    <a:pt x="11752" y="6460"/>
                    <a:pt x="11351" y="5972"/>
                    <a:pt x="10940" y="5520"/>
                  </a:cubicBezTo>
                  <a:cubicBezTo>
                    <a:pt x="10925" y="5503"/>
                    <a:pt x="10900" y="5496"/>
                    <a:pt x="10867" y="5496"/>
                  </a:cubicBezTo>
                  <a:cubicBezTo>
                    <a:pt x="10680" y="5496"/>
                    <a:pt x="10246" y="5728"/>
                    <a:pt x="10060" y="5728"/>
                  </a:cubicBezTo>
                  <a:cubicBezTo>
                    <a:pt x="10029" y="5728"/>
                    <a:pt x="10004" y="5721"/>
                    <a:pt x="9989" y="5705"/>
                  </a:cubicBezTo>
                  <a:cubicBezTo>
                    <a:pt x="9769" y="5474"/>
                    <a:pt x="10155" y="4688"/>
                    <a:pt x="9933" y="4472"/>
                  </a:cubicBezTo>
                  <a:cubicBezTo>
                    <a:pt x="9183" y="3752"/>
                    <a:pt x="8433" y="3151"/>
                    <a:pt x="7698" y="2642"/>
                  </a:cubicBezTo>
                  <a:cubicBezTo>
                    <a:pt x="7688" y="2635"/>
                    <a:pt x="7677" y="2632"/>
                    <a:pt x="7664" y="2632"/>
                  </a:cubicBezTo>
                  <a:cubicBezTo>
                    <a:pt x="7526" y="2632"/>
                    <a:pt x="7208" y="2959"/>
                    <a:pt x="7068" y="2959"/>
                  </a:cubicBezTo>
                  <a:cubicBezTo>
                    <a:pt x="7055" y="2959"/>
                    <a:pt x="7044" y="2956"/>
                    <a:pt x="7034" y="2950"/>
                  </a:cubicBezTo>
                  <a:cubicBezTo>
                    <a:pt x="6886" y="2853"/>
                    <a:pt x="7045" y="2210"/>
                    <a:pt x="6896" y="2123"/>
                  </a:cubicBezTo>
                  <a:cubicBezTo>
                    <a:pt x="6671" y="1985"/>
                    <a:pt x="6444" y="1856"/>
                    <a:pt x="6223" y="1733"/>
                  </a:cubicBezTo>
                  <a:cubicBezTo>
                    <a:pt x="6201" y="1721"/>
                    <a:pt x="6177" y="1716"/>
                    <a:pt x="6150" y="1716"/>
                  </a:cubicBezTo>
                  <a:cubicBezTo>
                    <a:pt x="5919" y="1716"/>
                    <a:pt x="5518" y="2104"/>
                    <a:pt x="5296" y="2104"/>
                  </a:cubicBezTo>
                  <a:cubicBezTo>
                    <a:pt x="5274" y="2104"/>
                    <a:pt x="5254" y="2100"/>
                    <a:pt x="5236" y="2092"/>
                  </a:cubicBezTo>
                  <a:cubicBezTo>
                    <a:pt x="4999" y="1980"/>
                    <a:pt x="5092" y="1173"/>
                    <a:pt x="4866" y="1080"/>
                  </a:cubicBezTo>
                  <a:cubicBezTo>
                    <a:pt x="2841" y="217"/>
                    <a:pt x="1192" y="37"/>
                    <a:pt x="421" y="1"/>
                  </a:cubicBezTo>
                  <a:cubicBezTo>
                    <a:pt x="415" y="1"/>
                    <a:pt x="410" y="1"/>
                    <a:pt x="404" y="1"/>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1"/>
            <p:cNvSpPr/>
            <p:nvPr/>
          </p:nvSpPr>
          <p:spPr>
            <a:xfrm>
              <a:off x="1119439" y="2239003"/>
              <a:ext cx="1251566" cy="1509669"/>
            </a:xfrm>
            <a:custGeom>
              <a:rect b="b" l="l" r="r" t="t"/>
              <a:pathLst>
                <a:path extrusionOk="0" h="14921" w="12370">
                  <a:moveTo>
                    <a:pt x="79" y="0"/>
                  </a:moveTo>
                  <a:cubicBezTo>
                    <a:pt x="59" y="0"/>
                    <a:pt x="39" y="10"/>
                    <a:pt x="26" y="28"/>
                  </a:cubicBezTo>
                  <a:cubicBezTo>
                    <a:pt x="0" y="59"/>
                    <a:pt x="5" y="100"/>
                    <a:pt x="36" y="121"/>
                  </a:cubicBezTo>
                  <a:cubicBezTo>
                    <a:pt x="1480" y="1220"/>
                    <a:pt x="2770" y="2341"/>
                    <a:pt x="3927" y="3451"/>
                  </a:cubicBezTo>
                  <a:cubicBezTo>
                    <a:pt x="3932" y="3456"/>
                    <a:pt x="3932" y="3461"/>
                    <a:pt x="3937" y="3466"/>
                  </a:cubicBezTo>
                  <a:cubicBezTo>
                    <a:pt x="4620" y="4124"/>
                    <a:pt x="5258" y="4777"/>
                    <a:pt x="5844" y="5424"/>
                  </a:cubicBezTo>
                  <a:cubicBezTo>
                    <a:pt x="5895" y="5481"/>
                    <a:pt x="5946" y="5531"/>
                    <a:pt x="5993" y="5588"/>
                  </a:cubicBezTo>
                  <a:cubicBezTo>
                    <a:pt x="6039" y="5635"/>
                    <a:pt x="6086" y="5686"/>
                    <a:pt x="6126" y="5732"/>
                  </a:cubicBezTo>
                  <a:cubicBezTo>
                    <a:pt x="6306" y="5932"/>
                    <a:pt x="6480" y="6133"/>
                    <a:pt x="6651" y="6328"/>
                  </a:cubicBezTo>
                  <a:cubicBezTo>
                    <a:pt x="6826" y="6534"/>
                    <a:pt x="7000" y="6739"/>
                    <a:pt x="7165" y="6940"/>
                  </a:cubicBezTo>
                  <a:cubicBezTo>
                    <a:pt x="8069" y="8034"/>
                    <a:pt x="8840" y="9077"/>
                    <a:pt x="9492" y="10049"/>
                  </a:cubicBezTo>
                  <a:cubicBezTo>
                    <a:pt x="9518" y="10090"/>
                    <a:pt x="9544" y="10130"/>
                    <a:pt x="9570" y="10167"/>
                  </a:cubicBezTo>
                  <a:cubicBezTo>
                    <a:pt x="9909" y="10676"/>
                    <a:pt x="10217" y="11159"/>
                    <a:pt x="10489" y="11617"/>
                  </a:cubicBezTo>
                  <a:cubicBezTo>
                    <a:pt x="10808" y="12146"/>
                    <a:pt x="11086" y="12639"/>
                    <a:pt x="11327" y="13090"/>
                  </a:cubicBezTo>
                  <a:cubicBezTo>
                    <a:pt x="11717" y="13821"/>
                    <a:pt x="12011" y="14437"/>
                    <a:pt x="12226" y="14921"/>
                  </a:cubicBezTo>
                  <a:lnTo>
                    <a:pt x="12369" y="14921"/>
                  </a:lnTo>
                  <a:cubicBezTo>
                    <a:pt x="12149" y="14406"/>
                    <a:pt x="11826" y="13723"/>
                    <a:pt x="11394" y="12917"/>
                  </a:cubicBezTo>
                  <a:cubicBezTo>
                    <a:pt x="11209" y="12577"/>
                    <a:pt x="11008" y="12212"/>
                    <a:pt x="10782" y="11826"/>
                  </a:cubicBezTo>
                  <a:cubicBezTo>
                    <a:pt x="10756" y="11786"/>
                    <a:pt x="10730" y="11745"/>
                    <a:pt x="10711" y="11703"/>
                  </a:cubicBezTo>
                  <a:cubicBezTo>
                    <a:pt x="10700" y="11693"/>
                    <a:pt x="10695" y="11683"/>
                    <a:pt x="10690" y="11672"/>
                  </a:cubicBezTo>
                  <a:cubicBezTo>
                    <a:pt x="10531" y="11401"/>
                    <a:pt x="10355" y="11123"/>
                    <a:pt x="10175" y="10835"/>
                  </a:cubicBezTo>
                  <a:cubicBezTo>
                    <a:pt x="9667" y="10038"/>
                    <a:pt x="9046" y="9124"/>
                    <a:pt x="8290" y="8137"/>
                  </a:cubicBezTo>
                  <a:cubicBezTo>
                    <a:pt x="8254" y="8091"/>
                    <a:pt x="8218" y="8040"/>
                    <a:pt x="8176" y="7988"/>
                  </a:cubicBezTo>
                  <a:cubicBezTo>
                    <a:pt x="7806" y="7510"/>
                    <a:pt x="7405" y="7011"/>
                    <a:pt x="6969" y="6498"/>
                  </a:cubicBezTo>
                  <a:cubicBezTo>
                    <a:pt x="6912" y="6426"/>
                    <a:pt x="6850" y="6354"/>
                    <a:pt x="6789" y="6282"/>
                  </a:cubicBezTo>
                  <a:cubicBezTo>
                    <a:pt x="6738" y="6231"/>
                    <a:pt x="6691" y="6174"/>
                    <a:pt x="6646" y="6117"/>
                  </a:cubicBezTo>
                  <a:cubicBezTo>
                    <a:pt x="6506" y="5963"/>
                    <a:pt x="6373" y="5804"/>
                    <a:pt x="6229" y="5650"/>
                  </a:cubicBezTo>
                  <a:cubicBezTo>
                    <a:pt x="6219" y="5635"/>
                    <a:pt x="6209" y="5624"/>
                    <a:pt x="6198" y="5614"/>
                  </a:cubicBezTo>
                  <a:cubicBezTo>
                    <a:pt x="6091" y="5491"/>
                    <a:pt x="5977" y="5372"/>
                    <a:pt x="5870" y="5249"/>
                  </a:cubicBezTo>
                  <a:cubicBezTo>
                    <a:pt x="5864" y="5244"/>
                    <a:pt x="5859" y="5244"/>
                    <a:pt x="5854" y="5239"/>
                  </a:cubicBezTo>
                  <a:cubicBezTo>
                    <a:pt x="5294" y="4627"/>
                    <a:pt x="4692" y="4011"/>
                    <a:pt x="4040" y="3384"/>
                  </a:cubicBezTo>
                  <a:lnTo>
                    <a:pt x="3901" y="3245"/>
                  </a:lnTo>
                  <a:cubicBezTo>
                    <a:pt x="2780" y="2175"/>
                    <a:pt x="1522" y="1086"/>
                    <a:pt x="119" y="12"/>
                  </a:cubicBezTo>
                  <a:cubicBezTo>
                    <a:pt x="107" y="4"/>
                    <a:pt x="93" y="0"/>
                    <a:pt x="79"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1"/>
            <p:cNvSpPr/>
            <p:nvPr/>
          </p:nvSpPr>
          <p:spPr>
            <a:xfrm>
              <a:off x="1464244" y="2279473"/>
              <a:ext cx="64450" cy="311323"/>
            </a:xfrm>
            <a:custGeom>
              <a:rect b="b" l="l" r="r" t="t"/>
              <a:pathLst>
                <a:path extrusionOk="0" h="3077" w="637">
                  <a:moveTo>
                    <a:pt x="75" y="1"/>
                  </a:moveTo>
                  <a:cubicBezTo>
                    <a:pt x="69" y="1"/>
                    <a:pt x="63" y="1"/>
                    <a:pt x="57" y="3"/>
                  </a:cubicBezTo>
                  <a:cubicBezTo>
                    <a:pt x="20" y="13"/>
                    <a:pt x="0" y="49"/>
                    <a:pt x="10" y="80"/>
                  </a:cubicBezTo>
                  <a:cubicBezTo>
                    <a:pt x="15" y="101"/>
                    <a:pt x="452" y="1806"/>
                    <a:pt x="503" y="3015"/>
                  </a:cubicBezTo>
                  <a:cubicBezTo>
                    <a:pt x="503" y="3051"/>
                    <a:pt x="534" y="3077"/>
                    <a:pt x="570" y="3077"/>
                  </a:cubicBezTo>
                  <a:cubicBezTo>
                    <a:pt x="606" y="3077"/>
                    <a:pt x="637" y="3046"/>
                    <a:pt x="637" y="3009"/>
                  </a:cubicBezTo>
                  <a:cubicBezTo>
                    <a:pt x="581" y="1792"/>
                    <a:pt x="143" y="65"/>
                    <a:pt x="138" y="49"/>
                  </a:cubicBezTo>
                  <a:cubicBezTo>
                    <a:pt x="130" y="19"/>
                    <a:pt x="104" y="1"/>
                    <a:pt x="75"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1"/>
            <p:cNvSpPr/>
            <p:nvPr/>
          </p:nvSpPr>
          <p:spPr>
            <a:xfrm>
              <a:off x="1233868" y="2731018"/>
              <a:ext cx="516916" cy="88530"/>
            </a:xfrm>
            <a:custGeom>
              <a:rect b="b" l="l" r="r" t="t"/>
              <a:pathLst>
                <a:path extrusionOk="0" h="875" w="5109">
                  <a:moveTo>
                    <a:pt x="77" y="0"/>
                  </a:moveTo>
                  <a:cubicBezTo>
                    <a:pt x="45" y="0"/>
                    <a:pt x="15" y="24"/>
                    <a:pt x="10" y="52"/>
                  </a:cubicBezTo>
                  <a:cubicBezTo>
                    <a:pt x="0" y="87"/>
                    <a:pt x="26" y="124"/>
                    <a:pt x="62" y="134"/>
                  </a:cubicBezTo>
                  <a:cubicBezTo>
                    <a:pt x="83" y="139"/>
                    <a:pt x="2441" y="618"/>
                    <a:pt x="5031" y="874"/>
                  </a:cubicBezTo>
                  <a:lnTo>
                    <a:pt x="5036" y="874"/>
                  </a:lnTo>
                  <a:cubicBezTo>
                    <a:pt x="5072" y="874"/>
                    <a:pt x="5098" y="848"/>
                    <a:pt x="5103" y="818"/>
                  </a:cubicBezTo>
                  <a:cubicBezTo>
                    <a:pt x="5109" y="782"/>
                    <a:pt x="5078" y="746"/>
                    <a:pt x="5041" y="746"/>
                  </a:cubicBezTo>
                  <a:cubicBezTo>
                    <a:pt x="2462" y="483"/>
                    <a:pt x="108" y="6"/>
                    <a:pt x="88" y="1"/>
                  </a:cubicBezTo>
                  <a:cubicBezTo>
                    <a:pt x="84" y="1"/>
                    <a:pt x="81" y="0"/>
                    <a:pt x="77"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1"/>
            <p:cNvSpPr/>
            <p:nvPr/>
          </p:nvSpPr>
          <p:spPr>
            <a:xfrm>
              <a:off x="1944118" y="2547992"/>
              <a:ext cx="42191" cy="521570"/>
            </a:xfrm>
            <a:custGeom>
              <a:rect b="b" l="l" r="r" t="t"/>
              <a:pathLst>
                <a:path extrusionOk="0" h="5155" w="417">
                  <a:moveTo>
                    <a:pt x="231" y="1"/>
                  </a:moveTo>
                  <a:cubicBezTo>
                    <a:pt x="195" y="1"/>
                    <a:pt x="165" y="32"/>
                    <a:pt x="165" y="67"/>
                  </a:cubicBezTo>
                  <a:cubicBezTo>
                    <a:pt x="169" y="98"/>
                    <a:pt x="288" y="3074"/>
                    <a:pt x="5" y="5083"/>
                  </a:cubicBezTo>
                  <a:cubicBezTo>
                    <a:pt x="0" y="5119"/>
                    <a:pt x="25" y="5150"/>
                    <a:pt x="62" y="5155"/>
                  </a:cubicBezTo>
                  <a:lnTo>
                    <a:pt x="72" y="5155"/>
                  </a:lnTo>
                  <a:cubicBezTo>
                    <a:pt x="108" y="5155"/>
                    <a:pt x="134" y="5134"/>
                    <a:pt x="139" y="5098"/>
                  </a:cubicBezTo>
                  <a:cubicBezTo>
                    <a:pt x="416" y="3079"/>
                    <a:pt x="298" y="93"/>
                    <a:pt x="298" y="63"/>
                  </a:cubicBezTo>
                  <a:cubicBezTo>
                    <a:pt x="298" y="27"/>
                    <a:pt x="262" y="1"/>
                    <a:pt x="231"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1"/>
            <p:cNvSpPr/>
            <p:nvPr/>
          </p:nvSpPr>
          <p:spPr>
            <a:xfrm>
              <a:off x="1443402" y="3243167"/>
              <a:ext cx="651077" cy="46946"/>
            </a:xfrm>
            <a:custGeom>
              <a:rect b="b" l="l" r="r" t="t"/>
              <a:pathLst>
                <a:path extrusionOk="0" h="464" w="6435">
                  <a:moveTo>
                    <a:pt x="74" y="0"/>
                  </a:moveTo>
                  <a:cubicBezTo>
                    <a:pt x="42" y="0"/>
                    <a:pt x="15" y="24"/>
                    <a:pt x="5" y="57"/>
                  </a:cubicBezTo>
                  <a:cubicBezTo>
                    <a:pt x="0" y="88"/>
                    <a:pt x="26" y="124"/>
                    <a:pt x="62" y="129"/>
                  </a:cubicBezTo>
                  <a:cubicBezTo>
                    <a:pt x="88" y="134"/>
                    <a:pt x="1902" y="463"/>
                    <a:pt x="3890" y="463"/>
                  </a:cubicBezTo>
                  <a:cubicBezTo>
                    <a:pt x="4727" y="463"/>
                    <a:pt x="5597" y="406"/>
                    <a:pt x="6373" y="242"/>
                  </a:cubicBezTo>
                  <a:cubicBezTo>
                    <a:pt x="6409" y="236"/>
                    <a:pt x="6434" y="200"/>
                    <a:pt x="6423" y="165"/>
                  </a:cubicBezTo>
                  <a:cubicBezTo>
                    <a:pt x="6419" y="134"/>
                    <a:pt x="6392" y="111"/>
                    <a:pt x="6362" y="111"/>
                  </a:cubicBezTo>
                  <a:cubicBezTo>
                    <a:pt x="6357" y="111"/>
                    <a:pt x="6352" y="111"/>
                    <a:pt x="6347" y="113"/>
                  </a:cubicBezTo>
                  <a:cubicBezTo>
                    <a:pt x="5579" y="275"/>
                    <a:pt x="4723" y="332"/>
                    <a:pt x="3896" y="332"/>
                  </a:cubicBezTo>
                  <a:cubicBezTo>
                    <a:pt x="1918" y="332"/>
                    <a:pt x="108" y="4"/>
                    <a:pt x="83" y="1"/>
                  </a:cubicBezTo>
                  <a:cubicBezTo>
                    <a:pt x="80" y="0"/>
                    <a:pt x="77" y="0"/>
                    <a:pt x="74"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1"/>
            <p:cNvSpPr/>
            <p:nvPr/>
          </p:nvSpPr>
          <p:spPr>
            <a:xfrm>
              <a:off x="2195639" y="2817725"/>
              <a:ext cx="75478" cy="625682"/>
            </a:xfrm>
            <a:custGeom>
              <a:rect b="b" l="l" r="r" t="t"/>
              <a:pathLst>
                <a:path extrusionOk="0" h="6184" w="746">
                  <a:moveTo>
                    <a:pt x="502" y="1"/>
                  </a:moveTo>
                  <a:cubicBezTo>
                    <a:pt x="499" y="1"/>
                    <a:pt x="497" y="1"/>
                    <a:pt x="494" y="1"/>
                  </a:cubicBezTo>
                  <a:cubicBezTo>
                    <a:pt x="458" y="1"/>
                    <a:pt x="433" y="32"/>
                    <a:pt x="433" y="69"/>
                  </a:cubicBezTo>
                  <a:cubicBezTo>
                    <a:pt x="433" y="110"/>
                    <a:pt x="613" y="4087"/>
                    <a:pt x="12" y="6096"/>
                  </a:cubicBezTo>
                  <a:cubicBezTo>
                    <a:pt x="1" y="6132"/>
                    <a:pt x="17" y="6168"/>
                    <a:pt x="53" y="6179"/>
                  </a:cubicBezTo>
                  <a:cubicBezTo>
                    <a:pt x="63" y="6184"/>
                    <a:pt x="67" y="6184"/>
                    <a:pt x="74" y="6184"/>
                  </a:cubicBezTo>
                  <a:cubicBezTo>
                    <a:pt x="104" y="6184"/>
                    <a:pt x="129" y="6163"/>
                    <a:pt x="135" y="6137"/>
                  </a:cubicBezTo>
                  <a:cubicBezTo>
                    <a:pt x="746" y="4108"/>
                    <a:pt x="567" y="105"/>
                    <a:pt x="567" y="63"/>
                  </a:cubicBezTo>
                  <a:cubicBezTo>
                    <a:pt x="561" y="30"/>
                    <a:pt x="534" y="1"/>
                    <a:pt x="502"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1"/>
            <p:cNvSpPr/>
            <p:nvPr/>
          </p:nvSpPr>
          <p:spPr>
            <a:xfrm>
              <a:off x="2237829" y="1775216"/>
              <a:ext cx="1180539" cy="1493582"/>
            </a:xfrm>
            <a:custGeom>
              <a:rect b="b" l="l" r="r" t="t"/>
              <a:pathLst>
                <a:path extrusionOk="0" h="14762" w="11668">
                  <a:moveTo>
                    <a:pt x="11290" y="0"/>
                  </a:moveTo>
                  <a:cubicBezTo>
                    <a:pt x="11266" y="0"/>
                    <a:pt x="11243" y="2"/>
                    <a:pt x="11219" y="7"/>
                  </a:cubicBezTo>
                  <a:cubicBezTo>
                    <a:pt x="10463" y="151"/>
                    <a:pt x="8860" y="578"/>
                    <a:pt x="6984" y="1724"/>
                  </a:cubicBezTo>
                  <a:cubicBezTo>
                    <a:pt x="6773" y="1852"/>
                    <a:pt x="6979" y="2634"/>
                    <a:pt x="6768" y="2782"/>
                  </a:cubicBezTo>
                  <a:cubicBezTo>
                    <a:pt x="6743" y="2799"/>
                    <a:pt x="6711" y="2807"/>
                    <a:pt x="6675" y="2807"/>
                  </a:cubicBezTo>
                  <a:cubicBezTo>
                    <a:pt x="6459" y="2807"/>
                    <a:pt x="6071" y="2547"/>
                    <a:pt x="5846" y="2547"/>
                  </a:cubicBezTo>
                  <a:cubicBezTo>
                    <a:pt x="5805" y="2547"/>
                    <a:pt x="5769" y="2556"/>
                    <a:pt x="5741" y="2577"/>
                  </a:cubicBezTo>
                  <a:cubicBezTo>
                    <a:pt x="5540" y="2726"/>
                    <a:pt x="5335" y="2891"/>
                    <a:pt x="5129" y="3059"/>
                  </a:cubicBezTo>
                  <a:cubicBezTo>
                    <a:pt x="4996" y="3168"/>
                    <a:pt x="5247" y="3780"/>
                    <a:pt x="5114" y="3898"/>
                  </a:cubicBezTo>
                  <a:cubicBezTo>
                    <a:pt x="5102" y="3909"/>
                    <a:pt x="5086" y="3914"/>
                    <a:pt x="5066" y="3914"/>
                  </a:cubicBezTo>
                  <a:cubicBezTo>
                    <a:pt x="4923" y="3914"/>
                    <a:pt x="4600" y="3677"/>
                    <a:pt x="4462" y="3677"/>
                  </a:cubicBezTo>
                  <a:cubicBezTo>
                    <a:pt x="4442" y="3677"/>
                    <a:pt x="4426" y="3681"/>
                    <a:pt x="4415" y="3692"/>
                  </a:cubicBezTo>
                  <a:cubicBezTo>
                    <a:pt x="3762" y="4304"/>
                    <a:pt x="3110" y="5013"/>
                    <a:pt x="2477" y="5830"/>
                  </a:cubicBezTo>
                  <a:cubicBezTo>
                    <a:pt x="2287" y="6076"/>
                    <a:pt x="2781" y="6796"/>
                    <a:pt x="2601" y="7063"/>
                  </a:cubicBezTo>
                  <a:cubicBezTo>
                    <a:pt x="2583" y="7087"/>
                    <a:pt x="2544" y="7096"/>
                    <a:pt x="2491" y="7096"/>
                  </a:cubicBezTo>
                  <a:cubicBezTo>
                    <a:pt x="2302" y="7096"/>
                    <a:pt x="1939" y="6979"/>
                    <a:pt x="1747" y="6979"/>
                  </a:cubicBezTo>
                  <a:cubicBezTo>
                    <a:pt x="1690" y="6979"/>
                    <a:pt x="1648" y="6990"/>
                    <a:pt x="1630" y="7017"/>
                  </a:cubicBezTo>
                  <a:cubicBezTo>
                    <a:pt x="1296" y="7525"/>
                    <a:pt x="966" y="8066"/>
                    <a:pt x="653" y="8651"/>
                  </a:cubicBezTo>
                  <a:cubicBezTo>
                    <a:pt x="653" y="8651"/>
                    <a:pt x="1" y="10845"/>
                    <a:pt x="2216" y="14761"/>
                  </a:cubicBezTo>
                  <a:cubicBezTo>
                    <a:pt x="2216" y="14761"/>
                    <a:pt x="2239" y="14762"/>
                    <a:pt x="2281" y="14762"/>
                  </a:cubicBezTo>
                  <a:cubicBezTo>
                    <a:pt x="2742" y="14762"/>
                    <a:pt x="5527" y="14728"/>
                    <a:pt x="7529" y="13929"/>
                  </a:cubicBezTo>
                  <a:cubicBezTo>
                    <a:pt x="8500" y="13543"/>
                    <a:pt x="9343" y="11822"/>
                    <a:pt x="10022" y="9550"/>
                  </a:cubicBezTo>
                  <a:cubicBezTo>
                    <a:pt x="10047" y="9463"/>
                    <a:pt x="9420" y="9031"/>
                    <a:pt x="9446" y="8939"/>
                  </a:cubicBezTo>
                  <a:cubicBezTo>
                    <a:pt x="9457" y="8899"/>
                    <a:pt x="9523" y="8887"/>
                    <a:pt x="9611" y="8887"/>
                  </a:cubicBezTo>
                  <a:cubicBezTo>
                    <a:pt x="9739" y="8887"/>
                    <a:pt x="9913" y="8912"/>
                    <a:pt x="10042" y="8912"/>
                  </a:cubicBezTo>
                  <a:cubicBezTo>
                    <a:pt x="10135" y="8912"/>
                    <a:pt x="10204" y="8899"/>
                    <a:pt x="10216" y="8856"/>
                  </a:cubicBezTo>
                  <a:cubicBezTo>
                    <a:pt x="10283" y="8605"/>
                    <a:pt x="10350" y="8348"/>
                    <a:pt x="10411" y="8085"/>
                  </a:cubicBezTo>
                  <a:cubicBezTo>
                    <a:pt x="10463" y="7881"/>
                    <a:pt x="9595" y="7274"/>
                    <a:pt x="9647" y="7063"/>
                  </a:cubicBezTo>
                  <a:cubicBezTo>
                    <a:pt x="9702" y="6811"/>
                    <a:pt x="10674" y="6951"/>
                    <a:pt x="10726" y="6688"/>
                  </a:cubicBezTo>
                  <a:cubicBezTo>
                    <a:pt x="10951" y="5619"/>
                    <a:pt x="11141" y="4504"/>
                    <a:pt x="11301" y="3399"/>
                  </a:cubicBezTo>
                  <a:cubicBezTo>
                    <a:pt x="11326" y="3199"/>
                    <a:pt x="10766" y="2895"/>
                    <a:pt x="10792" y="2696"/>
                  </a:cubicBezTo>
                  <a:cubicBezTo>
                    <a:pt x="10823" y="2480"/>
                    <a:pt x="11440" y="2361"/>
                    <a:pt x="11466" y="2151"/>
                  </a:cubicBezTo>
                  <a:cubicBezTo>
                    <a:pt x="11537" y="1549"/>
                    <a:pt x="11599" y="958"/>
                    <a:pt x="11645" y="388"/>
                  </a:cubicBezTo>
                  <a:cubicBezTo>
                    <a:pt x="11668" y="175"/>
                    <a:pt x="11496" y="0"/>
                    <a:pt x="112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1"/>
            <p:cNvSpPr/>
            <p:nvPr/>
          </p:nvSpPr>
          <p:spPr>
            <a:xfrm>
              <a:off x="2356912" y="1789583"/>
              <a:ext cx="1043039" cy="1797924"/>
            </a:xfrm>
            <a:custGeom>
              <a:rect b="b" l="l" r="r" t="t"/>
              <a:pathLst>
                <a:path extrusionOk="0" h="17770" w="10309">
                  <a:moveTo>
                    <a:pt x="10237" y="1"/>
                  </a:moveTo>
                  <a:cubicBezTo>
                    <a:pt x="10220" y="1"/>
                    <a:pt x="10203" y="7"/>
                    <a:pt x="10190" y="19"/>
                  </a:cubicBezTo>
                  <a:cubicBezTo>
                    <a:pt x="5700" y="4639"/>
                    <a:pt x="3171" y="9198"/>
                    <a:pt x="1840" y="12209"/>
                  </a:cubicBezTo>
                  <a:cubicBezTo>
                    <a:pt x="396" y="15473"/>
                    <a:pt x="10" y="17672"/>
                    <a:pt x="10" y="17693"/>
                  </a:cubicBezTo>
                  <a:cubicBezTo>
                    <a:pt x="0" y="17729"/>
                    <a:pt x="26" y="17764"/>
                    <a:pt x="62" y="17769"/>
                  </a:cubicBezTo>
                  <a:lnTo>
                    <a:pt x="83" y="17769"/>
                  </a:lnTo>
                  <a:cubicBezTo>
                    <a:pt x="108" y="17764"/>
                    <a:pt x="134" y="17743"/>
                    <a:pt x="138" y="17712"/>
                  </a:cubicBezTo>
                  <a:cubicBezTo>
                    <a:pt x="155" y="17625"/>
                    <a:pt x="1722" y="8925"/>
                    <a:pt x="10283" y="112"/>
                  </a:cubicBezTo>
                  <a:cubicBezTo>
                    <a:pt x="10309" y="87"/>
                    <a:pt x="10309" y="45"/>
                    <a:pt x="10283" y="19"/>
                  </a:cubicBezTo>
                  <a:cubicBezTo>
                    <a:pt x="10270" y="7"/>
                    <a:pt x="10254" y="1"/>
                    <a:pt x="10237"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1"/>
            <p:cNvSpPr/>
            <p:nvPr/>
          </p:nvSpPr>
          <p:spPr>
            <a:xfrm>
              <a:off x="3032864" y="1880337"/>
              <a:ext cx="31770" cy="315370"/>
            </a:xfrm>
            <a:custGeom>
              <a:rect b="b" l="l" r="r" t="t"/>
              <a:pathLst>
                <a:path extrusionOk="0" h="3117" w="314">
                  <a:moveTo>
                    <a:pt x="243" y="1"/>
                  </a:moveTo>
                  <a:cubicBezTo>
                    <a:pt x="211" y="1"/>
                    <a:pt x="185" y="25"/>
                    <a:pt x="179" y="58"/>
                  </a:cubicBezTo>
                  <a:cubicBezTo>
                    <a:pt x="179" y="78"/>
                    <a:pt x="0" y="1847"/>
                    <a:pt x="124" y="3059"/>
                  </a:cubicBezTo>
                  <a:cubicBezTo>
                    <a:pt x="128" y="3092"/>
                    <a:pt x="159" y="3116"/>
                    <a:pt x="191" y="3116"/>
                  </a:cubicBezTo>
                  <a:cubicBezTo>
                    <a:pt x="194" y="3116"/>
                    <a:pt x="197" y="3116"/>
                    <a:pt x="200" y="3116"/>
                  </a:cubicBezTo>
                  <a:cubicBezTo>
                    <a:pt x="236" y="3111"/>
                    <a:pt x="262" y="3080"/>
                    <a:pt x="257" y="3044"/>
                  </a:cubicBezTo>
                  <a:cubicBezTo>
                    <a:pt x="129" y="1847"/>
                    <a:pt x="309" y="89"/>
                    <a:pt x="314" y="73"/>
                  </a:cubicBezTo>
                  <a:cubicBezTo>
                    <a:pt x="314" y="37"/>
                    <a:pt x="288" y="6"/>
                    <a:pt x="252" y="2"/>
                  </a:cubicBezTo>
                  <a:cubicBezTo>
                    <a:pt x="249" y="1"/>
                    <a:pt x="246" y="1"/>
                    <a:pt x="243"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1"/>
            <p:cNvSpPr/>
            <p:nvPr/>
          </p:nvSpPr>
          <p:spPr>
            <a:xfrm>
              <a:off x="2859652" y="2292930"/>
              <a:ext cx="500222" cy="161682"/>
            </a:xfrm>
            <a:custGeom>
              <a:rect b="b" l="l" r="r" t="t"/>
              <a:pathLst>
                <a:path extrusionOk="0" h="1598" w="4944">
                  <a:moveTo>
                    <a:pt x="4868" y="0"/>
                  </a:moveTo>
                  <a:cubicBezTo>
                    <a:pt x="4861" y="0"/>
                    <a:pt x="4853" y="1"/>
                    <a:pt x="4846" y="3"/>
                  </a:cubicBezTo>
                  <a:cubicBezTo>
                    <a:pt x="4826" y="14"/>
                    <a:pt x="2569" y="831"/>
                    <a:pt x="57" y="1469"/>
                  </a:cubicBezTo>
                  <a:cubicBezTo>
                    <a:pt x="21" y="1478"/>
                    <a:pt x="0" y="1514"/>
                    <a:pt x="5" y="1550"/>
                  </a:cubicBezTo>
                  <a:cubicBezTo>
                    <a:pt x="15" y="1578"/>
                    <a:pt x="41" y="1598"/>
                    <a:pt x="73" y="1598"/>
                  </a:cubicBezTo>
                  <a:cubicBezTo>
                    <a:pt x="76" y="1598"/>
                    <a:pt x="80" y="1597"/>
                    <a:pt x="83" y="1597"/>
                  </a:cubicBezTo>
                  <a:lnTo>
                    <a:pt x="88" y="1597"/>
                  </a:lnTo>
                  <a:cubicBezTo>
                    <a:pt x="2611" y="959"/>
                    <a:pt x="4872" y="138"/>
                    <a:pt x="4893" y="127"/>
                  </a:cubicBezTo>
                  <a:cubicBezTo>
                    <a:pt x="4929" y="117"/>
                    <a:pt x="4944" y="81"/>
                    <a:pt x="4934" y="45"/>
                  </a:cubicBezTo>
                  <a:cubicBezTo>
                    <a:pt x="4922" y="16"/>
                    <a:pt x="4896" y="0"/>
                    <a:pt x="4868"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1"/>
            <p:cNvSpPr/>
            <p:nvPr/>
          </p:nvSpPr>
          <p:spPr>
            <a:xfrm>
              <a:off x="2599733" y="2219375"/>
              <a:ext cx="105629" cy="513881"/>
            </a:xfrm>
            <a:custGeom>
              <a:rect b="b" l="l" r="r" t="t"/>
              <a:pathLst>
                <a:path extrusionOk="0" h="5079" w="1044">
                  <a:moveTo>
                    <a:pt x="78" y="1"/>
                  </a:moveTo>
                  <a:cubicBezTo>
                    <a:pt x="74" y="1"/>
                    <a:pt x="71" y="1"/>
                    <a:pt x="67" y="1"/>
                  </a:cubicBezTo>
                  <a:cubicBezTo>
                    <a:pt x="31" y="1"/>
                    <a:pt x="0" y="37"/>
                    <a:pt x="5" y="73"/>
                  </a:cubicBezTo>
                  <a:cubicBezTo>
                    <a:pt x="10" y="104"/>
                    <a:pt x="335" y="3074"/>
                    <a:pt x="909" y="5032"/>
                  </a:cubicBezTo>
                  <a:cubicBezTo>
                    <a:pt x="919" y="5060"/>
                    <a:pt x="945" y="5079"/>
                    <a:pt x="973" y="5079"/>
                  </a:cubicBezTo>
                  <a:cubicBezTo>
                    <a:pt x="976" y="5079"/>
                    <a:pt x="979" y="5078"/>
                    <a:pt x="982" y="5078"/>
                  </a:cubicBezTo>
                  <a:cubicBezTo>
                    <a:pt x="987" y="5078"/>
                    <a:pt x="987" y="5073"/>
                    <a:pt x="992" y="5073"/>
                  </a:cubicBezTo>
                  <a:cubicBezTo>
                    <a:pt x="1028" y="5063"/>
                    <a:pt x="1044" y="5027"/>
                    <a:pt x="1033" y="4990"/>
                  </a:cubicBezTo>
                  <a:cubicBezTo>
                    <a:pt x="463" y="3048"/>
                    <a:pt x="139" y="88"/>
                    <a:pt x="139" y="57"/>
                  </a:cubicBezTo>
                  <a:cubicBezTo>
                    <a:pt x="134" y="25"/>
                    <a:pt x="109" y="1"/>
                    <a:pt x="78"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1"/>
            <p:cNvSpPr/>
            <p:nvPr/>
          </p:nvSpPr>
          <p:spPr>
            <a:xfrm>
              <a:off x="2586074" y="2830372"/>
              <a:ext cx="642275" cy="119997"/>
            </a:xfrm>
            <a:custGeom>
              <a:rect b="b" l="l" r="r" t="t"/>
              <a:pathLst>
                <a:path extrusionOk="0" h="1186" w="6348">
                  <a:moveTo>
                    <a:pt x="6278" y="0"/>
                  </a:moveTo>
                  <a:cubicBezTo>
                    <a:pt x="6270" y="0"/>
                    <a:pt x="6262" y="2"/>
                    <a:pt x="6255" y="6"/>
                  </a:cubicBezTo>
                  <a:cubicBezTo>
                    <a:pt x="6222" y="15"/>
                    <a:pt x="3161" y="1053"/>
                    <a:pt x="586" y="1053"/>
                  </a:cubicBezTo>
                  <a:cubicBezTo>
                    <a:pt x="413" y="1053"/>
                    <a:pt x="242" y="1048"/>
                    <a:pt x="74" y="1038"/>
                  </a:cubicBezTo>
                  <a:cubicBezTo>
                    <a:pt x="38" y="1038"/>
                    <a:pt x="7" y="1064"/>
                    <a:pt x="7" y="1100"/>
                  </a:cubicBezTo>
                  <a:cubicBezTo>
                    <a:pt x="1" y="1136"/>
                    <a:pt x="32" y="1166"/>
                    <a:pt x="69" y="1171"/>
                  </a:cubicBezTo>
                  <a:cubicBezTo>
                    <a:pt x="236" y="1181"/>
                    <a:pt x="407" y="1186"/>
                    <a:pt x="579" y="1186"/>
                  </a:cubicBezTo>
                  <a:cubicBezTo>
                    <a:pt x="1226" y="1186"/>
                    <a:pt x="1902" y="1121"/>
                    <a:pt x="2555" y="1023"/>
                  </a:cubicBezTo>
                  <a:cubicBezTo>
                    <a:pt x="4524" y="730"/>
                    <a:pt x="6271" y="139"/>
                    <a:pt x="6297" y="129"/>
                  </a:cubicBezTo>
                  <a:cubicBezTo>
                    <a:pt x="6333" y="118"/>
                    <a:pt x="6348" y="77"/>
                    <a:pt x="6338" y="46"/>
                  </a:cubicBezTo>
                  <a:cubicBezTo>
                    <a:pt x="6330" y="19"/>
                    <a:pt x="6304" y="0"/>
                    <a:pt x="6278"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1"/>
            <p:cNvSpPr/>
            <p:nvPr/>
          </p:nvSpPr>
          <p:spPr>
            <a:xfrm>
              <a:off x="2364096" y="2527150"/>
              <a:ext cx="147922" cy="612731"/>
            </a:xfrm>
            <a:custGeom>
              <a:rect b="b" l="l" r="r" t="t"/>
              <a:pathLst>
                <a:path extrusionOk="0" h="6056" w="1462">
                  <a:moveTo>
                    <a:pt x="76" y="0"/>
                  </a:moveTo>
                  <a:cubicBezTo>
                    <a:pt x="74" y="0"/>
                    <a:pt x="71" y="0"/>
                    <a:pt x="67" y="1"/>
                  </a:cubicBezTo>
                  <a:cubicBezTo>
                    <a:pt x="27" y="6"/>
                    <a:pt x="1" y="37"/>
                    <a:pt x="6" y="74"/>
                  </a:cubicBezTo>
                  <a:cubicBezTo>
                    <a:pt x="12" y="114"/>
                    <a:pt x="423" y="4097"/>
                    <a:pt x="1327" y="6013"/>
                  </a:cubicBezTo>
                  <a:cubicBezTo>
                    <a:pt x="1343" y="6044"/>
                    <a:pt x="1369" y="6055"/>
                    <a:pt x="1399" y="6055"/>
                  </a:cubicBezTo>
                  <a:cubicBezTo>
                    <a:pt x="1404" y="6049"/>
                    <a:pt x="1409" y="6049"/>
                    <a:pt x="1414" y="6049"/>
                  </a:cubicBezTo>
                  <a:cubicBezTo>
                    <a:pt x="1450" y="6034"/>
                    <a:pt x="1461" y="5994"/>
                    <a:pt x="1445" y="5957"/>
                  </a:cubicBezTo>
                  <a:cubicBezTo>
                    <a:pt x="556" y="4061"/>
                    <a:pt x="140" y="98"/>
                    <a:pt x="140" y="58"/>
                  </a:cubicBezTo>
                  <a:cubicBezTo>
                    <a:pt x="136" y="25"/>
                    <a:pt x="109" y="0"/>
                    <a:pt x="76"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1"/>
            <p:cNvSpPr/>
            <p:nvPr/>
          </p:nvSpPr>
          <p:spPr>
            <a:xfrm>
              <a:off x="1408598" y="1643891"/>
              <a:ext cx="1987227" cy="2104897"/>
            </a:xfrm>
            <a:custGeom>
              <a:rect b="b" l="l" r="r" t="t"/>
              <a:pathLst>
                <a:path extrusionOk="0" h="20804" w="19641">
                  <a:moveTo>
                    <a:pt x="8153" y="0"/>
                  </a:moveTo>
                  <a:cubicBezTo>
                    <a:pt x="7010" y="0"/>
                    <a:pt x="5493" y="759"/>
                    <a:pt x="4286" y="4060"/>
                  </a:cubicBezTo>
                  <a:cubicBezTo>
                    <a:pt x="4203" y="4286"/>
                    <a:pt x="4122" y="4528"/>
                    <a:pt x="4039" y="4784"/>
                  </a:cubicBezTo>
                  <a:cubicBezTo>
                    <a:pt x="3885" y="5278"/>
                    <a:pt x="3664" y="5823"/>
                    <a:pt x="3736" y="6331"/>
                  </a:cubicBezTo>
                  <a:cubicBezTo>
                    <a:pt x="3746" y="6399"/>
                    <a:pt x="3762" y="6465"/>
                    <a:pt x="3783" y="6532"/>
                  </a:cubicBezTo>
                  <a:cubicBezTo>
                    <a:pt x="3797" y="6589"/>
                    <a:pt x="3823" y="6645"/>
                    <a:pt x="3854" y="6707"/>
                  </a:cubicBezTo>
                  <a:cubicBezTo>
                    <a:pt x="4060" y="7158"/>
                    <a:pt x="4507" y="7780"/>
                    <a:pt x="4404" y="8458"/>
                  </a:cubicBezTo>
                  <a:cubicBezTo>
                    <a:pt x="4362" y="8705"/>
                    <a:pt x="4255" y="8958"/>
                    <a:pt x="4039" y="9209"/>
                  </a:cubicBezTo>
                  <a:cubicBezTo>
                    <a:pt x="3371" y="9985"/>
                    <a:pt x="3098" y="10592"/>
                    <a:pt x="3012" y="11131"/>
                  </a:cubicBezTo>
                  <a:cubicBezTo>
                    <a:pt x="3012" y="11136"/>
                    <a:pt x="3012" y="11136"/>
                    <a:pt x="3006" y="11136"/>
                  </a:cubicBezTo>
                  <a:cubicBezTo>
                    <a:pt x="3001" y="11193"/>
                    <a:pt x="2991" y="11249"/>
                    <a:pt x="2986" y="11306"/>
                  </a:cubicBezTo>
                  <a:cubicBezTo>
                    <a:pt x="2981" y="11352"/>
                    <a:pt x="2975" y="11403"/>
                    <a:pt x="2975" y="11455"/>
                  </a:cubicBezTo>
                  <a:cubicBezTo>
                    <a:pt x="2975" y="11496"/>
                    <a:pt x="2970" y="11542"/>
                    <a:pt x="2970" y="11584"/>
                  </a:cubicBezTo>
                  <a:cubicBezTo>
                    <a:pt x="2970" y="11897"/>
                    <a:pt x="3017" y="12200"/>
                    <a:pt x="3053" y="12509"/>
                  </a:cubicBezTo>
                  <a:cubicBezTo>
                    <a:pt x="3171" y="13403"/>
                    <a:pt x="3252" y="14378"/>
                    <a:pt x="2118" y="16028"/>
                  </a:cubicBezTo>
                  <a:cubicBezTo>
                    <a:pt x="2087" y="16069"/>
                    <a:pt x="2056" y="16111"/>
                    <a:pt x="2030" y="16157"/>
                  </a:cubicBezTo>
                  <a:cubicBezTo>
                    <a:pt x="2025" y="16157"/>
                    <a:pt x="2025" y="16157"/>
                    <a:pt x="2025" y="16162"/>
                  </a:cubicBezTo>
                  <a:cubicBezTo>
                    <a:pt x="1717" y="16588"/>
                    <a:pt x="1362" y="16804"/>
                    <a:pt x="1043" y="16974"/>
                  </a:cubicBezTo>
                  <a:cubicBezTo>
                    <a:pt x="467" y="17277"/>
                    <a:pt x="0" y="17431"/>
                    <a:pt x="118" y="18408"/>
                  </a:cubicBezTo>
                  <a:cubicBezTo>
                    <a:pt x="123" y="18479"/>
                    <a:pt x="133" y="18552"/>
                    <a:pt x="144" y="18618"/>
                  </a:cubicBezTo>
                  <a:cubicBezTo>
                    <a:pt x="370" y="20021"/>
                    <a:pt x="1058" y="20525"/>
                    <a:pt x="3191" y="20705"/>
                  </a:cubicBezTo>
                  <a:cubicBezTo>
                    <a:pt x="4217" y="20793"/>
                    <a:pt x="5580" y="20804"/>
                    <a:pt x="7387" y="20804"/>
                  </a:cubicBezTo>
                  <a:cubicBezTo>
                    <a:pt x="7996" y="20804"/>
                    <a:pt x="8655" y="20803"/>
                    <a:pt x="9368" y="20803"/>
                  </a:cubicBezTo>
                  <a:lnTo>
                    <a:pt x="9980" y="20803"/>
                  </a:lnTo>
                  <a:cubicBezTo>
                    <a:pt x="13232" y="20803"/>
                    <a:pt x="15360" y="20787"/>
                    <a:pt x="16763" y="20592"/>
                  </a:cubicBezTo>
                  <a:cubicBezTo>
                    <a:pt x="18562" y="20345"/>
                    <a:pt x="19168" y="19805"/>
                    <a:pt x="19409" y="18628"/>
                  </a:cubicBezTo>
                  <a:cubicBezTo>
                    <a:pt x="19440" y="18474"/>
                    <a:pt x="19466" y="18305"/>
                    <a:pt x="19487" y="18125"/>
                  </a:cubicBezTo>
                  <a:cubicBezTo>
                    <a:pt x="19641" y="16866"/>
                    <a:pt x="19060" y="17169"/>
                    <a:pt x="18372" y="16629"/>
                  </a:cubicBezTo>
                  <a:cubicBezTo>
                    <a:pt x="18227" y="16517"/>
                    <a:pt x="18083" y="16368"/>
                    <a:pt x="17935" y="16162"/>
                  </a:cubicBezTo>
                  <a:cubicBezTo>
                    <a:pt x="17323" y="15298"/>
                    <a:pt x="17035" y="14620"/>
                    <a:pt x="16911" y="14039"/>
                  </a:cubicBezTo>
                  <a:cubicBezTo>
                    <a:pt x="16902" y="13977"/>
                    <a:pt x="16892" y="13916"/>
                    <a:pt x="16881" y="13860"/>
                  </a:cubicBezTo>
                  <a:cubicBezTo>
                    <a:pt x="16871" y="13804"/>
                    <a:pt x="16866" y="13747"/>
                    <a:pt x="16861" y="13695"/>
                  </a:cubicBezTo>
                  <a:cubicBezTo>
                    <a:pt x="16819" y="13299"/>
                    <a:pt x="16850" y="12950"/>
                    <a:pt x="16892" y="12616"/>
                  </a:cubicBezTo>
                  <a:cubicBezTo>
                    <a:pt x="16911" y="12462"/>
                    <a:pt x="16932" y="12308"/>
                    <a:pt x="16948" y="12153"/>
                  </a:cubicBezTo>
                  <a:cubicBezTo>
                    <a:pt x="16953" y="12108"/>
                    <a:pt x="16958" y="12061"/>
                    <a:pt x="16963" y="12010"/>
                  </a:cubicBezTo>
                  <a:cubicBezTo>
                    <a:pt x="17025" y="11399"/>
                    <a:pt x="16994" y="10777"/>
                    <a:pt x="16470" y="9944"/>
                  </a:cubicBezTo>
                  <a:cubicBezTo>
                    <a:pt x="16326" y="9718"/>
                    <a:pt x="16147" y="9471"/>
                    <a:pt x="15920" y="9209"/>
                  </a:cubicBezTo>
                  <a:cubicBezTo>
                    <a:pt x="15457" y="8664"/>
                    <a:pt x="15478" y="8150"/>
                    <a:pt x="15637" y="7687"/>
                  </a:cubicBezTo>
                  <a:cubicBezTo>
                    <a:pt x="15653" y="7637"/>
                    <a:pt x="15673" y="7585"/>
                    <a:pt x="15694" y="7533"/>
                  </a:cubicBezTo>
                  <a:cubicBezTo>
                    <a:pt x="15853" y="7158"/>
                    <a:pt x="16079" y="6819"/>
                    <a:pt x="16178" y="6532"/>
                  </a:cubicBezTo>
                  <a:cubicBezTo>
                    <a:pt x="16275" y="6233"/>
                    <a:pt x="16249" y="5915"/>
                    <a:pt x="16167" y="5597"/>
                  </a:cubicBezTo>
                  <a:cubicBezTo>
                    <a:pt x="16157" y="5540"/>
                    <a:pt x="16141" y="5488"/>
                    <a:pt x="16126" y="5432"/>
                  </a:cubicBezTo>
                  <a:cubicBezTo>
                    <a:pt x="16064" y="5211"/>
                    <a:pt x="15982" y="4990"/>
                    <a:pt x="15915" y="4784"/>
                  </a:cubicBezTo>
                  <a:cubicBezTo>
                    <a:pt x="15699" y="4101"/>
                    <a:pt x="15462" y="3510"/>
                    <a:pt x="15216" y="3001"/>
                  </a:cubicBezTo>
                  <a:cubicBezTo>
                    <a:pt x="14062" y="601"/>
                    <a:pt x="12681" y="13"/>
                    <a:pt x="11607" y="13"/>
                  </a:cubicBezTo>
                  <a:cubicBezTo>
                    <a:pt x="11112" y="13"/>
                    <a:pt x="10682" y="138"/>
                    <a:pt x="10370" y="268"/>
                  </a:cubicBezTo>
                  <a:cubicBezTo>
                    <a:pt x="10205" y="336"/>
                    <a:pt x="10032" y="370"/>
                    <a:pt x="9858" y="370"/>
                  </a:cubicBezTo>
                  <a:cubicBezTo>
                    <a:pt x="9668" y="370"/>
                    <a:pt x="9479" y="330"/>
                    <a:pt x="9302" y="252"/>
                  </a:cubicBezTo>
                  <a:cubicBezTo>
                    <a:pt x="9009" y="123"/>
                    <a:pt x="8611" y="0"/>
                    <a:pt x="8153" y="0"/>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1"/>
            <p:cNvSpPr/>
            <p:nvPr/>
          </p:nvSpPr>
          <p:spPr>
            <a:xfrm>
              <a:off x="1894845" y="1754071"/>
              <a:ext cx="1021893" cy="1252173"/>
            </a:xfrm>
            <a:custGeom>
              <a:rect b="b" l="l" r="r" t="t"/>
              <a:pathLst>
                <a:path extrusionOk="0" h="12376" w="10100">
                  <a:moveTo>
                    <a:pt x="5056" y="0"/>
                  </a:moveTo>
                  <a:cubicBezTo>
                    <a:pt x="3462" y="0"/>
                    <a:pt x="2260" y="0"/>
                    <a:pt x="1776" y="1435"/>
                  </a:cubicBezTo>
                  <a:cubicBezTo>
                    <a:pt x="1776" y="1435"/>
                    <a:pt x="1556" y="2590"/>
                    <a:pt x="1432" y="3351"/>
                  </a:cubicBezTo>
                  <a:cubicBezTo>
                    <a:pt x="1432" y="3351"/>
                    <a:pt x="1241" y="3187"/>
                    <a:pt x="1013" y="3187"/>
                  </a:cubicBezTo>
                  <a:cubicBezTo>
                    <a:pt x="773" y="3187"/>
                    <a:pt x="491" y="3370"/>
                    <a:pt x="348" y="4122"/>
                  </a:cubicBezTo>
                  <a:cubicBezTo>
                    <a:pt x="50" y="5673"/>
                    <a:pt x="1211" y="5756"/>
                    <a:pt x="1211" y="5756"/>
                  </a:cubicBezTo>
                  <a:cubicBezTo>
                    <a:pt x="1211" y="5756"/>
                    <a:pt x="1119" y="6409"/>
                    <a:pt x="1406" y="6964"/>
                  </a:cubicBezTo>
                  <a:cubicBezTo>
                    <a:pt x="1771" y="7653"/>
                    <a:pt x="2758" y="8135"/>
                    <a:pt x="2758" y="8135"/>
                  </a:cubicBezTo>
                  <a:cubicBezTo>
                    <a:pt x="2758" y="8135"/>
                    <a:pt x="2912" y="9924"/>
                    <a:pt x="1622" y="10587"/>
                  </a:cubicBezTo>
                  <a:cubicBezTo>
                    <a:pt x="1314" y="10746"/>
                    <a:pt x="919" y="10813"/>
                    <a:pt x="450" y="10813"/>
                  </a:cubicBezTo>
                  <a:cubicBezTo>
                    <a:pt x="450" y="10813"/>
                    <a:pt x="1" y="12370"/>
                    <a:pt x="5050" y="12375"/>
                  </a:cubicBezTo>
                  <a:lnTo>
                    <a:pt x="5050" y="12375"/>
                  </a:lnTo>
                  <a:cubicBezTo>
                    <a:pt x="10100" y="12370"/>
                    <a:pt x="9650" y="10813"/>
                    <a:pt x="9650" y="10813"/>
                  </a:cubicBezTo>
                  <a:cubicBezTo>
                    <a:pt x="9182" y="10813"/>
                    <a:pt x="8792" y="10746"/>
                    <a:pt x="8478" y="10587"/>
                  </a:cubicBezTo>
                  <a:cubicBezTo>
                    <a:pt x="7188" y="9924"/>
                    <a:pt x="7342" y="8135"/>
                    <a:pt x="7342" y="8135"/>
                  </a:cubicBezTo>
                  <a:cubicBezTo>
                    <a:pt x="7342" y="8135"/>
                    <a:pt x="8329" y="7653"/>
                    <a:pt x="8694" y="6964"/>
                  </a:cubicBezTo>
                  <a:cubicBezTo>
                    <a:pt x="8981" y="6409"/>
                    <a:pt x="8889" y="5756"/>
                    <a:pt x="8889" y="5756"/>
                  </a:cubicBezTo>
                  <a:cubicBezTo>
                    <a:pt x="8889" y="5756"/>
                    <a:pt x="10051" y="5673"/>
                    <a:pt x="9757" y="4122"/>
                  </a:cubicBezTo>
                  <a:cubicBezTo>
                    <a:pt x="9612" y="3370"/>
                    <a:pt x="9329" y="3187"/>
                    <a:pt x="9087" y="3187"/>
                  </a:cubicBezTo>
                  <a:cubicBezTo>
                    <a:pt x="8859" y="3187"/>
                    <a:pt x="8668" y="3351"/>
                    <a:pt x="8668" y="3351"/>
                  </a:cubicBezTo>
                  <a:cubicBezTo>
                    <a:pt x="8545" y="2590"/>
                    <a:pt x="8319" y="1435"/>
                    <a:pt x="8319" y="1435"/>
                  </a:cubicBezTo>
                  <a:cubicBezTo>
                    <a:pt x="7841" y="0"/>
                    <a:pt x="6643" y="0"/>
                    <a:pt x="5056" y="0"/>
                  </a:cubicBezTo>
                  <a:close/>
                  <a:moveTo>
                    <a:pt x="5050" y="12375"/>
                  </a:moveTo>
                  <a:lnTo>
                    <a:pt x="5050" y="12375"/>
                  </a:lnTo>
                  <a:cubicBezTo>
                    <a:pt x="5042" y="12375"/>
                    <a:pt x="5033" y="12375"/>
                    <a:pt x="5025" y="12375"/>
                  </a:cubicBezTo>
                  <a:lnTo>
                    <a:pt x="5075" y="12375"/>
                  </a:lnTo>
                  <a:cubicBezTo>
                    <a:pt x="5067" y="12375"/>
                    <a:pt x="5059" y="12375"/>
                    <a:pt x="5050" y="12375"/>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1"/>
            <p:cNvSpPr/>
            <p:nvPr/>
          </p:nvSpPr>
          <p:spPr>
            <a:xfrm>
              <a:off x="2778509" y="2107880"/>
              <a:ext cx="84888" cy="104314"/>
            </a:xfrm>
            <a:custGeom>
              <a:rect b="b" l="l" r="r" t="t"/>
              <a:pathLst>
                <a:path extrusionOk="0" h="1031" w="839">
                  <a:moveTo>
                    <a:pt x="256" y="0"/>
                  </a:moveTo>
                  <a:cubicBezTo>
                    <a:pt x="92" y="0"/>
                    <a:pt x="34" y="155"/>
                    <a:pt x="27" y="162"/>
                  </a:cubicBezTo>
                  <a:cubicBezTo>
                    <a:pt x="22" y="162"/>
                    <a:pt x="1" y="198"/>
                    <a:pt x="11" y="219"/>
                  </a:cubicBezTo>
                  <a:cubicBezTo>
                    <a:pt x="20" y="232"/>
                    <a:pt x="33" y="239"/>
                    <a:pt x="47" y="239"/>
                  </a:cubicBezTo>
                  <a:cubicBezTo>
                    <a:pt x="55" y="239"/>
                    <a:pt x="64" y="235"/>
                    <a:pt x="72" y="229"/>
                  </a:cubicBezTo>
                  <a:cubicBezTo>
                    <a:pt x="84" y="222"/>
                    <a:pt x="117" y="85"/>
                    <a:pt x="250" y="85"/>
                  </a:cubicBezTo>
                  <a:cubicBezTo>
                    <a:pt x="301" y="85"/>
                    <a:pt x="365" y="104"/>
                    <a:pt x="448" y="158"/>
                  </a:cubicBezTo>
                  <a:cubicBezTo>
                    <a:pt x="751" y="352"/>
                    <a:pt x="726" y="974"/>
                    <a:pt x="726" y="985"/>
                  </a:cubicBezTo>
                  <a:cubicBezTo>
                    <a:pt x="726" y="1005"/>
                    <a:pt x="741" y="1026"/>
                    <a:pt x="762" y="1031"/>
                  </a:cubicBezTo>
                  <a:lnTo>
                    <a:pt x="767" y="1031"/>
                  </a:lnTo>
                  <a:cubicBezTo>
                    <a:pt x="788" y="1031"/>
                    <a:pt x="807" y="1016"/>
                    <a:pt x="807" y="995"/>
                  </a:cubicBezTo>
                  <a:cubicBezTo>
                    <a:pt x="812" y="964"/>
                    <a:pt x="838" y="312"/>
                    <a:pt x="494" y="86"/>
                  </a:cubicBezTo>
                  <a:cubicBezTo>
                    <a:pt x="397" y="23"/>
                    <a:pt x="319" y="0"/>
                    <a:pt x="25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1"/>
            <p:cNvSpPr/>
            <p:nvPr/>
          </p:nvSpPr>
          <p:spPr>
            <a:xfrm>
              <a:off x="1945635" y="2119515"/>
              <a:ext cx="84787" cy="104213"/>
            </a:xfrm>
            <a:custGeom>
              <a:rect b="b" l="l" r="r" t="t"/>
              <a:pathLst>
                <a:path extrusionOk="0" h="1030" w="838">
                  <a:moveTo>
                    <a:pt x="585" y="0"/>
                  </a:moveTo>
                  <a:cubicBezTo>
                    <a:pt x="522" y="0"/>
                    <a:pt x="445" y="22"/>
                    <a:pt x="349" y="83"/>
                  </a:cubicBezTo>
                  <a:cubicBezTo>
                    <a:pt x="0" y="310"/>
                    <a:pt x="26" y="963"/>
                    <a:pt x="31" y="993"/>
                  </a:cubicBezTo>
                  <a:cubicBezTo>
                    <a:pt x="36" y="1013"/>
                    <a:pt x="52" y="1029"/>
                    <a:pt x="72" y="1029"/>
                  </a:cubicBezTo>
                  <a:lnTo>
                    <a:pt x="78" y="1029"/>
                  </a:lnTo>
                  <a:cubicBezTo>
                    <a:pt x="98" y="1024"/>
                    <a:pt x="119" y="1003"/>
                    <a:pt x="114" y="982"/>
                  </a:cubicBezTo>
                  <a:cubicBezTo>
                    <a:pt x="114" y="977"/>
                    <a:pt x="93" y="351"/>
                    <a:pt x="391" y="156"/>
                  </a:cubicBezTo>
                  <a:cubicBezTo>
                    <a:pt x="474" y="102"/>
                    <a:pt x="539" y="83"/>
                    <a:pt x="590" y="83"/>
                  </a:cubicBezTo>
                  <a:cubicBezTo>
                    <a:pt x="725" y="83"/>
                    <a:pt x="760" y="222"/>
                    <a:pt x="771" y="232"/>
                  </a:cubicBezTo>
                  <a:cubicBezTo>
                    <a:pt x="776" y="238"/>
                    <a:pt x="783" y="240"/>
                    <a:pt x="791" y="240"/>
                  </a:cubicBezTo>
                  <a:cubicBezTo>
                    <a:pt x="805" y="240"/>
                    <a:pt x="821" y="231"/>
                    <a:pt x="828" y="218"/>
                  </a:cubicBezTo>
                  <a:cubicBezTo>
                    <a:pt x="838" y="197"/>
                    <a:pt x="818" y="166"/>
                    <a:pt x="818" y="161"/>
                  </a:cubicBezTo>
                  <a:cubicBezTo>
                    <a:pt x="810" y="153"/>
                    <a:pt x="749" y="0"/>
                    <a:pt x="58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1"/>
            <p:cNvSpPr/>
            <p:nvPr/>
          </p:nvSpPr>
          <p:spPr>
            <a:xfrm>
              <a:off x="1992884" y="2181941"/>
              <a:ext cx="48565" cy="104314"/>
            </a:xfrm>
            <a:custGeom>
              <a:rect b="b" l="l" r="r" t="t"/>
              <a:pathLst>
                <a:path extrusionOk="0" h="1031" w="480">
                  <a:moveTo>
                    <a:pt x="362" y="1"/>
                  </a:moveTo>
                  <a:cubicBezTo>
                    <a:pt x="354" y="1"/>
                    <a:pt x="347" y="3"/>
                    <a:pt x="340" y="6"/>
                  </a:cubicBezTo>
                  <a:cubicBezTo>
                    <a:pt x="320" y="16"/>
                    <a:pt x="314" y="42"/>
                    <a:pt x="325" y="63"/>
                  </a:cubicBezTo>
                  <a:cubicBezTo>
                    <a:pt x="325" y="63"/>
                    <a:pt x="392" y="201"/>
                    <a:pt x="366" y="310"/>
                  </a:cubicBezTo>
                  <a:cubicBezTo>
                    <a:pt x="361" y="341"/>
                    <a:pt x="320" y="376"/>
                    <a:pt x="258" y="402"/>
                  </a:cubicBezTo>
                  <a:cubicBezTo>
                    <a:pt x="140" y="453"/>
                    <a:pt x="1" y="515"/>
                    <a:pt x="36" y="643"/>
                  </a:cubicBezTo>
                  <a:cubicBezTo>
                    <a:pt x="62" y="725"/>
                    <a:pt x="135" y="787"/>
                    <a:pt x="197" y="839"/>
                  </a:cubicBezTo>
                  <a:cubicBezTo>
                    <a:pt x="233" y="870"/>
                    <a:pt x="238" y="910"/>
                    <a:pt x="238" y="931"/>
                  </a:cubicBezTo>
                  <a:cubicBezTo>
                    <a:pt x="238" y="941"/>
                    <a:pt x="233" y="946"/>
                    <a:pt x="217" y="957"/>
                  </a:cubicBezTo>
                  <a:cubicBezTo>
                    <a:pt x="202" y="972"/>
                    <a:pt x="202" y="998"/>
                    <a:pt x="217" y="1019"/>
                  </a:cubicBezTo>
                  <a:cubicBezTo>
                    <a:pt x="221" y="1024"/>
                    <a:pt x="233" y="1029"/>
                    <a:pt x="242" y="1029"/>
                  </a:cubicBezTo>
                  <a:cubicBezTo>
                    <a:pt x="245" y="1030"/>
                    <a:pt x="248" y="1031"/>
                    <a:pt x="251" y="1031"/>
                  </a:cubicBezTo>
                  <a:cubicBezTo>
                    <a:pt x="258" y="1031"/>
                    <a:pt x="266" y="1026"/>
                    <a:pt x="273" y="1019"/>
                  </a:cubicBezTo>
                  <a:cubicBezTo>
                    <a:pt x="304" y="993"/>
                    <a:pt x="320" y="967"/>
                    <a:pt x="320" y="931"/>
                  </a:cubicBezTo>
                  <a:cubicBezTo>
                    <a:pt x="320" y="875"/>
                    <a:pt x="309" y="828"/>
                    <a:pt x="247" y="777"/>
                  </a:cubicBezTo>
                  <a:cubicBezTo>
                    <a:pt x="197" y="730"/>
                    <a:pt x="135" y="680"/>
                    <a:pt x="119" y="618"/>
                  </a:cubicBezTo>
                  <a:cubicBezTo>
                    <a:pt x="98" y="566"/>
                    <a:pt x="176" y="526"/>
                    <a:pt x="289" y="479"/>
                  </a:cubicBezTo>
                  <a:cubicBezTo>
                    <a:pt x="382" y="438"/>
                    <a:pt x="432" y="402"/>
                    <a:pt x="448" y="325"/>
                  </a:cubicBezTo>
                  <a:cubicBezTo>
                    <a:pt x="479" y="191"/>
                    <a:pt x="402" y="32"/>
                    <a:pt x="397" y="21"/>
                  </a:cubicBezTo>
                  <a:cubicBezTo>
                    <a:pt x="390" y="8"/>
                    <a:pt x="376" y="1"/>
                    <a:pt x="36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1"/>
            <p:cNvSpPr/>
            <p:nvPr/>
          </p:nvSpPr>
          <p:spPr>
            <a:xfrm>
              <a:off x="2767684" y="2170204"/>
              <a:ext cx="48869" cy="104415"/>
            </a:xfrm>
            <a:custGeom>
              <a:rect b="b" l="l" r="r" t="t"/>
              <a:pathLst>
                <a:path extrusionOk="0" h="1032" w="483">
                  <a:moveTo>
                    <a:pt x="121" y="0"/>
                  </a:moveTo>
                  <a:cubicBezTo>
                    <a:pt x="106" y="0"/>
                    <a:pt x="90" y="10"/>
                    <a:pt x="82" y="25"/>
                  </a:cubicBezTo>
                  <a:cubicBezTo>
                    <a:pt x="82" y="30"/>
                    <a:pt x="0" y="194"/>
                    <a:pt x="36" y="327"/>
                  </a:cubicBezTo>
                  <a:cubicBezTo>
                    <a:pt x="51" y="400"/>
                    <a:pt x="98" y="441"/>
                    <a:pt x="190" y="481"/>
                  </a:cubicBezTo>
                  <a:cubicBezTo>
                    <a:pt x="309" y="528"/>
                    <a:pt x="380" y="564"/>
                    <a:pt x="364" y="621"/>
                  </a:cubicBezTo>
                  <a:cubicBezTo>
                    <a:pt x="345" y="682"/>
                    <a:pt x="288" y="734"/>
                    <a:pt x="231" y="780"/>
                  </a:cubicBezTo>
                  <a:cubicBezTo>
                    <a:pt x="169" y="832"/>
                    <a:pt x="160" y="877"/>
                    <a:pt x="160" y="934"/>
                  </a:cubicBezTo>
                  <a:cubicBezTo>
                    <a:pt x="160" y="965"/>
                    <a:pt x="174" y="996"/>
                    <a:pt x="205" y="1022"/>
                  </a:cubicBezTo>
                  <a:cubicBezTo>
                    <a:pt x="216" y="1031"/>
                    <a:pt x="226" y="1031"/>
                    <a:pt x="236" y="1031"/>
                  </a:cubicBezTo>
                  <a:cubicBezTo>
                    <a:pt x="247" y="1031"/>
                    <a:pt x="257" y="1026"/>
                    <a:pt x="267" y="1017"/>
                  </a:cubicBezTo>
                  <a:cubicBezTo>
                    <a:pt x="283" y="1001"/>
                    <a:pt x="278" y="975"/>
                    <a:pt x="262" y="960"/>
                  </a:cubicBezTo>
                  <a:cubicBezTo>
                    <a:pt x="252" y="950"/>
                    <a:pt x="241" y="939"/>
                    <a:pt x="241" y="934"/>
                  </a:cubicBezTo>
                  <a:cubicBezTo>
                    <a:pt x="241" y="913"/>
                    <a:pt x="247" y="872"/>
                    <a:pt x="288" y="841"/>
                  </a:cubicBezTo>
                  <a:cubicBezTo>
                    <a:pt x="350" y="790"/>
                    <a:pt x="416" y="728"/>
                    <a:pt x="442" y="647"/>
                  </a:cubicBezTo>
                  <a:cubicBezTo>
                    <a:pt x="483" y="512"/>
                    <a:pt x="340" y="450"/>
                    <a:pt x="226" y="405"/>
                  </a:cubicBezTo>
                  <a:cubicBezTo>
                    <a:pt x="160" y="374"/>
                    <a:pt x="124" y="343"/>
                    <a:pt x="113" y="307"/>
                  </a:cubicBezTo>
                  <a:cubicBezTo>
                    <a:pt x="87" y="204"/>
                    <a:pt x="160" y="66"/>
                    <a:pt x="160" y="61"/>
                  </a:cubicBezTo>
                  <a:cubicBezTo>
                    <a:pt x="169" y="40"/>
                    <a:pt x="160" y="14"/>
                    <a:pt x="139" y="4"/>
                  </a:cubicBezTo>
                  <a:cubicBezTo>
                    <a:pt x="133" y="1"/>
                    <a:pt x="127" y="0"/>
                    <a:pt x="12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1"/>
            <p:cNvSpPr/>
            <p:nvPr/>
          </p:nvSpPr>
          <p:spPr>
            <a:xfrm>
              <a:off x="2114092" y="2159682"/>
              <a:ext cx="222085" cy="131733"/>
            </a:xfrm>
            <a:custGeom>
              <a:rect b="b" l="l" r="r" t="t"/>
              <a:pathLst>
                <a:path extrusionOk="0" h="1302" w="2195">
                  <a:moveTo>
                    <a:pt x="1101" y="0"/>
                  </a:moveTo>
                  <a:cubicBezTo>
                    <a:pt x="487" y="0"/>
                    <a:pt x="0" y="493"/>
                    <a:pt x="0" y="493"/>
                  </a:cubicBezTo>
                  <a:cubicBezTo>
                    <a:pt x="0" y="493"/>
                    <a:pt x="352" y="1301"/>
                    <a:pt x="1061" y="1301"/>
                  </a:cubicBezTo>
                  <a:cubicBezTo>
                    <a:pt x="1074" y="1301"/>
                    <a:pt x="1087" y="1301"/>
                    <a:pt x="1100" y="1301"/>
                  </a:cubicBezTo>
                  <a:cubicBezTo>
                    <a:pt x="1829" y="1270"/>
                    <a:pt x="2194" y="642"/>
                    <a:pt x="2194" y="642"/>
                  </a:cubicBezTo>
                  <a:cubicBezTo>
                    <a:pt x="1832" y="156"/>
                    <a:pt x="1447"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1"/>
            <p:cNvSpPr/>
            <p:nvPr/>
          </p:nvSpPr>
          <p:spPr>
            <a:xfrm>
              <a:off x="2161341" y="2154421"/>
              <a:ext cx="142154" cy="142053"/>
            </a:xfrm>
            <a:custGeom>
              <a:rect b="b" l="l" r="r" t="t"/>
              <a:pathLst>
                <a:path extrusionOk="0" h="1404" w="1405">
                  <a:moveTo>
                    <a:pt x="700" y="1"/>
                  </a:moveTo>
                  <a:cubicBezTo>
                    <a:pt x="314" y="1"/>
                    <a:pt x="1" y="314"/>
                    <a:pt x="1" y="705"/>
                  </a:cubicBezTo>
                  <a:cubicBezTo>
                    <a:pt x="1" y="1090"/>
                    <a:pt x="314" y="1403"/>
                    <a:pt x="700" y="1403"/>
                  </a:cubicBezTo>
                  <a:cubicBezTo>
                    <a:pt x="1091" y="1403"/>
                    <a:pt x="1404" y="1090"/>
                    <a:pt x="1404" y="705"/>
                  </a:cubicBezTo>
                  <a:cubicBezTo>
                    <a:pt x="1404" y="314"/>
                    <a:pt x="1091" y="1"/>
                    <a:pt x="70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1"/>
            <p:cNvSpPr/>
            <p:nvPr/>
          </p:nvSpPr>
          <p:spPr>
            <a:xfrm>
              <a:off x="2504527" y="2159682"/>
              <a:ext cx="222692" cy="131733"/>
            </a:xfrm>
            <a:custGeom>
              <a:rect b="b" l="l" r="r" t="t"/>
              <a:pathLst>
                <a:path extrusionOk="0" h="1302" w="2201">
                  <a:moveTo>
                    <a:pt x="1098" y="0"/>
                  </a:moveTo>
                  <a:cubicBezTo>
                    <a:pt x="752" y="0"/>
                    <a:pt x="365" y="156"/>
                    <a:pt x="0" y="642"/>
                  </a:cubicBezTo>
                  <a:cubicBezTo>
                    <a:pt x="0" y="642"/>
                    <a:pt x="365" y="1270"/>
                    <a:pt x="1101" y="1301"/>
                  </a:cubicBezTo>
                  <a:cubicBezTo>
                    <a:pt x="1114" y="1301"/>
                    <a:pt x="1127" y="1301"/>
                    <a:pt x="1140" y="1301"/>
                  </a:cubicBezTo>
                  <a:cubicBezTo>
                    <a:pt x="1849" y="1301"/>
                    <a:pt x="2201" y="493"/>
                    <a:pt x="2201" y="493"/>
                  </a:cubicBezTo>
                  <a:cubicBezTo>
                    <a:pt x="2201" y="493"/>
                    <a:pt x="1714" y="0"/>
                    <a:pt x="10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1"/>
            <p:cNvSpPr/>
            <p:nvPr/>
          </p:nvSpPr>
          <p:spPr>
            <a:xfrm>
              <a:off x="2504527" y="2159682"/>
              <a:ext cx="222692" cy="131733"/>
            </a:xfrm>
            <a:custGeom>
              <a:rect b="b" l="l" r="r" t="t"/>
              <a:pathLst>
                <a:path extrusionOk="0" h="1302" w="2201">
                  <a:moveTo>
                    <a:pt x="1098" y="0"/>
                  </a:moveTo>
                  <a:cubicBezTo>
                    <a:pt x="752" y="0"/>
                    <a:pt x="365" y="156"/>
                    <a:pt x="0" y="642"/>
                  </a:cubicBezTo>
                  <a:cubicBezTo>
                    <a:pt x="0" y="642"/>
                    <a:pt x="365" y="1270"/>
                    <a:pt x="1101" y="1301"/>
                  </a:cubicBezTo>
                  <a:cubicBezTo>
                    <a:pt x="1114" y="1301"/>
                    <a:pt x="1127" y="1301"/>
                    <a:pt x="1140" y="1301"/>
                  </a:cubicBezTo>
                  <a:cubicBezTo>
                    <a:pt x="1849" y="1301"/>
                    <a:pt x="2201" y="493"/>
                    <a:pt x="2201" y="493"/>
                  </a:cubicBezTo>
                  <a:cubicBezTo>
                    <a:pt x="2201" y="493"/>
                    <a:pt x="1714" y="0"/>
                    <a:pt x="10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1"/>
            <p:cNvSpPr/>
            <p:nvPr/>
          </p:nvSpPr>
          <p:spPr>
            <a:xfrm>
              <a:off x="2537814" y="2154421"/>
              <a:ext cx="141952" cy="142053"/>
            </a:xfrm>
            <a:custGeom>
              <a:rect b="b" l="l" r="r" t="t"/>
              <a:pathLst>
                <a:path extrusionOk="0" h="1404" w="1403">
                  <a:moveTo>
                    <a:pt x="700" y="1"/>
                  </a:moveTo>
                  <a:cubicBezTo>
                    <a:pt x="314" y="1"/>
                    <a:pt x="1" y="314"/>
                    <a:pt x="1" y="705"/>
                  </a:cubicBezTo>
                  <a:cubicBezTo>
                    <a:pt x="1" y="1090"/>
                    <a:pt x="314" y="1403"/>
                    <a:pt x="700" y="1403"/>
                  </a:cubicBezTo>
                  <a:cubicBezTo>
                    <a:pt x="1090" y="1403"/>
                    <a:pt x="1403" y="1090"/>
                    <a:pt x="1403" y="705"/>
                  </a:cubicBezTo>
                  <a:cubicBezTo>
                    <a:pt x="1403" y="314"/>
                    <a:pt x="1090" y="1"/>
                    <a:pt x="70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1"/>
            <p:cNvSpPr/>
            <p:nvPr/>
          </p:nvSpPr>
          <p:spPr>
            <a:xfrm>
              <a:off x="2504527" y="2058304"/>
              <a:ext cx="214800" cy="81954"/>
            </a:xfrm>
            <a:custGeom>
              <a:rect b="b" l="l" r="r" t="t"/>
              <a:pathLst>
                <a:path extrusionOk="0" h="810" w="2123">
                  <a:moveTo>
                    <a:pt x="835" y="0"/>
                  </a:moveTo>
                  <a:cubicBezTo>
                    <a:pt x="795" y="0"/>
                    <a:pt x="754" y="2"/>
                    <a:pt x="714" y="5"/>
                  </a:cubicBezTo>
                  <a:cubicBezTo>
                    <a:pt x="628" y="5"/>
                    <a:pt x="546" y="26"/>
                    <a:pt x="458" y="36"/>
                  </a:cubicBezTo>
                  <a:cubicBezTo>
                    <a:pt x="375" y="57"/>
                    <a:pt x="294" y="83"/>
                    <a:pt x="211" y="107"/>
                  </a:cubicBezTo>
                  <a:cubicBezTo>
                    <a:pt x="78" y="149"/>
                    <a:pt x="0" y="292"/>
                    <a:pt x="47" y="427"/>
                  </a:cubicBezTo>
                  <a:cubicBezTo>
                    <a:pt x="82" y="532"/>
                    <a:pt x="180" y="603"/>
                    <a:pt x="287" y="603"/>
                  </a:cubicBezTo>
                  <a:cubicBezTo>
                    <a:pt x="306" y="603"/>
                    <a:pt x="325" y="600"/>
                    <a:pt x="344" y="596"/>
                  </a:cubicBezTo>
                  <a:lnTo>
                    <a:pt x="365" y="591"/>
                  </a:lnTo>
                  <a:cubicBezTo>
                    <a:pt x="499" y="560"/>
                    <a:pt x="633" y="529"/>
                    <a:pt x="761" y="514"/>
                  </a:cubicBezTo>
                  <a:cubicBezTo>
                    <a:pt x="840" y="502"/>
                    <a:pt x="920" y="497"/>
                    <a:pt x="998" y="497"/>
                  </a:cubicBezTo>
                  <a:cubicBezTo>
                    <a:pt x="1052" y="497"/>
                    <a:pt x="1105" y="499"/>
                    <a:pt x="1157" y="503"/>
                  </a:cubicBezTo>
                  <a:cubicBezTo>
                    <a:pt x="1290" y="514"/>
                    <a:pt x="1419" y="545"/>
                    <a:pt x="1547" y="591"/>
                  </a:cubicBezTo>
                  <a:cubicBezTo>
                    <a:pt x="1670" y="631"/>
                    <a:pt x="1800" y="704"/>
                    <a:pt x="1902" y="776"/>
                  </a:cubicBezTo>
                  <a:lnTo>
                    <a:pt x="1923" y="786"/>
                  </a:lnTo>
                  <a:cubicBezTo>
                    <a:pt x="1944" y="802"/>
                    <a:pt x="1969" y="809"/>
                    <a:pt x="1993" y="809"/>
                  </a:cubicBezTo>
                  <a:cubicBezTo>
                    <a:pt x="2033" y="809"/>
                    <a:pt x="2072" y="790"/>
                    <a:pt x="2097" y="755"/>
                  </a:cubicBezTo>
                  <a:cubicBezTo>
                    <a:pt x="2123" y="714"/>
                    <a:pt x="2123" y="657"/>
                    <a:pt x="2097" y="617"/>
                  </a:cubicBezTo>
                  <a:cubicBezTo>
                    <a:pt x="1995" y="458"/>
                    <a:pt x="1871" y="349"/>
                    <a:pt x="1722" y="252"/>
                  </a:cubicBezTo>
                  <a:cubicBezTo>
                    <a:pt x="1578" y="154"/>
                    <a:pt x="1409" y="93"/>
                    <a:pt x="1239" y="46"/>
                  </a:cubicBezTo>
                  <a:cubicBezTo>
                    <a:pt x="1108" y="18"/>
                    <a:pt x="971" y="0"/>
                    <a:pt x="835" y="0"/>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1"/>
            <p:cNvSpPr/>
            <p:nvPr/>
          </p:nvSpPr>
          <p:spPr>
            <a:xfrm>
              <a:off x="2117228" y="2058304"/>
              <a:ext cx="214800" cy="81954"/>
            </a:xfrm>
            <a:custGeom>
              <a:rect b="b" l="l" r="r" t="t"/>
              <a:pathLst>
                <a:path extrusionOk="0" h="810" w="2123">
                  <a:moveTo>
                    <a:pt x="1288" y="0"/>
                  </a:moveTo>
                  <a:cubicBezTo>
                    <a:pt x="1152" y="0"/>
                    <a:pt x="1015" y="18"/>
                    <a:pt x="884" y="46"/>
                  </a:cubicBezTo>
                  <a:cubicBezTo>
                    <a:pt x="714" y="93"/>
                    <a:pt x="550" y="154"/>
                    <a:pt x="401" y="252"/>
                  </a:cubicBezTo>
                  <a:cubicBezTo>
                    <a:pt x="252" y="349"/>
                    <a:pt x="128" y="458"/>
                    <a:pt x="26" y="617"/>
                  </a:cubicBezTo>
                  <a:cubicBezTo>
                    <a:pt x="0" y="657"/>
                    <a:pt x="0" y="714"/>
                    <a:pt x="26" y="755"/>
                  </a:cubicBezTo>
                  <a:cubicBezTo>
                    <a:pt x="51" y="790"/>
                    <a:pt x="90" y="809"/>
                    <a:pt x="130" y="809"/>
                  </a:cubicBezTo>
                  <a:cubicBezTo>
                    <a:pt x="155" y="809"/>
                    <a:pt x="179" y="802"/>
                    <a:pt x="201" y="786"/>
                  </a:cubicBezTo>
                  <a:lnTo>
                    <a:pt x="221" y="776"/>
                  </a:lnTo>
                  <a:cubicBezTo>
                    <a:pt x="324" y="704"/>
                    <a:pt x="453" y="631"/>
                    <a:pt x="576" y="591"/>
                  </a:cubicBezTo>
                  <a:cubicBezTo>
                    <a:pt x="704" y="545"/>
                    <a:pt x="833" y="514"/>
                    <a:pt x="966" y="503"/>
                  </a:cubicBezTo>
                  <a:cubicBezTo>
                    <a:pt x="1019" y="499"/>
                    <a:pt x="1072" y="497"/>
                    <a:pt x="1125" y="497"/>
                  </a:cubicBezTo>
                  <a:cubicBezTo>
                    <a:pt x="1204" y="497"/>
                    <a:pt x="1283" y="502"/>
                    <a:pt x="1362" y="514"/>
                  </a:cubicBezTo>
                  <a:cubicBezTo>
                    <a:pt x="1496" y="529"/>
                    <a:pt x="1624" y="560"/>
                    <a:pt x="1758" y="591"/>
                  </a:cubicBezTo>
                  <a:lnTo>
                    <a:pt x="1779" y="596"/>
                  </a:lnTo>
                  <a:cubicBezTo>
                    <a:pt x="1798" y="600"/>
                    <a:pt x="1817" y="603"/>
                    <a:pt x="1836" y="603"/>
                  </a:cubicBezTo>
                  <a:cubicBezTo>
                    <a:pt x="1943" y="603"/>
                    <a:pt x="2041" y="532"/>
                    <a:pt x="2076" y="427"/>
                  </a:cubicBezTo>
                  <a:cubicBezTo>
                    <a:pt x="2123" y="292"/>
                    <a:pt x="2045" y="149"/>
                    <a:pt x="1912" y="107"/>
                  </a:cubicBezTo>
                  <a:cubicBezTo>
                    <a:pt x="1829" y="83"/>
                    <a:pt x="1748" y="57"/>
                    <a:pt x="1665" y="36"/>
                  </a:cubicBezTo>
                  <a:cubicBezTo>
                    <a:pt x="1578" y="26"/>
                    <a:pt x="1496" y="5"/>
                    <a:pt x="1409" y="5"/>
                  </a:cubicBezTo>
                  <a:cubicBezTo>
                    <a:pt x="1369" y="2"/>
                    <a:pt x="1328" y="0"/>
                    <a:pt x="1288" y="0"/>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1"/>
            <p:cNvSpPr/>
            <p:nvPr/>
          </p:nvSpPr>
          <p:spPr>
            <a:xfrm>
              <a:off x="1909212" y="1693770"/>
              <a:ext cx="987998" cy="399449"/>
            </a:xfrm>
            <a:custGeom>
              <a:rect b="b" l="l" r="r" t="t"/>
              <a:pathLst>
                <a:path extrusionOk="0" h="3948" w="9765">
                  <a:moveTo>
                    <a:pt x="4883" y="0"/>
                  </a:moveTo>
                  <a:cubicBezTo>
                    <a:pt x="0" y="0"/>
                    <a:pt x="1290" y="3947"/>
                    <a:pt x="1290" y="3947"/>
                  </a:cubicBezTo>
                  <a:cubicBezTo>
                    <a:pt x="4810" y="3361"/>
                    <a:pt x="5941" y="2349"/>
                    <a:pt x="5941" y="2349"/>
                  </a:cubicBezTo>
                  <a:cubicBezTo>
                    <a:pt x="5941" y="2349"/>
                    <a:pt x="6666" y="3639"/>
                    <a:pt x="8531" y="3947"/>
                  </a:cubicBezTo>
                  <a:cubicBezTo>
                    <a:pt x="8531" y="3947"/>
                    <a:pt x="9764" y="0"/>
                    <a:pt x="4883" y="0"/>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1"/>
            <p:cNvSpPr/>
            <p:nvPr/>
          </p:nvSpPr>
          <p:spPr>
            <a:xfrm>
              <a:off x="2409928" y="2576018"/>
              <a:ext cx="237160" cy="90655"/>
            </a:xfrm>
            <a:custGeom>
              <a:rect b="b" l="l" r="r" t="t"/>
              <a:pathLst>
                <a:path extrusionOk="0" h="896" w="2344">
                  <a:moveTo>
                    <a:pt x="2272" y="0"/>
                  </a:moveTo>
                  <a:cubicBezTo>
                    <a:pt x="2264" y="0"/>
                    <a:pt x="2255" y="2"/>
                    <a:pt x="2246" y="6"/>
                  </a:cubicBezTo>
                  <a:cubicBezTo>
                    <a:pt x="2230" y="16"/>
                    <a:pt x="792" y="772"/>
                    <a:pt x="62" y="772"/>
                  </a:cubicBezTo>
                  <a:cubicBezTo>
                    <a:pt x="31" y="772"/>
                    <a:pt x="1" y="798"/>
                    <a:pt x="1" y="834"/>
                  </a:cubicBezTo>
                  <a:cubicBezTo>
                    <a:pt x="1" y="865"/>
                    <a:pt x="31" y="895"/>
                    <a:pt x="62" y="895"/>
                  </a:cubicBezTo>
                  <a:cubicBezTo>
                    <a:pt x="823" y="895"/>
                    <a:pt x="2241" y="151"/>
                    <a:pt x="2303" y="120"/>
                  </a:cubicBezTo>
                  <a:cubicBezTo>
                    <a:pt x="2334" y="104"/>
                    <a:pt x="2344" y="63"/>
                    <a:pt x="2328" y="32"/>
                  </a:cubicBezTo>
                  <a:cubicBezTo>
                    <a:pt x="2317" y="13"/>
                    <a:pt x="2295" y="0"/>
                    <a:pt x="227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1"/>
            <p:cNvSpPr/>
            <p:nvPr/>
          </p:nvSpPr>
          <p:spPr>
            <a:xfrm>
              <a:off x="1274945" y="2837151"/>
              <a:ext cx="2251908" cy="911609"/>
            </a:xfrm>
            <a:custGeom>
              <a:rect b="b" l="l" r="r" t="t"/>
              <a:pathLst>
                <a:path extrusionOk="0" h="9010" w="22257">
                  <a:moveTo>
                    <a:pt x="7369" y="0"/>
                  </a:moveTo>
                  <a:cubicBezTo>
                    <a:pt x="7205" y="25"/>
                    <a:pt x="7051" y="46"/>
                    <a:pt x="6917" y="56"/>
                  </a:cubicBezTo>
                  <a:cubicBezTo>
                    <a:pt x="6871" y="62"/>
                    <a:pt x="6824" y="67"/>
                    <a:pt x="6783" y="72"/>
                  </a:cubicBezTo>
                  <a:cubicBezTo>
                    <a:pt x="6660" y="82"/>
                    <a:pt x="6577" y="87"/>
                    <a:pt x="6577" y="87"/>
                  </a:cubicBezTo>
                  <a:cubicBezTo>
                    <a:pt x="6577" y="87"/>
                    <a:pt x="6043" y="118"/>
                    <a:pt x="5263" y="370"/>
                  </a:cubicBezTo>
                  <a:lnTo>
                    <a:pt x="5252" y="370"/>
                  </a:lnTo>
                  <a:lnTo>
                    <a:pt x="5114" y="416"/>
                  </a:lnTo>
                  <a:cubicBezTo>
                    <a:pt x="4882" y="499"/>
                    <a:pt x="4635" y="596"/>
                    <a:pt x="4374" y="715"/>
                  </a:cubicBezTo>
                  <a:cubicBezTo>
                    <a:pt x="3402" y="1166"/>
                    <a:pt x="2272" y="1937"/>
                    <a:pt x="1326" y="3253"/>
                  </a:cubicBezTo>
                  <a:cubicBezTo>
                    <a:pt x="894" y="3855"/>
                    <a:pt x="503" y="4574"/>
                    <a:pt x="185" y="5427"/>
                  </a:cubicBezTo>
                  <a:cubicBezTo>
                    <a:pt x="0" y="5925"/>
                    <a:pt x="304" y="6480"/>
                    <a:pt x="828" y="6593"/>
                  </a:cubicBezTo>
                  <a:lnTo>
                    <a:pt x="1465" y="6824"/>
                  </a:lnTo>
                  <a:lnTo>
                    <a:pt x="4543" y="7955"/>
                  </a:lnTo>
                  <a:cubicBezTo>
                    <a:pt x="4476" y="8309"/>
                    <a:pt x="4466" y="8628"/>
                    <a:pt x="4512" y="8911"/>
                  </a:cubicBezTo>
                  <a:cubicBezTo>
                    <a:pt x="5538" y="8999"/>
                    <a:pt x="6901" y="9010"/>
                    <a:pt x="8708" y="9010"/>
                  </a:cubicBezTo>
                  <a:cubicBezTo>
                    <a:pt x="9317" y="9010"/>
                    <a:pt x="9976" y="9009"/>
                    <a:pt x="10689" y="9009"/>
                  </a:cubicBezTo>
                  <a:lnTo>
                    <a:pt x="11301" y="9009"/>
                  </a:lnTo>
                  <a:cubicBezTo>
                    <a:pt x="14553" y="9009"/>
                    <a:pt x="16681" y="8993"/>
                    <a:pt x="18084" y="8798"/>
                  </a:cubicBezTo>
                  <a:cubicBezTo>
                    <a:pt x="18099" y="8325"/>
                    <a:pt x="17883" y="7975"/>
                    <a:pt x="17883" y="7975"/>
                  </a:cubicBezTo>
                  <a:lnTo>
                    <a:pt x="20730" y="6834"/>
                  </a:lnTo>
                  <a:lnTo>
                    <a:pt x="21434" y="6552"/>
                  </a:lnTo>
                  <a:cubicBezTo>
                    <a:pt x="21953" y="6438"/>
                    <a:pt x="22257" y="5890"/>
                    <a:pt x="22072" y="5390"/>
                  </a:cubicBezTo>
                  <a:cubicBezTo>
                    <a:pt x="21759" y="4548"/>
                    <a:pt x="21377" y="3843"/>
                    <a:pt x="20962" y="3248"/>
                  </a:cubicBezTo>
                  <a:cubicBezTo>
                    <a:pt x="20345" y="2359"/>
                    <a:pt x="19641" y="1721"/>
                    <a:pt x="18963" y="1265"/>
                  </a:cubicBezTo>
                  <a:cubicBezTo>
                    <a:pt x="18927" y="1244"/>
                    <a:pt x="18891" y="1218"/>
                    <a:pt x="18849" y="1192"/>
                  </a:cubicBezTo>
                  <a:cubicBezTo>
                    <a:pt x="18829" y="1177"/>
                    <a:pt x="18808" y="1166"/>
                    <a:pt x="18787" y="1151"/>
                  </a:cubicBezTo>
                  <a:cubicBezTo>
                    <a:pt x="18593" y="1028"/>
                    <a:pt x="18398" y="919"/>
                    <a:pt x="18213" y="822"/>
                  </a:cubicBezTo>
                  <a:cubicBezTo>
                    <a:pt x="17997" y="715"/>
                    <a:pt x="17786" y="617"/>
                    <a:pt x="17585" y="539"/>
                  </a:cubicBezTo>
                  <a:cubicBezTo>
                    <a:pt x="17513" y="509"/>
                    <a:pt x="17442" y="483"/>
                    <a:pt x="17369" y="457"/>
                  </a:cubicBezTo>
                  <a:cubicBezTo>
                    <a:pt x="16481" y="139"/>
                    <a:pt x="15848" y="108"/>
                    <a:pt x="15848" y="108"/>
                  </a:cubicBezTo>
                  <a:cubicBezTo>
                    <a:pt x="15848" y="108"/>
                    <a:pt x="15483" y="87"/>
                    <a:pt x="15073" y="20"/>
                  </a:cubicBezTo>
                  <a:lnTo>
                    <a:pt x="15057" y="20"/>
                  </a:lnTo>
                  <a:cubicBezTo>
                    <a:pt x="15057" y="20"/>
                    <a:pt x="15057" y="25"/>
                    <a:pt x="15047" y="31"/>
                  </a:cubicBezTo>
                  <a:lnTo>
                    <a:pt x="15047" y="36"/>
                  </a:lnTo>
                  <a:cubicBezTo>
                    <a:pt x="15001" y="72"/>
                    <a:pt x="14862" y="169"/>
                    <a:pt x="14461" y="267"/>
                  </a:cubicBezTo>
                  <a:cubicBezTo>
                    <a:pt x="14415" y="278"/>
                    <a:pt x="14373" y="288"/>
                    <a:pt x="14323" y="298"/>
                  </a:cubicBezTo>
                  <a:cubicBezTo>
                    <a:pt x="14081" y="349"/>
                    <a:pt x="13768" y="401"/>
                    <a:pt x="13351" y="442"/>
                  </a:cubicBezTo>
                  <a:cubicBezTo>
                    <a:pt x="13299" y="447"/>
                    <a:pt x="13244" y="452"/>
                    <a:pt x="13187" y="457"/>
                  </a:cubicBezTo>
                  <a:lnTo>
                    <a:pt x="13166" y="457"/>
                  </a:lnTo>
                  <a:cubicBezTo>
                    <a:pt x="13114" y="463"/>
                    <a:pt x="13064" y="468"/>
                    <a:pt x="13012" y="473"/>
                  </a:cubicBezTo>
                  <a:cubicBezTo>
                    <a:pt x="12843" y="483"/>
                    <a:pt x="12663" y="494"/>
                    <a:pt x="12462" y="504"/>
                  </a:cubicBezTo>
                  <a:cubicBezTo>
                    <a:pt x="12426" y="504"/>
                    <a:pt x="12390" y="509"/>
                    <a:pt x="12354" y="509"/>
                  </a:cubicBezTo>
                  <a:lnTo>
                    <a:pt x="12319" y="509"/>
                  </a:lnTo>
                  <a:cubicBezTo>
                    <a:pt x="12061" y="518"/>
                    <a:pt x="11783" y="525"/>
                    <a:pt x="11475" y="530"/>
                  </a:cubicBezTo>
                  <a:lnTo>
                    <a:pt x="11214" y="530"/>
                  </a:lnTo>
                  <a:cubicBezTo>
                    <a:pt x="10858" y="530"/>
                    <a:pt x="10540" y="525"/>
                    <a:pt x="10242" y="514"/>
                  </a:cubicBezTo>
                  <a:cubicBezTo>
                    <a:pt x="10201" y="514"/>
                    <a:pt x="10160" y="514"/>
                    <a:pt x="10118" y="509"/>
                  </a:cubicBezTo>
                  <a:cubicBezTo>
                    <a:pt x="10057" y="509"/>
                    <a:pt x="9995" y="504"/>
                    <a:pt x="9938" y="504"/>
                  </a:cubicBezTo>
                  <a:cubicBezTo>
                    <a:pt x="9888" y="499"/>
                    <a:pt x="9841" y="499"/>
                    <a:pt x="9790" y="494"/>
                  </a:cubicBezTo>
                  <a:cubicBezTo>
                    <a:pt x="9753" y="494"/>
                    <a:pt x="9718" y="488"/>
                    <a:pt x="9682" y="488"/>
                  </a:cubicBezTo>
                  <a:cubicBezTo>
                    <a:pt x="9636" y="483"/>
                    <a:pt x="9594" y="483"/>
                    <a:pt x="9549" y="478"/>
                  </a:cubicBezTo>
                  <a:cubicBezTo>
                    <a:pt x="9435" y="473"/>
                    <a:pt x="9328" y="463"/>
                    <a:pt x="9229" y="452"/>
                  </a:cubicBezTo>
                  <a:cubicBezTo>
                    <a:pt x="9174" y="447"/>
                    <a:pt x="9117" y="442"/>
                    <a:pt x="9065" y="437"/>
                  </a:cubicBezTo>
                  <a:lnTo>
                    <a:pt x="9039" y="437"/>
                  </a:lnTo>
                  <a:cubicBezTo>
                    <a:pt x="8982" y="432"/>
                    <a:pt x="8932" y="421"/>
                    <a:pt x="8880" y="416"/>
                  </a:cubicBezTo>
                  <a:cubicBezTo>
                    <a:pt x="8479" y="370"/>
                    <a:pt x="8181" y="314"/>
                    <a:pt x="7965" y="257"/>
                  </a:cubicBezTo>
                  <a:cubicBezTo>
                    <a:pt x="7570" y="155"/>
                    <a:pt x="7431" y="56"/>
                    <a:pt x="7385" y="15"/>
                  </a:cubicBezTo>
                  <a:cubicBezTo>
                    <a:pt x="7374" y="5"/>
                    <a:pt x="7369" y="0"/>
                    <a:pt x="736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1"/>
            <p:cNvSpPr/>
            <p:nvPr/>
          </p:nvSpPr>
          <p:spPr>
            <a:xfrm>
              <a:off x="1814108" y="2867200"/>
              <a:ext cx="1185092" cy="168562"/>
            </a:xfrm>
            <a:custGeom>
              <a:rect b="b" l="l" r="r" t="t"/>
              <a:pathLst>
                <a:path extrusionOk="0" h="1666" w="11713">
                  <a:moveTo>
                    <a:pt x="164" y="1"/>
                  </a:moveTo>
                  <a:cubicBezTo>
                    <a:pt x="114" y="17"/>
                    <a:pt x="57" y="32"/>
                    <a:pt x="0" y="52"/>
                  </a:cubicBezTo>
                  <a:cubicBezTo>
                    <a:pt x="473" y="314"/>
                    <a:pt x="3022" y="1666"/>
                    <a:pt x="6193" y="1666"/>
                  </a:cubicBezTo>
                  <a:cubicBezTo>
                    <a:pt x="7925" y="1666"/>
                    <a:pt x="9846" y="1260"/>
                    <a:pt x="11712" y="52"/>
                  </a:cubicBezTo>
                  <a:cubicBezTo>
                    <a:pt x="11660" y="36"/>
                    <a:pt x="11608" y="22"/>
                    <a:pt x="11558" y="6"/>
                  </a:cubicBezTo>
                  <a:cubicBezTo>
                    <a:pt x="9743" y="1155"/>
                    <a:pt x="7879" y="1542"/>
                    <a:pt x="6192" y="1542"/>
                  </a:cubicBezTo>
                  <a:cubicBezTo>
                    <a:pt x="3238" y="1542"/>
                    <a:pt x="825" y="357"/>
                    <a:pt x="16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1"/>
            <p:cNvSpPr/>
            <p:nvPr/>
          </p:nvSpPr>
          <p:spPr>
            <a:xfrm>
              <a:off x="1450585" y="3103849"/>
              <a:ext cx="1909928" cy="296956"/>
            </a:xfrm>
            <a:custGeom>
              <a:rect b="b" l="l" r="r" t="t"/>
              <a:pathLst>
                <a:path extrusionOk="0" h="2935" w="18877">
                  <a:moveTo>
                    <a:pt x="78" y="0"/>
                  </a:moveTo>
                  <a:cubicBezTo>
                    <a:pt x="52" y="31"/>
                    <a:pt x="27" y="62"/>
                    <a:pt x="1" y="93"/>
                  </a:cubicBezTo>
                  <a:cubicBezTo>
                    <a:pt x="926" y="643"/>
                    <a:pt x="3079" y="1793"/>
                    <a:pt x="5859" y="2446"/>
                  </a:cubicBezTo>
                  <a:cubicBezTo>
                    <a:pt x="7052" y="2729"/>
                    <a:pt x="8439" y="2934"/>
                    <a:pt x="9955" y="2934"/>
                  </a:cubicBezTo>
                  <a:cubicBezTo>
                    <a:pt x="12679" y="2934"/>
                    <a:pt x="15808" y="2267"/>
                    <a:pt x="18877" y="149"/>
                  </a:cubicBezTo>
                  <a:cubicBezTo>
                    <a:pt x="18851" y="114"/>
                    <a:pt x="18825" y="83"/>
                    <a:pt x="18799" y="52"/>
                  </a:cubicBezTo>
                  <a:cubicBezTo>
                    <a:pt x="15752" y="2147"/>
                    <a:pt x="12652" y="2810"/>
                    <a:pt x="9950" y="2810"/>
                  </a:cubicBezTo>
                  <a:cubicBezTo>
                    <a:pt x="8450" y="2810"/>
                    <a:pt x="7073" y="2605"/>
                    <a:pt x="5896" y="2329"/>
                  </a:cubicBezTo>
                  <a:cubicBezTo>
                    <a:pt x="3141" y="1681"/>
                    <a:pt x="1008" y="550"/>
                    <a:pt x="78"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1"/>
            <p:cNvSpPr/>
            <p:nvPr/>
          </p:nvSpPr>
          <p:spPr>
            <a:xfrm>
              <a:off x="1287896" y="3408487"/>
              <a:ext cx="2225500" cy="310008"/>
            </a:xfrm>
            <a:custGeom>
              <a:rect b="b" l="l" r="r" t="t"/>
              <a:pathLst>
                <a:path extrusionOk="0" h="3064" w="21996">
                  <a:moveTo>
                    <a:pt x="5" y="1"/>
                  </a:moveTo>
                  <a:cubicBezTo>
                    <a:pt x="0" y="46"/>
                    <a:pt x="0" y="93"/>
                    <a:pt x="5" y="139"/>
                  </a:cubicBezTo>
                  <a:cubicBezTo>
                    <a:pt x="1141" y="730"/>
                    <a:pt x="3634" y="1887"/>
                    <a:pt x="6831" y="2555"/>
                  </a:cubicBezTo>
                  <a:cubicBezTo>
                    <a:pt x="8228" y="2847"/>
                    <a:pt x="9867" y="3063"/>
                    <a:pt x="11650" y="3063"/>
                  </a:cubicBezTo>
                  <a:cubicBezTo>
                    <a:pt x="14805" y="3063"/>
                    <a:pt x="18413" y="2390"/>
                    <a:pt x="21970" y="273"/>
                  </a:cubicBezTo>
                  <a:cubicBezTo>
                    <a:pt x="21985" y="222"/>
                    <a:pt x="21989" y="165"/>
                    <a:pt x="21996" y="113"/>
                  </a:cubicBezTo>
                  <a:lnTo>
                    <a:pt x="21996" y="113"/>
                  </a:lnTo>
                  <a:cubicBezTo>
                    <a:pt x="18433" y="2260"/>
                    <a:pt x="14811" y="2941"/>
                    <a:pt x="11651" y="2941"/>
                  </a:cubicBezTo>
                  <a:cubicBezTo>
                    <a:pt x="9879" y="2941"/>
                    <a:pt x="8252" y="2727"/>
                    <a:pt x="6861" y="2437"/>
                  </a:cubicBezTo>
                  <a:cubicBezTo>
                    <a:pt x="3619" y="1758"/>
                    <a:pt x="1105" y="576"/>
                    <a:pt x="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1"/>
            <p:cNvSpPr/>
            <p:nvPr/>
          </p:nvSpPr>
          <p:spPr>
            <a:xfrm>
              <a:off x="1705951" y="2961596"/>
              <a:ext cx="179995" cy="230179"/>
            </a:xfrm>
            <a:custGeom>
              <a:rect b="b" l="l" r="r" t="t"/>
              <a:pathLst>
                <a:path extrusionOk="0" h="2275" w="1779">
                  <a:moveTo>
                    <a:pt x="1388" y="152"/>
                  </a:moveTo>
                  <a:lnTo>
                    <a:pt x="1645" y="1520"/>
                  </a:lnTo>
                  <a:lnTo>
                    <a:pt x="396" y="2120"/>
                  </a:lnTo>
                  <a:lnTo>
                    <a:pt x="135" y="759"/>
                  </a:lnTo>
                  <a:lnTo>
                    <a:pt x="1388" y="152"/>
                  </a:lnTo>
                  <a:close/>
                  <a:moveTo>
                    <a:pt x="1433" y="0"/>
                  </a:moveTo>
                  <a:cubicBezTo>
                    <a:pt x="1424" y="0"/>
                    <a:pt x="1413" y="3"/>
                    <a:pt x="1404" y="9"/>
                  </a:cubicBezTo>
                  <a:lnTo>
                    <a:pt x="36" y="666"/>
                  </a:lnTo>
                  <a:cubicBezTo>
                    <a:pt x="11" y="676"/>
                    <a:pt x="0" y="707"/>
                    <a:pt x="5" y="733"/>
                  </a:cubicBezTo>
                  <a:lnTo>
                    <a:pt x="289" y="2224"/>
                  </a:lnTo>
                  <a:cubicBezTo>
                    <a:pt x="294" y="2243"/>
                    <a:pt x="303" y="2260"/>
                    <a:pt x="320" y="2264"/>
                  </a:cubicBezTo>
                  <a:cubicBezTo>
                    <a:pt x="329" y="2269"/>
                    <a:pt x="339" y="2274"/>
                    <a:pt x="350" y="2274"/>
                  </a:cubicBezTo>
                  <a:cubicBezTo>
                    <a:pt x="355" y="2274"/>
                    <a:pt x="365" y="2269"/>
                    <a:pt x="375" y="2269"/>
                  </a:cubicBezTo>
                  <a:lnTo>
                    <a:pt x="1743" y="1607"/>
                  </a:lnTo>
                  <a:cubicBezTo>
                    <a:pt x="1769" y="1596"/>
                    <a:pt x="1779" y="1570"/>
                    <a:pt x="1774" y="1539"/>
                  </a:cubicBezTo>
                  <a:lnTo>
                    <a:pt x="1491" y="49"/>
                  </a:lnTo>
                  <a:cubicBezTo>
                    <a:pt x="1491" y="35"/>
                    <a:pt x="1475" y="19"/>
                    <a:pt x="1460" y="9"/>
                  </a:cubicBezTo>
                  <a:cubicBezTo>
                    <a:pt x="1452" y="3"/>
                    <a:pt x="1443" y="0"/>
                    <a:pt x="1433"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1"/>
            <p:cNvSpPr/>
            <p:nvPr/>
          </p:nvSpPr>
          <p:spPr>
            <a:xfrm>
              <a:off x="1751177" y="3020379"/>
              <a:ext cx="90048" cy="112611"/>
            </a:xfrm>
            <a:custGeom>
              <a:rect b="b" l="l" r="r" t="t"/>
              <a:pathLst>
                <a:path extrusionOk="0" h="1113" w="890">
                  <a:moveTo>
                    <a:pt x="648" y="152"/>
                  </a:moveTo>
                  <a:lnTo>
                    <a:pt x="751" y="712"/>
                  </a:lnTo>
                  <a:lnTo>
                    <a:pt x="243" y="958"/>
                  </a:lnTo>
                  <a:lnTo>
                    <a:pt x="134" y="398"/>
                  </a:lnTo>
                  <a:lnTo>
                    <a:pt x="648" y="152"/>
                  </a:lnTo>
                  <a:close/>
                  <a:moveTo>
                    <a:pt x="694" y="0"/>
                  </a:moveTo>
                  <a:cubicBezTo>
                    <a:pt x="684" y="0"/>
                    <a:pt x="674" y="3"/>
                    <a:pt x="663" y="9"/>
                  </a:cubicBezTo>
                  <a:lnTo>
                    <a:pt x="37" y="311"/>
                  </a:lnTo>
                  <a:cubicBezTo>
                    <a:pt x="11" y="322"/>
                    <a:pt x="1" y="348"/>
                    <a:pt x="6" y="379"/>
                  </a:cubicBezTo>
                  <a:lnTo>
                    <a:pt x="134" y="1062"/>
                  </a:lnTo>
                  <a:cubicBezTo>
                    <a:pt x="139" y="1082"/>
                    <a:pt x="150" y="1098"/>
                    <a:pt x="165" y="1103"/>
                  </a:cubicBezTo>
                  <a:cubicBezTo>
                    <a:pt x="175" y="1107"/>
                    <a:pt x="186" y="1112"/>
                    <a:pt x="196" y="1112"/>
                  </a:cubicBezTo>
                  <a:cubicBezTo>
                    <a:pt x="201" y="1112"/>
                    <a:pt x="212" y="1107"/>
                    <a:pt x="222" y="1103"/>
                  </a:cubicBezTo>
                  <a:lnTo>
                    <a:pt x="848" y="804"/>
                  </a:lnTo>
                  <a:cubicBezTo>
                    <a:pt x="874" y="789"/>
                    <a:pt x="890" y="763"/>
                    <a:pt x="884" y="738"/>
                  </a:cubicBezTo>
                  <a:lnTo>
                    <a:pt x="751" y="49"/>
                  </a:lnTo>
                  <a:cubicBezTo>
                    <a:pt x="751" y="33"/>
                    <a:pt x="736" y="18"/>
                    <a:pt x="720" y="9"/>
                  </a:cubicBezTo>
                  <a:cubicBezTo>
                    <a:pt x="712" y="3"/>
                    <a:pt x="703" y="0"/>
                    <a:pt x="69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1"/>
            <p:cNvSpPr/>
            <p:nvPr/>
          </p:nvSpPr>
          <p:spPr>
            <a:xfrm>
              <a:off x="1984082" y="3051744"/>
              <a:ext cx="195576" cy="249200"/>
            </a:xfrm>
            <a:custGeom>
              <a:rect b="b" l="l" r="r" t="t"/>
              <a:pathLst>
                <a:path extrusionOk="0" h="2463" w="1933">
                  <a:moveTo>
                    <a:pt x="1224" y="161"/>
                  </a:moveTo>
                  <a:lnTo>
                    <a:pt x="1788" y="1430"/>
                  </a:lnTo>
                  <a:lnTo>
                    <a:pt x="709" y="2303"/>
                  </a:lnTo>
                  <a:lnTo>
                    <a:pt x="144" y="1034"/>
                  </a:lnTo>
                  <a:lnTo>
                    <a:pt x="1224" y="161"/>
                  </a:lnTo>
                  <a:close/>
                  <a:moveTo>
                    <a:pt x="1259" y="1"/>
                  </a:moveTo>
                  <a:cubicBezTo>
                    <a:pt x="1245" y="1"/>
                    <a:pt x="1224" y="1"/>
                    <a:pt x="1209" y="17"/>
                  </a:cubicBezTo>
                  <a:lnTo>
                    <a:pt x="26" y="968"/>
                  </a:lnTo>
                  <a:cubicBezTo>
                    <a:pt x="6" y="987"/>
                    <a:pt x="0" y="1018"/>
                    <a:pt x="11" y="1044"/>
                  </a:cubicBezTo>
                  <a:lnTo>
                    <a:pt x="628" y="2427"/>
                  </a:lnTo>
                  <a:cubicBezTo>
                    <a:pt x="638" y="2448"/>
                    <a:pt x="654" y="2458"/>
                    <a:pt x="669" y="2462"/>
                  </a:cubicBezTo>
                  <a:lnTo>
                    <a:pt x="685" y="2462"/>
                  </a:lnTo>
                  <a:cubicBezTo>
                    <a:pt x="699" y="2462"/>
                    <a:pt x="715" y="2458"/>
                    <a:pt x="725" y="2453"/>
                  </a:cubicBezTo>
                  <a:lnTo>
                    <a:pt x="1902" y="1497"/>
                  </a:lnTo>
                  <a:cubicBezTo>
                    <a:pt x="1928" y="1481"/>
                    <a:pt x="1933" y="1450"/>
                    <a:pt x="1923" y="1425"/>
                  </a:cubicBezTo>
                  <a:lnTo>
                    <a:pt x="1306" y="38"/>
                  </a:lnTo>
                  <a:cubicBezTo>
                    <a:pt x="1295" y="22"/>
                    <a:pt x="1280" y="7"/>
                    <a:pt x="1259"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1"/>
            <p:cNvSpPr/>
            <p:nvPr/>
          </p:nvSpPr>
          <p:spPr>
            <a:xfrm>
              <a:off x="2032950" y="3116091"/>
              <a:ext cx="97333" cy="121008"/>
            </a:xfrm>
            <a:custGeom>
              <a:rect b="b" l="l" r="r" t="t"/>
              <a:pathLst>
                <a:path extrusionOk="0" h="1196" w="962">
                  <a:moveTo>
                    <a:pt x="586" y="157"/>
                  </a:moveTo>
                  <a:lnTo>
                    <a:pt x="818" y="676"/>
                  </a:lnTo>
                  <a:lnTo>
                    <a:pt x="376" y="1036"/>
                  </a:lnTo>
                  <a:lnTo>
                    <a:pt x="145" y="517"/>
                  </a:lnTo>
                  <a:lnTo>
                    <a:pt x="586" y="157"/>
                  </a:lnTo>
                  <a:close/>
                  <a:moveTo>
                    <a:pt x="611" y="0"/>
                  </a:moveTo>
                  <a:cubicBezTo>
                    <a:pt x="597" y="0"/>
                    <a:pt x="582" y="5"/>
                    <a:pt x="572" y="12"/>
                  </a:cubicBezTo>
                  <a:lnTo>
                    <a:pt x="31" y="450"/>
                  </a:lnTo>
                  <a:cubicBezTo>
                    <a:pt x="10" y="470"/>
                    <a:pt x="1" y="496"/>
                    <a:pt x="17" y="522"/>
                  </a:cubicBezTo>
                  <a:lnTo>
                    <a:pt x="299" y="1159"/>
                  </a:lnTo>
                  <a:cubicBezTo>
                    <a:pt x="304" y="1179"/>
                    <a:pt x="319" y="1190"/>
                    <a:pt x="340" y="1195"/>
                  </a:cubicBezTo>
                  <a:lnTo>
                    <a:pt x="356" y="1195"/>
                  </a:lnTo>
                  <a:cubicBezTo>
                    <a:pt x="366" y="1195"/>
                    <a:pt x="380" y="1190"/>
                    <a:pt x="392" y="1184"/>
                  </a:cubicBezTo>
                  <a:lnTo>
                    <a:pt x="935" y="742"/>
                  </a:lnTo>
                  <a:cubicBezTo>
                    <a:pt x="956" y="728"/>
                    <a:pt x="961" y="697"/>
                    <a:pt x="952" y="671"/>
                  </a:cubicBezTo>
                  <a:lnTo>
                    <a:pt x="669" y="33"/>
                  </a:lnTo>
                  <a:cubicBezTo>
                    <a:pt x="658" y="18"/>
                    <a:pt x="643" y="2"/>
                    <a:pt x="627" y="2"/>
                  </a:cubicBezTo>
                  <a:cubicBezTo>
                    <a:pt x="622" y="1"/>
                    <a:pt x="617" y="0"/>
                    <a:pt x="611"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1"/>
            <p:cNvSpPr/>
            <p:nvPr/>
          </p:nvSpPr>
          <p:spPr>
            <a:xfrm>
              <a:off x="1807329" y="3356787"/>
              <a:ext cx="195576" cy="249403"/>
            </a:xfrm>
            <a:custGeom>
              <a:rect b="b" l="l" r="r" t="t"/>
              <a:pathLst>
                <a:path extrusionOk="0" h="2465" w="1933">
                  <a:moveTo>
                    <a:pt x="1223" y="157"/>
                  </a:moveTo>
                  <a:lnTo>
                    <a:pt x="1789" y="1426"/>
                  </a:lnTo>
                  <a:lnTo>
                    <a:pt x="710" y="2300"/>
                  </a:lnTo>
                  <a:lnTo>
                    <a:pt x="144" y="1031"/>
                  </a:lnTo>
                  <a:lnTo>
                    <a:pt x="1223" y="157"/>
                  </a:lnTo>
                  <a:close/>
                  <a:moveTo>
                    <a:pt x="1247" y="1"/>
                  </a:moveTo>
                  <a:cubicBezTo>
                    <a:pt x="1233" y="1"/>
                    <a:pt x="1219" y="5"/>
                    <a:pt x="1208" y="14"/>
                  </a:cubicBezTo>
                  <a:lnTo>
                    <a:pt x="27" y="969"/>
                  </a:lnTo>
                  <a:cubicBezTo>
                    <a:pt x="6" y="984"/>
                    <a:pt x="1" y="1015"/>
                    <a:pt x="11" y="1041"/>
                  </a:cubicBezTo>
                  <a:lnTo>
                    <a:pt x="627" y="2424"/>
                  </a:lnTo>
                  <a:cubicBezTo>
                    <a:pt x="637" y="2443"/>
                    <a:pt x="653" y="2454"/>
                    <a:pt x="668" y="2459"/>
                  </a:cubicBezTo>
                  <a:cubicBezTo>
                    <a:pt x="674" y="2459"/>
                    <a:pt x="679" y="2464"/>
                    <a:pt x="684" y="2464"/>
                  </a:cubicBezTo>
                  <a:cubicBezTo>
                    <a:pt x="699" y="2464"/>
                    <a:pt x="715" y="2459"/>
                    <a:pt x="725" y="2449"/>
                  </a:cubicBezTo>
                  <a:lnTo>
                    <a:pt x="1901" y="1494"/>
                  </a:lnTo>
                  <a:cubicBezTo>
                    <a:pt x="1922" y="1478"/>
                    <a:pt x="1932" y="1447"/>
                    <a:pt x="1922" y="1421"/>
                  </a:cubicBezTo>
                  <a:lnTo>
                    <a:pt x="1301" y="33"/>
                  </a:lnTo>
                  <a:cubicBezTo>
                    <a:pt x="1296" y="19"/>
                    <a:pt x="1280" y="2"/>
                    <a:pt x="1260" y="2"/>
                  </a:cubicBezTo>
                  <a:cubicBezTo>
                    <a:pt x="1256" y="1"/>
                    <a:pt x="1251" y="1"/>
                    <a:pt x="1247"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1"/>
            <p:cNvSpPr/>
            <p:nvPr/>
          </p:nvSpPr>
          <p:spPr>
            <a:xfrm>
              <a:off x="1856095" y="3420831"/>
              <a:ext cx="97434" cy="120806"/>
            </a:xfrm>
            <a:custGeom>
              <a:rect b="b" l="l" r="r" t="t"/>
              <a:pathLst>
                <a:path extrusionOk="0" h="1194" w="963">
                  <a:moveTo>
                    <a:pt x="587" y="156"/>
                  </a:moveTo>
                  <a:lnTo>
                    <a:pt x="819" y="681"/>
                  </a:lnTo>
                  <a:lnTo>
                    <a:pt x="377" y="1034"/>
                  </a:lnTo>
                  <a:lnTo>
                    <a:pt x="145" y="515"/>
                  </a:lnTo>
                  <a:lnTo>
                    <a:pt x="587" y="156"/>
                  </a:lnTo>
                  <a:close/>
                  <a:moveTo>
                    <a:pt x="612" y="0"/>
                  </a:moveTo>
                  <a:cubicBezTo>
                    <a:pt x="597" y="0"/>
                    <a:pt x="583" y="5"/>
                    <a:pt x="572" y="12"/>
                  </a:cubicBezTo>
                  <a:lnTo>
                    <a:pt x="32" y="449"/>
                  </a:lnTo>
                  <a:cubicBezTo>
                    <a:pt x="12" y="470"/>
                    <a:pt x="1" y="496"/>
                    <a:pt x="17" y="521"/>
                  </a:cubicBezTo>
                  <a:lnTo>
                    <a:pt x="299" y="1158"/>
                  </a:lnTo>
                  <a:cubicBezTo>
                    <a:pt x="304" y="1179"/>
                    <a:pt x="320" y="1189"/>
                    <a:pt x="340" y="1194"/>
                  </a:cubicBezTo>
                  <a:lnTo>
                    <a:pt x="356" y="1194"/>
                  </a:lnTo>
                  <a:cubicBezTo>
                    <a:pt x="366" y="1194"/>
                    <a:pt x="382" y="1189"/>
                    <a:pt x="392" y="1184"/>
                  </a:cubicBezTo>
                  <a:lnTo>
                    <a:pt x="937" y="742"/>
                  </a:lnTo>
                  <a:cubicBezTo>
                    <a:pt x="957" y="726"/>
                    <a:pt x="963" y="695"/>
                    <a:pt x="952" y="669"/>
                  </a:cubicBezTo>
                  <a:lnTo>
                    <a:pt x="669" y="33"/>
                  </a:lnTo>
                  <a:cubicBezTo>
                    <a:pt x="660" y="17"/>
                    <a:pt x="644" y="7"/>
                    <a:pt x="629" y="2"/>
                  </a:cubicBezTo>
                  <a:cubicBezTo>
                    <a:pt x="623" y="1"/>
                    <a:pt x="618" y="0"/>
                    <a:pt x="612"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1"/>
            <p:cNvSpPr/>
            <p:nvPr/>
          </p:nvSpPr>
          <p:spPr>
            <a:xfrm>
              <a:off x="2279412" y="3436108"/>
              <a:ext cx="200230" cy="255271"/>
            </a:xfrm>
            <a:custGeom>
              <a:rect b="b" l="l" r="r" t="t"/>
              <a:pathLst>
                <a:path extrusionOk="0" h="2523" w="1979">
                  <a:moveTo>
                    <a:pt x="1059" y="164"/>
                  </a:moveTo>
                  <a:lnTo>
                    <a:pt x="1836" y="1315"/>
                  </a:lnTo>
                  <a:lnTo>
                    <a:pt x="925" y="2363"/>
                  </a:lnTo>
                  <a:lnTo>
                    <a:pt x="145" y="1213"/>
                  </a:lnTo>
                  <a:lnTo>
                    <a:pt x="1059" y="164"/>
                  </a:lnTo>
                  <a:close/>
                  <a:moveTo>
                    <a:pt x="1065" y="0"/>
                  </a:moveTo>
                  <a:cubicBezTo>
                    <a:pt x="1049" y="0"/>
                    <a:pt x="1028" y="5"/>
                    <a:pt x="1018" y="20"/>
                  </a:cubicBezTo>
                  <a:lnTo>
                    <a:pt x="21" y="1166"/>
                  </a:lnTo>
                  <a:cubicBezTo>
                    <a:pt x="5" y="1187"/>
                    <a:pt x="0" y="1218"/>
                    <a:pt x="16" y="1244"/>
                  </a:cubicBezTo>
                  <a:lnTo>
                    <a:pt x="869" y="2498"/>
                  </a:lnTo>
                  <a:cubicBezTo>
                    <a:pt x="880" y="2513"/>
                    <a:pt x="895" y="2523"/>
                    <a:pt x="916" y="2523"/>
                  </a:cubicBezTo>
                  <a:lnTo>
                    <a:pt x="921" y="2523"/>
                  </a:lnTo>
                  <a:cubicBezTo>
                    <a:pt x="935" y="2523"/>
                    <a:pt x="951" y="2518"/>
                    <a:pt x="966" y="2503"/>
                  </a:cubicBezTo>
                  <a:lnTo>
                    <a:pt x="1959" y="1357"/>
                  </a:lnTo>
                  <a:cubicBezTo>
                    <a:pt x="1979" y="1336"/>
                    <a:pt x="1979" y="1305"/>
                    <a:pt x="1964" y="1284"/>
                  </a:cubicBezTo>
                  <a:lnTo>
                    <a:pt x="1115" y="25"/>
                  </a:lnTo>
                  <a:cubicBezTo>
                    <a:pt x="1106" y="10"/>
                    <a:pt x="1085" y="0"/>
                    <a:pt x="1065"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1"/>
            <p:cNvSpPr/>
            <p:nvPr/>
          </p:nvSpPr>
          <p:spPr>
            <a:xfrm>
              <a:off x="2329798" y="3501568"/>
              <a:ext cx="99457" cy="124347"/>
            </a:xfrm>
            <a:custGeom>
              <a:rect b="b" l="l" r="r" t="t"/>
              <a:pathLst>
                <a:path extrusionOk="0" h="1229" w="983">
                  <a:moveTo>
                    <a:pt x="520" y="165"/>
                  </a:moveTo>
                  <a:lnTo>
                    <a:pt x="838" y="637"/>
                  </a:lnTo>
                  <a:lnTo>
                    <a:pt x="463" y="1064"/>
                  </a:lnTo>
                  <a:lnTo>
                    <a:pt x="145" y="597"/>
                  </a:lnTo>
                  <a:lnTo>
                    <a:pt x="520" y="165"/>
                  </a:lnTo>
                  <a:close/>
                  <a:moveTo>
                    <a:pt x="530" y="1"/>
                  </a:moveTo>
                  <a:cubicBezTo>
                    <a:pt x="510" y="1"/>
                    <a:pt x="489" y="11"/>
                    <a:pt x="479" y="21"/>
                  </a:cubicBezTo>
                  <a:lnTo>
                    <a:pt x="22" y="550"/>
                  </a:lnTo>
                  <a:cubicBezTo>
                    <a:pt x="6" y="571"/>
                    <a:pt x="1" y="602"/>
                    <a:pt x="17" y="623"/>
                  </a:cubicBezTo>
                  <a:lnTo>
                    <a:pt x="406" y="1203"/>
                  </a:lnTo>
                  <a:cubicBezTo>
                    <a:pt x="418" y="1218"/>
                    <a:pt x="437" y="1228"/>
                    <a:pt x="453" y="1228"/>
                  </a:cubicBezTo>
                  <a:lnTo>
                    <a:pt x="458" y="1228"/>
                  </a:lnTo>
                  <a:cubicBezTo>
                    <a:pt x="479" y="1228"/>
                    <a:pt x="494" y="1218"/>
                    <a:pt x="505" y="1208"/>
                  </a:cubicBezTo>
                  <a:lnTo>
                    <a:pt x="961" y="684"/>
                  </a:lnTo>
                  <a:cubicBezTo>
                    <a:pt x="982" y="658"/>
                    <a:pt x="982" y="627"/>
                    <a:pt x="968" y="606"/>
                  </a:cubicBezTo>
                  <a:lnTo>
                    <a:pt x="577" y="32"/>
                  </a:lnTo>
                  <a:cubicBezTo>
                    <a:pt x="567" y="16"/>
                    <a:pt x="551" y="6"/>
                    <a:pt x="530"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1"/>
            <p:cNvSpPr/>
            <p:nvPr/>
          </p:nvSpPr>
          <p:spPr>
            <a:xfrm>
              <a:off x="1375210" y="3198144"/>
              <a:ext cx="184649" cy="235946"/>
            </a:xfrm>
            <a:custGeom>
              <a:rect b="b" l="l" r="r" t="t"/>
              <a:pathLst>
                <a:path extrusionOk="0" h="2332" w="1825">
                  <a:moveTo>
                    <a:pt x="1352" y="157"/>
                  </a:moveTo>
                  <a:lnTo>
                    <a:pt x="1687" y="1504"/>
                  </a:lnTo>
                  <a:lnTo>
                    <a:pt x="468" y="2177"/>
                  </a:lnTo>
                  <a:lnTo>
                    <a:pt x="135" y="826"/>
                  </a:lnTo>
                  <a:lnTo>
                    <a:pt x="1352" y="157"/>
                  </a:lnTo>
                  <a:close/>
                  <a:moveTo>
                    <a:pt x="1393" y="1"/>
                  </a:moveTo>
                  <a:cubicBezTo>
                    <a:pt x="1383" y="1"/>
                    <a:pt x="1373" y="4"/>
                    <a:pt x="1362" y="9"/>
                  </a:cubicBezTo>
                  <a:lnTo>
                    <a:pt x="37" y="743"/>
                  </a:lnTo>
                  <a:cubicBezTo>
                    <a:pt x="12" y="754"/>
                    <a:pt x="1" y="785"/>
                    <a:pt x="6" y="811"/>
                  </a:cubicBezTo>
                  <a:lnTo>
                    <a:pt x="371" y="2280"/>
                  </a:lnTo>
                  <a:cubicBezTo>
                    <a:pt x="376" y="2301"/>
                    <a:pt x="387" y="2315"/>
                    <a:pt x="407" y="2327"/>
                  </a:cubicBezTo>
                  <a:cubicBezTo>
                    <a:pt x="413" y="2327"/>
                    <a:pt x="423" y="2331"/>
                    <a:pt x="432" y="2331"/>
                  </a:cubicBezTo>
                  <a:cubicBezTo>
                    <a:pt x="444" y="2331"/>
                    <a:pt x="453" y="2327"/>
                    <a:pt x="458" y="2322"/>
                  </a:cubicBezTo>
                  <a:lnTo>
                    <a:pt x="1789" y="1591"/>
                  </a:lnTo>
                  <a:cubicBezTo>
                    <a:pt x="1815" y="1575"/>
                    <a:pt x="1825" y="1551"/>
                    <a:pt x="1820" y="1520"/>
                  </a:cubicBezTo>
                  <a:lnTo>
                    <a:pt x="1455" y="50"/>
                  </a:lnTo>
                  <a:cubicBezTo>
                    <a:pt x="1450" y="29"/>
                    <a:pt x="1435" y="14"/>
                    <a:pt x="1419" y="9"/>
                  </a:cubicBezTo>
                  <a:cubicBezTo>
                    <a:pt x="1412" y="4"/>
                    <a:pt x="1403" y="1"/>
                    <a:pt x="1393"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1"/>
            <p:cNvSpPr/>
            <p:nvPr/>
          </p:nvSpPr>
          <p:spPr>
            <a:xfrm>
              <a:off x="1421548" y="3258546"/>
              <a:ext cx="92173" cy="115241"/>
            </a:xfrm>
            <a:custGeom>
              <a:rect b="b" l="l" r="r" t="t"/>
              <a:pathLst>
                <a:path extrusionOk="0" h="1139" w="911">
                  <a:moveTo>
                    <a:pt x="638" y="157"/>
                  </a:moveTo>
                  <a:lnTo>
                    <a:pt x="771" y="707"/>
                  </a:lnTo>
                  <a:lnTo>
                    <a:pt x="273" y="985"/>
                  </a:lnTo>
                  <a:lnTo>
                    <a:pt x="140" y="430"/>
                  </a:lnTo>
                  <a:lnTo>
                    <a:pt x="638" y="157"/>
                  </a:lnTo>
                  <a:close/>
                  <a:moveTo>
                    <a:pt x="674" y="0"/>
                  </a:moveTo>
                  <a:cubicBezTo>
                    <a:pt x="665" y="0"/>
                    <a:pt x="656" y="3"/>
                    <a:pt x="648" y="8"/>
                  </a:cubicBezTo>
                  <a:lnTo>
                    <a:pt x="36" y="342"/>
                  </a:lnTo>
                  <a:cubicBezTo>
                    <a:pt x="10" y="357"/>
                    <a:pt x="0" y="388"/>
                    <a:pt x="5" y="414"/>
                  </a:cubicBezTo>
                  <a:lnTo>
                    <a:pt x="175" y="1087"/>
                  </a:lnTo>
                  <a:cubicBezTo>
                    <a:pt x="180" y="1108"/>
                    <a:pt x="190" y="1123"/>
                    <a:pt x="206" y="1133"/>
                  </a:cubicBezTo>
                  <a:cubicBezTo>
                    <a:pt x="216" y="1133"/>
                    <a:pt x="226" y="1139"/>
                    <a:pt x="232" y="1139"/>
                  </a:cubicBezTo>
                  <a:cubicBezTo>
                    <a:pt x="242" y="1139"/>
                    <a:pt x="252" y="1133"/>
                    <a:pt x="263" y="1128"/>
                  </a:cubicBezTo>
                  <a:lnTo>
                    <a:pt x="874" y="793"/>
                  </a:lnTo>
                  <a:cubicBezTo>
                    <a:pt x="899" y="779"/>
                    <a:pt x="911" y="753"/>
                    <a:pt x="904" y="722"/>
                  </a:cubicBezTo>
                  <a:lnTo>
                    <a:pt x="735" y="48"/>
                  </a:lnTo>
                  <a:cubicBezTo>
                    <a:pt x="730" y="29"/>
                    <a:pt x="719" y="13"/>
                    <a:pt x="700" y="8"/>
                  </a:cubicBezTo>
                  <a:cubicBezTo>
                    <a:pt x="692" y="3"/>
                    <a:pt x="683" y="0"/>
                    <a:pt x="674"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1"/>
            <p:cNvSpPr/>
            <p:nvPr/>
          </p:nvSpPr>
          <p:spPr>
            <a:xfrm>
              <a:off x="2787919" y="3384913"/>
              <a:ext cx="195576" cy="249301"/>
            </a:xfrm>
            <a:custGeom>
              <a:rect b="b" l="l" r="r" t="t"/>
              <a:pathLst>
                <a:path extrusionOk="0" h="2464" w="1933">
                  <a:moveTo>
                    <a:pt x="709" y="161"/>
                  </a:moveTo>
                  <a:lnTo>
                    <a:pt x="1789" y="1036"/>
                  </a:lnTo>
                  <a:lnTo>
                    <a:pt x="1224" y="2305"/>
                  </a:lnTo>
                  <a:lnTo>
                    <a:pt x="145" y="1431"/>
                  </a:lnTo>
                  <a:lnTo>
                    <a:pt x="709" y="161"/>
                  </a:lnTo>
                  <a:close/>
                  <a:moveTo>
                    <a:pt x="684" y="0"/>
                  </a:moveTo>
                  <a:cubicBezTo>
                    <a:pt x="679" y="0"/>
                    <a:pt x="674" y="1"/>
                    <a:pt x="669" y="2"/>
                  </a:cubicBezTo>
                  <a:cubicBezTo>
                    <a:pt x="653" y="7"/>
                    <a:pt x="638" y="18"/>
                    <a:pt x="627" y="38"/>
                  </a:cubicBezTo>
                  <a:lnTo>
                    <a:pt x="10" y="1420"/>
                  </a:lnTo>
                  <a:cubicBezTo>
                    <a:pt x="0" y="1446"/>
                    <a:pt x="5" y="1477"/>
                    <a:pt x="26" y="1493"/>
                  </a:cubicBezTo>
                  <a:lnTo>
                    <a:pt x="1208" y="2449"/>
                  </a:lnTo>
                  <a:cubicBezTo>
                    <a:pt x="1219" y="2459"/>
                    <a:pt x="1234" y="2464"/>
                    <a:pt x="1243" y="2464"/>
                  </a:cubicBezTo>
                  <a:cubicBezTo>
                    <a:pt x="1250" y="2464"/>
                    <a:pt x="1255" y="2464"/>
                    <a:pt x="1260" y="2459"/>
                  </a:cubicBezTo>
                  <a:cubicBezTo>
                    <a:pt x="1280" y="2459"/>
                    <a:pt x="1295" y="2443"/>
                    <a:pt x="1300" y="2428"/>
                  </a:cubicBezTo>
                  <a:lnTo>
                    <a:pt x="1922" y="1040"/>
                  </a:lnTo>
                  <a:cubicBezTo>
                    <a:pt x="1933" y="1015"/>
                    <a:pt x="1922" y="984"/>
                    <a:pt x="1902" y="969"/>
                  </a:cubicBezTo>
                  <a:lnTo>
                    <a:pt x="725" y="13"/>
                  </a:lnTo>
                  <a:cubicBezTo>
                    <a:pt x="714" y="5"/>
                    <a:pt x="699" y="0"/>
                    <a:pt x="684"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1"/>
            <p:cNvSpPr/>
            <p:nvPr/>
          </p:nvSpPr>
          <p:spPr>
            <a:xfrm>
              <a:off x="2836786" y="3448856"/>
              <a:ext cx="97333" cy="121514"/>
            </a:xfrm>
            <a:custGeom>
              <a:rect b="b" l="l" r="r" t="t"/>
              <a:pathLst>
                <a:path extrusionOk="0" h="1201" w="962">
                  <a:moveTo>
                    <a:pt x="376" y="162"/>
                  </a:moveTo>
                  <a:lnTo>
                    <a:pt x="817" y="516"/>
                  </a:lnTo>
                  <a:lnTo>
                    <a:pt x="587" y="1035"/>
                  </a:lnTo>
                  <a:lnTo>
                    <a:pt x="144" y="681"/>
                  </a:lnTo>
                  <a:lnTo>
                    <a:pt x="376" y="162"/>
                  </a:lnTo>
                  <a:close/>
                  <a:moveTo>
                    <a:pt x="355" y="1"/>
                  </a:moveTo>
                  <a:cubicBezTo>
                    <a:pt x="350" y="1"/>
                    <a:pt x="345" y="1"/>
                    <a:pt x="340" y="3"/>
                  </a:cubicBezTo>
                  <a:cubicBezTo>
                    <a:pt x="319" y="8"/>
                    <a:pt x="304" y="17"/>
                    <a:pt x="298" y="38"/>
                  </a:cubicBezTo>
                  <a:lnTo>
                    <a:pt x="16" y="676"/>
                  </a:lnTo>
                  <a:cubicBezTo>
                    <a:pt x="1" y="701"/>
                    <a:pt x="11" y="727"/>
                    <a:pt x="32" y="748"/>
                  </a:cubicBezTo>
                  <a:lnTo>
                    <a:pt x="571" y="1184"/>
                  </a:lnTo>
                  <a:cubicBezTo>
                    <a:pt x="582" y="1194"/>
                    <a:pt x="596" y="1200"/>
                    <a:pt x="612" y="1200"/>
                  </a:cubicBezTo>
                  <a:cubicBezTo>
                    <a:pt x="617" y="1200"/>
                    <a:pt x="622" y="1200"/>
                    <a:pt x="627" y="1194"/>
                  </a:cubicBezTo>
                  <a:cubicBezTo>
                    <a:pt x="643" y="1189"/>
                    <a:pt x="658" y="1179"/>
                    <a:pt x="668" y="1163"/>
                  </a:cubicBezTo>
                  <a:lnTo>
                    <a:pt x="952" y="527"/>
                  </a:lnTo>
                  <a:cubicBezTo>
                    <a:pt x="962" y="501"/>
                    <a:pt x="957" y="470"/>
                    <a:pt x="936" y="454"/>
                  </a:cubicBezTo>
                  <a:lnTo>
                    <a:pt x="390" y="13"/>
                  </a:lnTo>
                  <a:cubicBezTo>
                    <a:pt x="380" y="5"/>
                    <a:pt x="368" y="1"/>
                    <a:pt x="355"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1"/>
            <p:cNvSpPr/>
            <p:nvPr/>
          </p:nvSpPr>
          <p:spPr>
            <a:xfrm>
              <a:off x="3230358" y="3226372"/>
              <a:ext cx="185155" cy="235744"/>
            </a:xfrm>
            <a:custGeom>
              <a:rect b="b" l="l" r="r" t="t"/>
              <a:pathLst>
                <a:path extrusionOk="0" h="2330" w="1830">
                  <a:moveTo>
                    <a:pt x="473" y="156"/>
                  </a:moveTo>
                  <a:lnTo>
                    <a:pt x="1692" y="824"/>
                  </a:lnTo>
                  <a:lnTo>
                    <a:pt x="1357" y="2176"/>
                  </a:lnTo>
                  <a:lnTo>
                    <a:pt x="139" y="1502"/>
                  </a:lnTo>
                  <a:lnTo>
                    <a:pt x="473" y="156"/>
                  </a:lnTo>
                  <a:close/>
                  <a:moveTo>
                    <a:pt x="434" y="1"/>
                  </a:moveTo>
                  <a:cubicBezTo>
                    <a:pt x="426" y="1"/>
                    <a:pt x="418" y="3"/>
                    <a:pt x="411" y="8"/>
                  </a:cubicBezTo>
                  <a:cubicBezTo>
                    <a:pt x="392" y="13"/>
                    <a:pt x="381" y="27"/>
                    <a:pt x="376" y="48"/>
                  </a:cubicBezTo>
                  <a:lnTo>
                    <a:pt x="11" y="1523"/>
                  </a:lnTo>
                  <a:cubicBezTo>
                    <a:pt x="1" y="1549"/>
                    <a:pt x="15" y="1574"/>
                    <a:pt x="41" y="1590"/>
                  </a:cubicBezTo>
                  <a:lnTo>
                    <a:pt x="1367" y="2320"/>
                  </a:lnTo>
                  <a:cubicBezTo>
                    <a:pt x="1378" y="2325"/>
                    <a:pt x="1388" y="2330"/>
                    <a:pt x="1398" y="2330"/>
                  </a:cubicBezTo>
                  <a:cubicBezTo>
                    <a:pt x="1409" y="2330"/>
                    <a:pt x="1414" y="2330"/>
                    <a:pt x="1424" y="2325"/>
                  </a:cubicBezTo>
                  <a:cubicBezTo>
                    <a:pt x="1440" y="2314"/>
                    <a:pt x="1455" y="2299"/>
                    <a:pt x="1460" y="2283"/>
                  </a:cubicBezTo>
                  <a:lnTo>
                    <a:pt x="1825" y="809"/>
                  </a:lnTo>
                  <a:cubicBezTo>
                    <a:pt x="1830" y="783"/>
                    <a:pt x="1820" y="753"/>
                    <a:pt x="1794" y="741"/>
                  </a:cubicBezTo>
                  <a:lnTo>
                    <a:pt x="463" y="8"/>
                  </a:lnTo>
                  <a:cubicBezTo>
                    <a:pt x="454" y="4"/>
                    <a:pt x="444" y="1"/>
                    <a:pt x="43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1"/>
            <p:cNvSpPr/>
            <p:nvPr/>
          </p:nvSpPr>
          <p:spPr>
            <a:xfrm>
              <a:off x="3277202" y="3286774"/>
              <a:ext cx="92072" cy="115140"/>
            </a:xfrm>
            <a:custGeom>
              <a:rect b="b" l="l" r="r" t="t"/>
              <a:pathLst>
                <a:path extrusionOk="0" h="1138" w="910">
                  <a:moveTo>
                    <a:pt x="273" y="156"/>
                  </a:moveTo>
                  <a:lnTo>
                    <a:pt x="771" y="428"/>
                  </a:lnTo>
                  <a:lnTo>
                    <a:pt x="632" y="983"/>
                  </a:lnTo>
                  <a:lnTo>
                    <a:pt x="133" y="706"/>
                  </a:lnTo>
                  <a:lnTo>
                    <a:pt x="273" y="156"/>
                  </a:lnTo>
                  <a:close/>
                  <a:moveTo>
                    <a:pt x="231" y="1"/>
                  </a:moveTo>
                  <a:cubicBezTo>
                    <a:pt x="223" y="1"/>
                    <a:pt x="214" y="2"/>
                    <a:pt x="206" y="6"/>
                  </a:cubicBezTo>
                  <a:cubicBezTo>
                    <a:pt x="190" y="11"/>
                    <a:pt x="175" y="27"/>
                    <a:pt x="175" y="47"/>
                  </a:cubicBezTo>
                  <a:lnTo>
                    <a:pt x="5" y="725"/>
                  </a:lnTo>
                  <a:cubicBezTo>
                    <a:pt x="0" y="751"/>
                    <a:pt x="10" y="777"/>
                    <a:pt x="36" y="792"/>
                  </a:cubicBezTo>
                  <a:lnTo>
                    <a:pt x="643" y="1126"/>
                  </a:lnTo>
                  <a:cubicBezTo>
                    <a:pt x="653" y="1131"/>
                    <a:pt x="662" y="1137"/>
                    <a:pt x="674" y="1137"/>
                  </a:cubicBezTo>
                  <a:cubicBezTo>
                    <a:pt x="683" y="1137"/>
                    <a:pt x="693" y="1137"/>
                    <a:pt x="699" y="1131"/>
                  </a:cubicBezTo>
                  <a:cubicBezTo>
                    <a:pt x="719" y="1121"/>
                    <a:pt x="730" y="1106"/>
                    <a:pt x="735" y="1090"/>
                  </a:cubicBezTo>
                  <a:lnTo>
                    <a:pt x="904" y="412"/>
                  </a:lnTo>
                  <a:cubicBezTo>
                    <a:pt x="909" y="386"/>
                    <a:pt x="894" y="355"/>
                    <a:pt x="873" y="345"/>
                  </a:cubicBezTo>
                  <a:lnTo>
                    <a:pt x="262" y="6"/>
                  </a:lnTo>
                  <a:cubicBezTo>
                    <a:pt x="253" y="3"/>
                    <a:pt x="242" y="1"/>
                    <a:pt x="23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1"/>
            <p:cNvSpPr/>
            <p:nvPr/>
          </p:nvSpPr>
          <p:spPr>
            <a:xfrm>
              <a:off x="2987031" y="2961596"/>
              <a:ext cx="180096" cy="230179"/>
            </a:xfrm>
            <a:custGeom>
              <a:rect b="b" l="l" r="r" t="t"/>
              <a:pathLst>
                <a:path extrusionOk="0" h="2275" w="1780">
                  <a:moveTo>
                    <a:pt x="392" y="152"/>
                  </a:moveTo>
                  <a:lnTo>
                    <a:pt x="1645" y="759"/>
                  </a:lnTo>
                  <a:lnTo>
                    <a:pt x="1388" y="2120"/>
                  </a:lnTo>
                  <a:lnTo>
                    <a:pt x="134" y="1520"/>
                  </a:lnTo>
                  <a:lnTo>
                    <a:pt x="392" y="152"/>
                  </a:lnTo>
                  <a:close/>
                  <a:moveTo>
                    <a:pt x="345" y="0"/>
                  </a:moveTo>
                  <a:cubicBezTo>
                    <a:pt x="336" y="0"/>
                    <a:pt x="327" y="3"/>
                    <a:pt x="319" y="9"/>
                  </a:cubicBezTo>
                  <a:cubicBezTo>
                    <a:pt x="304" y="19"/>
                    <a:pt x="288" y="35"/>
                    <a:pt x="288" y="49"/>
                  </a:cubicBezTo>
                  <a:lnTo>
                    <a:pt x="6" y="1539"/>
                  </a:lnTo>
                  <a:cubicBezTo>
                    <a:pt x="1" y="1570"/>
                    <a:pt x="11" y="1596"/>
                    <a:pt x="36" y="1607"/>
                  </a:cubicBezTo>
                  <a:lnTo>
                    <a:pt x="1403" y="2269"/>
                  </a:lnTo>
                  <a:cubicBezTo>
                    <a:pt x="1414" y="2269"/>
                    <a:pt x="1424" y="2274"/>
                    <a:pt x="1429" y="2274"/>
                  </a:cubicBezTo>
                  <a:cubicBezTo>
                    <a:pt x="1440" y="2274"/>
                    <a:pt x="1450" y="2269"/>
                    <a:pt x="1460" y="2264"/>
                  </a:cubicBezTo>
                  <a:cubicBezTo>
                    <a:pt x="1476" y="2260"/>
                    <a:pt x="1486" y="2243"/>
                    <a:pt x="1491" y="2224"/>
                  </a:cubicBezTo>
                  <a:lnTo>
                    <a:pt x="1773" y="733"/>
                  </a:lnTo>
                  <a:cubicBezTo>
                    <a:pt x="1779" y="707"/>
                    <a:pt x="1768" y="676"/>
                    <a:pt x="1742" y="666"/>
                  </a:cubicBezTo>
                  <a:lnTo>
                    <a:pt x="376" y="9"/>
                  </a:lnTo>
                  <a:cubicBezTo>
                    <a:pt x="365" y="3"/>
                    <a:pt x="355" y="0"/>
                    <a:pt x="345"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1"/>
            <p:cNvSpPr/>
            <p:nvPr/>
          </p:nvSpPr>
          <p:spPr>
            <a:xfrm>
              <a:off x="3031751" y="3020379"/>
              <a:ext cx="90048" cy="112611"/>
            </a:xfrm>
            <a:custGeom>
              <a:rect b="b" l="l" r="r" t="t"/>
              <a:pathLst>
                <a:path extrusionOk="0" h="1113" w="890">
                  <a:moveTo>
                    <a:pt x="242" y="152"/>
                  </a:moveTo>
                  <a:lnTo>
                    <a:pt x="756" y="398"/>
                  </a:lnTo>
                  <a:lnTo>
                    <a:pt x="648" y="958"/>
                  </a:lnTo>
                  <a:lnTo>
                    <a:pt x="140" y="712"/>
                  </a:lnTo>
                  <a:lnTo>
                    <a:pt x="242" y="152"/>
                  </a:lnTo>
                  <a:close/>
                  <a:moveTo>
                    <a:pt x="198" y="0"/>
                  </a:moveTo>
                  <a:cubicBezTo>
                    <a:pt x="189" y="0"/>
                    <a:pt x="180" y="3"/>
                    <a:pt x="170" y="9"/>
                  </a:cubicBezTo>
                  <a:cubicBezTo>
                    <a:pt x="154" y="18"/>
                    <a:pt x="140" y="33"/>
                    <a:pt x="140" y="49"/>
                  </a:cubicBezTo>
                  <a:lnTo>
                    <a:pt x="5" y="738"/>
                  </a:lnTo>
                  <a:cubicBezTo>
                    <a:pt x="0" y="763"/>
                    <a:pt x="16" y="789"/>
                    <a:pt x="42" y="804"/>
                  </a:cubicBezTo>
                  <a:lnTo>
                    <a:pt x="669" y="1103"/>
                  </a:lnTo>
                  <a:cubicBezTo>
                    <a:pt x="679" y="1107"/>
                    <a:pt x="690" y="1112"/>
                    <a:pt x="695" y="1112"/>
                  </a:cubicBezTo>
                  <a:cubicBezTo>
                    <a:pt x="704" y="1112"/>
                    <a:pt x="714" y="1107"/>
                    <a:pt x="725" y="1103"/>
                  </a:cubicBezTo>
                  <a:cubicBezTo>
                    <a:pt x="740" y="1098"/>
                    <a:pt x="751" y="1082"/>
                    <a:pt x="756" y="1062"/>
                  </a:cubicBezTo>
                  <a:lnTo>
                    <a:pt x="884" y="379"/>
                  </a:lnTo>
                  <a:cubicBezTo>
                    <a:pt x="889" y="348"/>
                    <a:pt x="880" y="322"/>
                    <a:pt x="854" y="311"/>
                  </a:cubicBezTo>
                  <a:lnTo>
                    <a:pt x="227" y="9"/>
                  </a:lnTo>
                  <a:cubicBezTo>
                    <a:pt x="217" y="3"/>
                    <a:pt x="207" y="0"/>
                    <a:pt x="198"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1"/>
            <p:cNvSpPr/>
            <p:nvPr/>
          </p:nvSpPr>
          <p:spPr>
            <a:xfrm>
              <a:off x="2665193" y="3051744"/>
              <a:ext cx="195576" cy="249200"/>
            </a:xfrm>
            <a:custGeom>
              <a:rect b="b" l="l" r="r" t="t"/>
              <a:pathLst>
                <a:path extrusionOk="0" h="2463" w="1933">
                  <a:moveTo>
                    <a:pt x="710" y="161"/>
                  </a:moveTo>
                  <a:lnTo>
                    <a:pt x="1789" y="1034"/>
                  </a:lnTo>
                  <a:lnTo>
                    <a:pt x="1223" y="2303"/>
                  </a:lnTo>
                  <a:lnTo>
                    <a:pt x="144" y="1430"/>
                  </a:lnTo>
                  <a:lnTo>
                    <a:pt x="710" y="161"/>
                  </a:lnTo>
                  <a:close/>
                  <a:moveTo>
                    <a:pt x="668" y="1"/>
                  </a:moveTo>
                  <a:cubicBezTo>
                    <a:pt x="653" y="7"/>
                    <a:pt x="637" y="22"/>
                    <a:pt x="627" y="38"/>
                  </a:cubicBezTo>
                  <a:lnTo>
                    <a:pt x="11" y="1425"/>
                  </a:lnTo>
                  <a:cubicBezTo>
                    <a:pt x="1" y="1450"/>
                    <a:pt x="6" y="1481"/>
                    <a:pt x="27" y="1497"/>
                  </a:cubicBezTo>
                  <a:lnTo>
                    <a:pt x="1208" y="2453"/>
                  </a:lnTo>
                  <a:cubicBezTo>
                    <a:pt x="1218" y="2458"/>
                    <a:pt x="1234" y="2462"/>
                    <a:pt x="1249" y="2462"/>
                  </a:cubicBezTo>
                  <a:lnTo>
                    <a:pt x="1260" y="2462"/>
                  </a:lnTo>
                  <a:cubicBezTo>
                    <a:pt x="1280" y="2458"/>
                    <a:pt x="1296" y="2448"/>
                    <a:pt x="1306" y="2427"/>
                  </a:cubicBezTo>
                  <a:lnTo>
                    <a:pt x="1922" y="1044"/>
                  </a:lnTo>
                  <a:cubicBezTo>
                    <a:pt x="1932" y="1018"/>
                    <a:pt x="1922" y="987"/>
                    <a:pt x="1901" y="968"/>
                  </a:cubicBezTo>
                  <a:lnTo>
                    <a:pt x="725" y="17"/>
                  </a:lnTo>
                  <a:cubicBezTo>
                    <a:pt x="710" y="1"/>
                    <a:pt x="689" y="1"/>
                    <a:pt x="668"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1"/>
            <p:cNvSpPr/>
            <p:nvPr/>
          </p:nvSpPr>
          <p:spPr>
            <a:xfrm>
              <a:off x="2714061" y="3116091"/>
              <a:ext cx="97434" cy="121008"/>
            </a:xfrm>
            <a:custGeom>
              <a:rect b="b" l="l" r="r" t="t"/>
              <a:pathLst>
                <a:path extrusionOk="0" h="1196" w="963">
                  <a:moveTo>
                    <a:pt x="376" y="157"/>
                  </a:moveTo>
                  <a:lnTo>
                    <a:pt x="818" y="517"/>
                  </a:lnTo>
                  <a:lnTo>
                    <a:pt x="586" y="1036"/>
                  </a:lnTo>
                  <a:lnTo>
                    <a:pt x="144" y="676"/>
                  </a:lnTo>
                  <a:lnTo>
                    <a:pt x="376" y="157"/>
                  </a:lnTo>
                  <a:close/>
                  <a:moveTo>
                    <a:pt x="355" y="0"/>
                  </a:moveTo>
                  <a:cubicBezTo>
                    <a:pt x="350" y="0"/>
                    <a:pt x="345" y="1"/>
                    <a:pt x="339" y="2"/>
                  </a:cubicBezTo>
                  <a:cubicBezTo>
                    <a:pt x="320" y="2"/>
                    <a:pt x="304" y="18"/>
                    <a:pt x="299" y="33"/>
                  </a:cubicBezTo>
                  <a:lnTo>
                    <a:pt x="16" y="671"/>
                  </a:lnTo>
                  <a:cubicBezTo>
                    <a:pt x="0" y="697"/>
                    <a:pt x="11" y="728"/>
                    <a:pt x="31" y="742"/>
                  </a:cubicBezTo>
                  <a:lnTo>
                    <a:pt x="571" y="1184"/>
                  </a:lnTo>
                  <a:cubicBezTo>
                    <a:pt x="586" y="1190"/>
                    <a:pt x="597" y="1195"/>
                    <a:pt x="612" y="1195"/>
                  </a:cubicBezTo>
                  <a:lnTo>
                    <a:pt x="628" y="1195"/>
                  </a:lnTo>
                  <a:cubicBezTo>
                    <a:pt x="643" y="1190"/>
                    <a:pt x="659" y="1179"/>
                    <a:pt x="669" y="1159"/>
                  </a:cubicBezTo>
                  <a:lnTo>
                    <a:pt x="951" y="522"/>
                  </a:lnTo>
                  <a:cubicBezTo>
                    <a:pt x="962" y="496"/>
                    <a:pt x="956" y="470"/>
                    <a:pt x="936" y="450"/>
                  </a:cubicBezTo>
                  <a:lnTo>
                    <a:pt x="391" y="12"/>
                  </a:lnTo>
                  <a:cubicBezTo>
                    <a:pt x="380" y="5"/>
                    <a:pt x="369" y="0"/>
                    <a:pt x="355"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1"/>
            <p:cNvSpPr/>
            <p:nvPr/>
          </p:nvSpPr>
          <p:spPr>
            <a:xfrm>
              <a:off x="2004418" y="2309624"/>
              <a:ext cx="809015" cy="933666"/>
            </a:xfrm>
            <a:custGeom>
              <a:rect b="b" l="l" r="r" t="t"/>
              <a:pathLst>
                <a:path extrusionOk="0" h="9228" w="7996">
                  <a:moveTo>
                    <a:pt x="4155" y="0"/>
                  </a:moveTo>
                  <a:cubicBezTo>
                    <a:pt x="1880" y="0"/>
                    <a:pt x="128" y="409"/>
                    <a:pt x="128" y="409"/>
                  </a:cubicBezTo>
                  <a:cubicBezTo>
                    <a:pt x="67" y="1206"/>
                    <a:pt x="0" y="3503"/>
                    <a:pt x="164" y="4176"/>
                  </a:cubicBezTo>
                  <a:cubicBezTo>
                    <a:pt x="627" y="6047"/>
                    <a:pt x="3849" y="9228"/>
                    <a:pt x="3849" y="9228"/>
                  </a:cubicBezTo>
                  <a:cubicBezTo>
                    <a:pt x="6568" y="7691"/>
                    <a:pt x="7853" y="4197"/>
                    <a:pt x="7853" y="4197"/>
                  </a:cubicBezTo>
                  <a:cubicBezTo>
                    <a:pt x="7996" y="3092"/>
                    <a:pt x="7806" y="409"/>
                    <a:pt x="7806" y="409"/>
                  </a:cubicBezTo>
                  <a:cubicBezTo>
                    <a:pt x="6561" y="103"/>
                    <a:pt x="5293" y="0"/>
                    <a:pt x="4155"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1"/>
            <p:cNvSpPr/>
            <p:nvPr/>
          </p:nvSpPr>
          <p:spPr>
            <a:xfrm>
              <a:off x="2345884" y="2616184"/>
              <a:ext cx="109980" cy="152474"/>
            </a:xfrm>
            <a:custGeom>
              <a:rect b="b" l="l" r="r" t="t"/>
              <a:pathLst>
                <a:path extrusionOk="0" h="1507" w="1087">
                  <a:moveTo>
                    <a:pt x="546" y="169"/>
                  </a:moveTo>
                  <a:lnTo>
                    <a:pt x="685" y="375"/>
                  </a:lnTo>
                  <a:lnTo>
                    <a:pt x="767" y="494"/>
                  </a:lnTo>
                  <a:lnTo>
                    <a:pt x="947" y="755"/>
                  </a:lnTo>
                  <a:lnTo>
                    <a:pt x="762" y="1018"/>
                  </a:lnTo>
                  <a:lnTo>
                    <a:pt x="608" y="1243"/>
                  </a:lnTo>
                  <a:lnTo>
                    <a:pt x="546" y="1336"/>
                  </a:lnTo>
                  <a:lnTo>
                    <a:pt x="469" y="1229"/>
                  </a:lnTo>
                  <a:lnTo>
                    <a:pt x="140" y="755"/>
                  </a:lnTo>
                  <a:lnTo>
                    <a:pt x="197" y="674"/>
                  </a:lnTo>
                  <a:lnTo>
                    <a:pt x="351" y="452"/>
                  </a:lnTo>
                  <a:lnTo>
                    <a:pt x="458" y="293"/>
                  </a:lnTo>
                  <a:lnTo>
                    <a:pt x="546" y="169"/>
                  </a:lnTo>
                  <a:close/>
                  <a:moveTo>
                    <a:pt x="546" y="0"/>
                  </a:moveTo>
                  <a:cubicBezTo>
                    <a:pt x="525" y="0"/>
                    <a:pt x="505" y="10"/>
                    <a:pt x="494" y="26"/>
                  </a:cubicBezTo>
                  <a:lnTo>
                    <a:pt x="432" y="112"/>
                  </a:lnTo>
                  <a:lnTo>
                    <a:pt x="325" y="273"/>
                  </a:lnTo>
                  <a:lnTo>
                    <a:pt x="93" y="606"/>
                  </a:lnTo>
                  <a:lnTo>
                    <a:pt x="17" y="719"/>
                  </a:lnTo>
                  <a:cubicBezTo>
                    <a:pt x="1" y="740"/>
                    <a:pt x="1" y="766"/>
                    <a:pt x="17" y="786"/>
                  </a:cubicBezTo>
                  <a:lnTo>
                    <a:pt x="494" y="1480"/>
                  </a:lnTo>
                  <a:cubicBezTo>
                    <a:pt x="500" y="1490"/>
                    <a:pt x="510" y="1495"/>
                    <a:pt x="515" y="1500"/>
                  </a:cubicBezTo>
                  <a:cubicBezTo>
                    <a:pt x="525" y="1506"/>
                    <a:pt x="536" y="1506"/>
                    <a:pt x="546" y="1506"/>
                  </a:cubicBezTo>
                  <a:cubicBezTo>
                    <a:pt x="567" y="1506"/>
                    <a:pt x="582" y="1495"/>
                    <a:pt x="593" y="1480"/>
                  </a:cubicBezTo>
                  <a:lnTo>
                    <a:pt x="638" y="1419"/>
                  </a:lnTo>
                  <a:lnTo>
                    <a:pt x="864" y="1089"/>
                  </a:lnTo>
                  <a:lnTo>
                    <a:pt x="1070" y="786"/>
                  </a:lnTo>
                  <a:cubicBezTo>
                    <a:pt x="1086" y="766"/>
                    <a:pt x="1086" y="740"/>
                    <a:pt x="1070" y="719"/>
                  </a:cubicBezTo>
                  <a:lnTo>
                    <a:pt x="906" y="482"/>
                  </a:lnTo>
                  <a:lnTo>
                    <a:pt x="828" y="365"/>
                  </a:lnTo>
                  <a:lnTo>
                    <a:pt x="593" y="26"/>
                  </a:lnTo>
                  <a:cubicBezTo>
                    <a:pt x="582" y="10"/>
                    <a:pt x="567" y="0"/>
                    <a:pt x="54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1"/>
            <p:cNvSpPr/>
            <p:nvPr/>
          </p:nvSpPr>
          <p:spPr>
            <a:xfrm>
              <a:off x="2345884" y="2358694"/>
              <a:ext cx="109980" cy="152474"/>
            </a:xfrm>
            <a:custGeom>
              <a:rect b="b" l="l" r="r" t="t"/>
              <a:pathLst>
                <a:path extrusionOk="0" h="1507" w="1087">
                  <a:moveTo>
                    <a:pt x="546" y="176"/>
                  </a:moveTo>
                  <a:lnTo>
                    <a:pt x="947" y="757"/>
                  </a:lnTo>
                  <a:lnTo>
                    <a:pt x="629" y="1214"/>
                  </a:lnTo>
                  <a:lnTo>
                    <a:pt x="546" y="1338"/>
                  </a:lnTo>
                  <a:lnTo>
                    <a:pt x="520" y="1307"/>
                  </a:lnTo>
                  <a:lnTo>
                    <a:pt x="140" y="757"/>
                  </a:lnTo>
                  <a:lnTo>
                    <a:pt x="546" y="176"/>
                  </a:lnTo>
                  <a:close/>
                  <a:moveTo>
                    <a:pt x="546" y="1"/>
                  </a:moveTo>
                  <a:cubicBezTo>
                    <a:pt x="525" y="1"/>
                    <a:pt x="505" y="12"/>
                    <a:pt x="494" y="32"/>
                  </a:cubicBezTo>
                  <a:lnTo>
                    <a:pt x="17" y="721"/>
                  </a:lnTo>
                  <a:cubicBezTo>
                    <a:pt x="1" y="741"/>
                    <a:pt x="1" y="772"/>
                    <a:pt x="17" y="793"/>
                  </a:cubicBezTo>
                  <a:lnTo>
                    <a:pt x="449" y="1419"/>
                  </a:lnTo>
                  <a:lnTo>
                    <a:pt x="494" y="1481"/>
                  </a:lnTo>
                  <a:cubicBezTo>
                    <a:pt x="505" y="1497"/>
                    <a:pt x="525" y="1507"/>
                    <a:pt x="546" y="1507"/>
                  </a:cubicBezTo>
                  <a:cubicBezTo>
                    <a:pt x="567" y="1507"/>
                    <a:pt x="582" y="1497"/>
                    <a:pt x="593" y="1481"/>
                  </a:cubicBezTo>
                  <a:lnTo>
                    <a:pt x="778" y="1219"/>
                  </a:lnTo>
                  <a:lnTo>
                    <a:pt x="1070" y="793"/>
                  </a:lnTo>
                  <a:cubicBezTo>
                    <a:pt x="1086" y="772"/>
                    <a:pt x="1086" y="741"/>
                    <a:pt x="1070" y="721"/>
                  </a:cubicBezTo>
                  <a:lnTo>
                    <a:pt x="593" y="32"/>
                  </a:lnTo>
                  <a:cubicBezTo>
                    <a:pt x="582" y="12"/>
                    <a:pt x="567" y="1"/>
                    <a:pt x="54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1"/>
            <p:cNvSpPr/>
            <p:nvPr/>
          </p:nvSpPr>
          <p:spPr>
            <a:xfrm>
              <a:off x="2345884" y="2969185"/>
              <a:ext cx="109980" cy="152474"/>
            </a:xfrm>
            <a:custGeom>
              <a:rect b="b" l="l" r="r" t="t"/>
              <a:pathLst>
                <a:path extrusionOk="0" h="1507" w="1087">
                  <a:moveTo>
                    <a:pt x="546" y="169"/>
                  </a:moveTo>
                  <a:lnTo>
                    <a:pt x="674" y="360"/>
                  </a:lnTo>
                  <a:lnTo>
                    <a:pt x="947" y="755"/>
                  </a:lnTo>
                  <a:lnTo>
                    <a:pt x="721" y="1079"/>
                  </a:lnTo>
                  <a:lnTo>
                    <a:pt x="546" y="1336"/>
                  </a:lnTo>
                  <a:lnTo>
                    <a:pt x="458" y="1213"/>
                  </a:lnTo>
                  <a:lnTo>
                    <a:pt x="140" y="755"/>
                  </a:lnTo>
                  <a:lnTo>
                    <a:pt x="413" y="360"/>
                  </a:lnTo>
                  <a:lnTo>
                    <a:pt x="546" y="169"/>
                  </a:lnTo>
                  <a:close/>
                  <a:moveTo>
                    <a:pt x="546" y="0"/>
                  </a:moveTo>
                  <a:cubicBezTo>
                    <a:pt x="525" y="0"/>
                    <a:pt x="505" y="10"/>
                    <a:pt x="494" y="31"/>
                  </a:cubicBezTo>
                  <a:lnTo>
                    <a:pt x="264" y="360"/>
                  </a:lnTo>
                  <a:lnTo>
                    <a:pt x="83" y="622"/>
                  </a:lnTo>
                  <a:lnTo>
                    <a:pt x="69" y="643"/>
                  </a:lnTo>
                  <a:lnTo>
                    <a:pt x="17" y="719"/>
                  </a:lnTo>
                  <a:cubicBezTo>
                    <a:pt x="1" y="740"/>
                    <a:pt x="1" y="771"/>
                    <a:pt x="17" y="792"/>
                  </a:cubicBezTo>
                  <a:lnTo>
                    <a:pt x="114" y="930"/>
                  </a:lnTo>
                  <a:lnTo>
                    <a:pt x="264" y="1146"/>
                  </a:lnTo>
                  <a:lnTo>
                    <a:pt x="346" y="1269"/>
                  </a:lnTo>
                  <a:lnTo>
                    <a:pt x="494" y="1480"/>
                  </a:lnTo>
                  <a:cubicBezTo>
                    <a:pt x="505" y="1495"/>
                    <a:pt x="525" y="1506"/>
                    <a:pt x="546" y="1506"/>
                  </a:cubicBezTo>
                  <a:cubicBezTo>
                    <a:pt x="567" y="1506"/>
                    <a:pt x="582" y="1495"/>
                    <a:pt x="593" y="1480"/>
                  </a:cubicBezTo>
                  <a:lnTo>
                    <a:pt x="921" y="1013"/>
                  </a:lnTo>
                  <a:lnTo>
                    <a:pt x="1070" y="792"/>
                  </a:lnTo>
                  <a:cubicBezTo>
                    <a:pt x="1086" y="771"/>
                    <a:pt x="1086" y="740"/>
                    <a:pt x="1070" y="719"/>
                  </a:cubicBezTo>
                  <a:lnTo>
                    <a:pt x="823" y="360"/>
                  </a:lnTo>
                  <a:lnTo>
                    <a:pt x="593" y="31"/>
                  </a:lnTo>
                  <a:cubicBezTo>
                    <a:pt x="582" y="10"/>
                    <a:pt x="567" y="0"/>
                    <a:pt x="54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1"/>
            <p:cNvSpPr/>
            <p:nvPr/>
          </p:nvSpPr>
          <p:spPr>
            <a:xfrm>
              <a:off x="2507663" y="2791622"/>
              <a:ext cx="109272" cy="152171"/>
            </a:xfrm>
            <a:custGeom>
              <a:rect b="b" l="l" r="r" t="t"/>
              <a:pathLst>
                <a:path extrusionOk="0" h="1504" w="1080">
                  <a:moveTo>
                    <a:pt x="540" y="167"/>
                  </a:moveTo>
                  <a:lnTo>
                    <a:pt x="946" y="748"/>
                  </a:lnTo>
                  <a:lnTo>
                    <a:pt x="828" y="923"/>
                  </a:lnTo>
                  <a:lnTo>
                    <a:pt x="540" y="1334"/>
                  </a:lnTo>
                  <a:lnTo>
                    <a:pt x="278" y="954"/>
                  </a:lnTo>
                  <a:lnTo>
                    <a:pt x="140" y="748"/>
                  </a:lnTo>
                  <a:lnTo>
                    <a:pt x="540" y="167"/>
                  </a:lnTo>
                  <a:close/>
                  <a:moveTo>
                    <a:pt x="542" y="1"/>
                  </a:moveTo>
                  <a:cubicBezTo>
                    <a:pt x="522" y="1"/>
                    <a:pt x="502" y="8"/>
                    <a:pt x="489" y="24"/>
                  </a:cubicBezTo>
                  <a:lnTo>
                    <a:pt x="73" y="629"/>
                  </a:lnTo>
                  <a:lnTo>
                    <a:pt x="16" y="717"/>
                  </a:lnTo>
                  <a:cubicBezTo>
                    <a:pt x="0" y="738"/>
                    <a:pt x="0" y="764"/>
                    <a:pt x="16" y="783"/>
                  </a:cubicBezTo>
                  <a:lnTo>
                    <a:pt x="135" y="959"/>
                  </a:lnTo>
                  <a:lnTo>
                    <a:pt x="201" y="1056"/>
                  </a:lnTo>
                  <a:lnTo>
                    <a:pt x="489" y="1478"/>
                  </a:lnTo>
                  <a:cubicBezTo>
                    <a:pt x="505" y="1493"/>
                    <a:pt x="519" y="1504"/>
                    <a:pt x="540" y="1504"/>
                  </a:cubicBezTo>
                  <a:cubicBezTo>
                    <a:pt x="560" y="1504"/>
                    <a:pt x="581" y="1493"/>
                    <a:pt x="591" y="1478"/>
                  </a:cubicBezTo>
                  <a:lnTo>
                    <a:pt x="982" y="907"/>
                  </a:lnTo>
                  <a:lnTo>
                    <a:pt x="1049" y="814"/>
                  </a:lnTo>
                  <a:lnTo>
                    <a:pt x="1070" y="783"/>
                  </a:lnTo>
                  <a:cubicBezTo>
                    <a:pt x="1074" y="774"/>
                    <a:pt x="1079" y="764"/>
                    <a:pt x="1079" y="753"/>
                  </a:cubicBezTo>
                  <a:cubicBezTo>
                    <a:pt x="1079" y="738"/>
                    <a:pt x="1079" y="728"/>
                    <a:pt x="1070" y="717"/>
                  </a:cubicBezTo>
                  <a:lnTo>
                    <a:pt x="591" y="24"/>
                  </a:lnTo>
                  <a:cubicBezTo>
                    <a:pt x="581" y="8"/>
                    <a:pt x="562" y="1"/>
                    <a:pt x="54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1"/>
            <p:cNvSpPr/>
            <p:nvPr/>
          </p:nvSpPr>
          <p:spPr>
            <a:xfrm>
              <a:off x="2183701" y="2791622"/>
              <a:ext cx="109879" cy="152171"/>
            </a:xfrm>
            <a:custGeom>
              <a:rect b="b" l="l" r="r" t="t"/>
              <a:pathLst>
                <a:path extrusionOk="0" h="1504" w="1086">
                  <a:moveTo>
                    <a:pt x="541" y="167"/>
                  </a:moveTo>
                  <a:lnTo>
                    <a:pt x="607" y="259"/>
                  </a:lnTo>
                  <a:lnTo>
                    <a:pt x="685" y="373"/>
                  </a:lnTo>
                  <a:lnTo>
                    <a:pt x="808" y="553"/>
                  </a:lnTo>
                  <a:lnTo>
                    <a:pt x="946" y="748"/>
                  </a:lnTo>
                  <a:lnTo>
                    <a:pt x="808" y="944"/>
                  </a:lnTo>
                  <a:lnTo>
                    <a:pt x="705" y="1098"/>
                  </a:lnTo>
                  <a:lnTo>
                    <a:pt x="576" y="1288"/>
                  </a:lnTo>
                  <a:lnTo>
                    <a:pt x="541" y="1334"/>
                  </a:lnTo>
                  <a:lnTo>
                    <a:pt x="247" y="902"/>
                  </a:lnTo>
                  <a:lnTo>
                    <a:pt x="140" y="748"/>
                  </a:lnTo>
                  <a:lnTo>
                    <a:pt x="515" y="209"/>
                  </a:lnTo>
                  <a:lnTo>
                    <a:pt x="541" y="167"/>
                  </a:lnTo>
                  <a:close/>
                  <a:moveTo>
                    <a:pt x="543" y="1"/>
                  </a:moveTo>
                  <a:cubicBezTo>
                    <a:pt x="523" y="1"/>
                    <a:pt x="502" y="8"/>
                    <a:pt x="489" y="24"/>
                  </a:cubicBezTo>
                  <a:lnTo>
                    <a:pt x="432" y="111"/>
                  </a:lnTo>
                  <a:lnTo>
                    <a:pt x="17" y="717"/>
                  </a:lnTo>
                  <a:cubicBezTo>
                    <a:pt x="0" y="738"/>
                    <a:pt x="0" y="764"/>
                    <a:pt x="17" y="783"/>
                  </a:cubicBezTo>
                  <a:lnTo>
                    <a:pt x="83" y="887"/>
                  </a:lnTo>
                  <a:lnTo>
                    <a:pt x="489" y="1478"/>
                  </a:lnTo>
                  <a:cubicBezTo>
                    <a:pt x="505" y="1493"/>
                    <a:pt x="520" y="1504"/>
                    <a:pt x="541" y="1504"/>
                  </a:cubicBezTo>
                  <a:cubicBezTo>
                    <a:pt x="555" y="1504"/>
                    <a:pt x="567" y="1499"/>
                    <a:pt x="576" y="1493"/>
                  </a:cubicBezTo>
                  <a:cubicBezTo>
                    <a:pt x="581" y="1488"/>
                    <a:pt x="586" y="1483"/>
                    <a:pt x="592" y="1478"/>
                  </a:cubicBezTo>
                  <a:lnTo>
                    <a:pt x="705" y="1314"/>
                  </a:lnTo>
                  <a:lnTo>
                    <a:pt x="956" y="954"/>
                  </a:lnTo>
                  <a:lnTo>
                    <a:pt x="1039" y="835"/>
                  </a:lnTo>
                  <a:lnTo>
                    <a:pt x="1070" y="783"/>
                  </a:lnTo>
                  <a:cubicBezTo>
                    <a:pt x="1086" y="764"/>
                    <a:pt x="1086" y="738"/>
                    <a:pt x="1070" y="717"/>
                  </a:cubicBezTo>
                  <a:lnTo>
                    <a:pt x="592" y="24"/>
                  </a:lnTo>
                  <a:cubicBezTo>
                    <a:pt x="582" y="8"/>
                    <a:pt x="563" y="1"/>
                    <a:pt x="54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1"/>
            <p:cNvSpPr/>
            <p:nvPr/>
          </p:nvSpPr>
          <p:spPr>
            <a:xfrm>
              <a:off x="2113080" y="2533423"/>
              <a:ext cx="109778" cy="152474"/>
            </a:xfrm>
            <a:custGeom>
              <a:rect b="b" l="l" r="r" t="t"/>
              <a:pathLst>
                <a:path extrusionOk="0" h="1507" w="1085">
                  <a:moveTo>
                    <a:pt x="544" y="171"/>
                  </a:moveTo>
                  <a:lnTo>
                    <a:pt x="945" y="757"/>
                  </a:lnTo>
                  <a:lnTo>
                    <a:pt x="544" y="1337"/>
                  </a:lnTo>
                  <a:lnTo>
                    <a:pt x="534" y="1326"/>
                  </a:lnTo>
                  <a:lnTo>
                    <a:pt x="139" y="757"/>
                  </a:lnTo>
                  <a:lnTo>
                    <a:pt x="427" y="340"/>
                  </a:lnTo>
                  <a:lnTo>
                    <a:pt x="544" y="171"/>
                  </a:lnTo>
                  <a:close/>
                  <a:moveTo>
                    <a:pt x="544" y="1"/>
                  </a:moveTo>
                  <a:cubicBezTo>
                    <a:pt x="525" y="1"/>
                    <a:pt x="504" y="12"/>
                    <a:pt x="494" y="26"/>
                  </a:cubicBezTo>
                  <a:lnTo>
                    <a:pt x="319" y="278"/>
                  </a:lnTo>
                  <a:lnTo>
                    <a:pt x="15" y="721"/>
                  </a:lnTo>
                  <a:cubicBezTo>
                    <a:pt x="0" y="741"/>
                    <a:pt x="0" y="766"/>
                    <a:pt x="15" y="787"/>
                  </a:cubicBezTo>
                  <a:lnTo>
                    <a:pt x="494" y="1481"/>
                  </a:lnTo>
                  <a:lnTo>
                    <a:pt x="499" y="1485"/>
                  </a:lnTo>
                  <a:cubicBezTo>
                    <a:pt x="509" y="1501"/>
                    <a:pt x="525" y="1506"/>
                    <a:pt x="544" y="1506"/>
                  </a:cubicBezTo>
                  <a:cubicBezTo>
                    <a:pt x="565" y="1506"/>
                    <a:pt x="581" y="1497"/>
                    <a:pt x="596" y="1481"/>
                  </a:cubicBezTo>
                  <a:lnTo>
                    <a:pt x="1068" y="787"/>
                  </a:lnTo>
                  <a:cubicBezTo>
                    <a:pt x="1085" y="766"/>
                    <a:pt x="1085" y="741"/>
                    <a:pt x="1068" y="721"/>
                  </a:cubicBezTo>
                  <a:lnTo>
                    <a:pt x="596" y="26"/>
                  </a:lnTo>
                  <a:cubicBezTo>
                    <a:pt x="581" y="12"/>
                    <a:pt x="565" y="1"/>
                    <a:pt x="54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1"/>
            <p:cNvSpPr/>
            <p:nvPr/>
          </p:nvSpPr>
          <p:spPr>
            <a:xfrm>
              <a:off x="2578891" y="2533423"/>
              <a:ext cx="109778" cy="152474"/>
            </a:xfrm>
            <a:custGeom>
              <a:rect b="b" l="l" r="r" t="t"/>
              <a:pathLst>
                <a:path extrusionOk="0" h="1507" w="1085">
                  <a:moveTo>
                    <a:pt x="546" y="171"/>
                  </a:moveTo>
                  <a:lnTo>
                    <a:pt x="684" y="375"/>
                  </a:lnTo>
                  <a:lnTo>
                    <a:pt x="766" y="494"/>
                  </a:lnTo>
                  <a:lnTo>
                    <a:pt x="946" y="757"/>
                  </a:lnTo>
                  <a:lnTo>
                    <a:pt x="849" y="890"/>
                  </a:lnTo>
                  <a:lnTo>
                    <a:pt x="627" y="1214"/>
                  </a:lnTo>
                  <a:lnTo>
                    <a:pt x="546" y="1337"/>
                  </a:lnTo>
                  <a:lnTo>
                    <a:pt x="155" y="771"/>
                  </a:lnTo>
                  <a:lnTo>
                    <a:pt x="140" y="757"/>
                  </a:lnTo>
                  <a:lnTo>
                    <a:pt x="257" y="586"/>
                  </a:lnTo>
                  <a:lnTo>
                    <a:pt x="546" y="171"/>
                  </a:lnTo>
                  <a:close/>
                  <a:moveTo>
                    <a:pt x="546" y="1"/>
                  </a:moveTo>
                  <a:cubicBezTo>
                    <a:pt x="525" y="1"/>
                    <a:pt x="504" y="12"/>
                    <a:pt x="494" y="26"/>
                  </a:cubicBezTo>
                  <a:lnTo>
                    <a:pt x="36" y="690"/>
                  </a:lnTo>
                  <a:lnTo>
                    <a:pt x="16" y="721"/>
                  </a:lnTo>
                  <a:cubicBezTo>
                    <a:pt x="0" y="741"/>
                    <a:pt x="0" y="766"/>
                    <a:pt x="16" y="787"/>
                  </a:cubicBezTo>
                  <a:lnTo>
                    <a:pt x="41" y="823"/>
                  </a:lnTo>
                  <a:lnTo>
                    <a:pt x="494" y="1481"/>
                  </a:lnTo>
                  <a:cubicBezTo>
                    <a:pt x="504" y="1497"/>
                    <a:pt x="525" y="1506"/>
                    <a:pt x="546" y="1506"/>
                  </a:cubicBezTo>
                  <a:cubicBezTo>
                    <a:pt x="560" y="1506"/>
                    <a:pt x="581" y="1497"/>
                    <a:pt x="591" y="1481"/>
                  </a:cubicBezTo>
                  <a:lnTo>
                    <a:pt x="658" y="1383"/>
                  </a:lnTo>
                  <a:lnTo>
                    <a:pt x="890" y="1054"/>
                  </a:lnTo>
                  <a:lnTo>
                    <a:pt x="987" y="906"/>
                  </a:lnTo>
                  <a:lnTo>
                    <a:pt x="1070" y="787"/>
                  </a:lnTo>
                  <a:cubicBezTo>
                    <a:pt x="1085" y="766"/>
                    <a:pt x="1085" y="741"/>
                    <a:pt x="1070" y="721"/>
                  </a:cubicBezTo>
                  <a:lnTo>
                    <a:pt x="895" y="458"/>
                  </a:lnTo>
                  <a:lnTo>
                    <a:pt x="792" y="320"/>
                  </a:lnTo>
                  <a:lnTo>
                    <a:pt x="705" y="186"/>
                  </a:lnTo>
                  <a:lnTo>
                    <a:pt x="591" y="26"/>
                  </a:lnTo>
                  <a:cubicBezTo>
                    <a:pt x="581" y="12"/>
                    <a:pt x="560" y="1"/>
                    <a:pt x="54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5" name="Google Shape;1085;p21"/>
          <p:cNvGrpSpPr/>
          <p:nvPr/>
        </p:nvGrpSpPr>
        <p:grpSpPr>
          <a:xfrm>
            <a:off x="7501798" y="315045"/>
            <a:ext cx="811739" cy="839376"/>
            <a:chOff x="7830439" y="4198145"/>
            <a:chExt cx="811739" cy="839376"/>
          </a:xfrm>
        </p:grpSpPr>
        <p:sp>
          <p:nvSpPr>
            <p:cNvPr id="1086" name="Google Shape;1086;p21"/>
            <p:cNvSpPr/>
            <p:nvPr/>
          </p:nvSpPr>
          <p:spPr>
            <a:xfrm rot="3079229">
              <a:off x="8041200" y="4448697"/>
              <a:ext cx="192297" cy="632341"/>
            </a:xfrm>
            <a:custGeom>
              <a:rect b="b" l="l" r="r" t="t"/>
              <a:pathLst>
                <a:path extrusionOk="0" h="13060" w="3321">
                  <a:moveTo>
                    <a:pt x="74" y="1"/>
                  </a:moveTo>
                  <a:cubicBezTo>
                    <a:pt x="62" y="1"/>
                    <a:pt x="49" y="5"/>
                    <a:pt x="37" y="13"/>
                  </a:cubicBezTo>
                  <a:cubicBezTo>
                    <a:pt x="11" y="29"/>
                    <a:pt x="1" y="69"/>
                    <a:pt x="22" y="95"/>
                  </a:cubicBezTo>
                  <a:cubicBezTo>
                    <a:pt x="2667" y="3980"/>
                    <a:pt x="3191" y="12912"/>
                    <a:pt x="3198" y="13004"/>
                  </a:cubicBezTo>
                  <a:cubicBezTo>
                    <a:pt x="3198" y="13035"/>
                    <a:pt x="3228" y="13060"/>
                    <a:pt x="3259" y="13060"/>
                  </a:cubicBezTo>
                  <a:lnTo>
                    <a:pt x="3264" y="13060"/>
                  </a:lnTo>
                  <a:cubicBezTo>
                    <a:pt x="3295" y="13060"/>
                    <a:pt x="3321" y="13029"/>
                    <a:pt x="3321" y="12993"/>
                  </a:cubicBezTo>
                  <a:cubicBezTo>
                    <a:pt x="3315" y="12906"/>
                    <a:pt x="2791" y="3940"/>
                    <a:pt x="124" y="29"/>
                  </a:cubicBezTo>
                  <a:cubicBezTo>
                    <a:pt x="112" y="10"/>
                    <a:pt x="93" y="1"/>
                    <a:pt x="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1"/>
            <p:cNvSpPr/>
            <p:nvPr/>
          </p:nvSpPr>
          <p:spPr>
            <a:xfrm rot="3079201">
              <a:off x="8310597" y="4534257"/>
              <a:ext cx="208768" cy="159174"/>
            </a:xfrm>
            <a:custGeom>
              <a:rect b="b" l="l" r="r" t="t"/>
              <a:pathLst>
                <a:path extrusionOk="0" h="1794" w="2353">
                  <a:moveTo>
                    <a:pt x="1657" y="1"/>
                  </a:moveTo>
                  <a:cubicBezTo>
                    <a:pt x="1251" y="1"/>
                    <a:pt x="741" y="236"/>
                    <a:pt x="340" y="468"/>
                  </a:cubicBezTo>
                  <a:cubicBezTo>
                    <a:pt x="1" y="658"/>
                    <a:pt x="1" y="1141"/>
                    <a:pt x="340" y="1336"/>
                  </a:cubicBezTo>
                  <a:cubicBezTo>
                    <a:pt x="742" y="1561"/>
                    <a:pt x="1251" y="1793"/>
                    <a:pt x="1656" y="1793"/>
                  </a:cubicBezTo>
                  <a:cubicBezTo>
                    <a:pt x="2054" y="1793"/>
                    <a:pt x="2352" y="1569"/>
                    <a:pt x="2349" y="895"/>
                  </a:cubicBezTo>
                  <a:cubicBezTo>
                    <a:pt x="2349" y="225"/>
                    <a:pt x="2052" y="1"/>
                    <a:pt x="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1"/>
            <p:cNvSpPr/>
            <p:nvPr/>
          </p:nvSpPr>
          <p:spPr>
            <a:xfrm rot="3079201">
              <a:off x="8150788" y="4335609"/>
              <a:ext cx="208413" cy="159352"/>
            </a:xfrm>
            <a:custGeom>
              <a:rect b="b" l="l" r="r" t="t"/>
              <a:pathLst>
                <a:path extrusionOk="0" h="1796" w="2349">
                  <a:moveTo>
                    <a:pt x="700" y="0"/>
                  </a:moveTo>
                  <a:cubicBezTo>
                    <a:pt x="301" y="0"/>
                    <a:pt x="0" y="225"/>
                    <a:pt x="0" y="901"/>
                  </a:cubicBezTo>
                  <a:cubicBezTo>
                    <a:pt x="3" y="1571"/>
                    <a:pt x="300" y="1795"/>
                    <a:pt x="696" y="1795"/>
                  </a:cubicBezTo>
                  <a:cubicBezTo>
                    <a:pt x="1102" y="1795"/>
                    <a:pt x="1612" y="1560"/>
                    <a:pt x="2015" y="1328"/>
                  </a:cubicBezTo>
                  <a:cubicBezTo>
                    <a:pt x="2349" y="1138"/>
                    <a:pt x="2349" y="655"/>
                    <a:pt x="2010" y="460"/>
                  </a:cubicBezTo>
                  <a:cubicBezTo>
                    <a:pt x="1611" y="232"/>
                    <a:pt x="1105" y="0"/>
                    <a:pt x="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1"/>
            <p:cNvSpPr/>
            <p:nvPr/>
          </p:nvSpPr>
          <p:spPr>
            <a:xfrm rot="3079201">
              <a:off x="8316331" y="4331579"/>
              <a:ext cx="241862" cy="200964"/>
            </a:xfrm>
            <a:custGeom>
              <a:rect b="b" l="l" r="r" t="t"/>
              <a:pathLst>
                <a:path extrusionOk="0" h="2265" w="2726">
                  <a:moveTo>
                    <a:pt x="1364" y="1"/>
                  </a:moveTo>
                  <a:cubicBezTo>
                    <a:pt x="1" y="5"/>
                    <a:pt x="479" y="1224"/>
                    <a:pt x="932" y="2015"/>
                  </a:cubicBezTo>
                  <a:cubicBezTo>
                    <a:pt x="1029" y="2181"/>
                    <a:pt x="1198" y="2265"/>
                    <a:pt x="1366" y="2265"/>
                  </a:cubicBezTo>
                  <a:cubicBezTo>
                    <a:pt x="1536" y="2265"/>
                    <a:pt x="1705" y="2180"/>
                    <a:pt x="1800" y="2010"/>
                  </a:cubicBezTo>
                  <a:cubicBezTo>
                    <a:pt x="2252" y="1219"/>
                    <a:pt x="2725" y="1"/>
                    <a:pt x="13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1"/>
            <p:cNvSpPr/>
            <p:nvPr/>
          </p:nvSpPr>
          <p:spPr>
            <a:xfrm rot="3079201">
              <a:off x="8112670" y="4496662"/>
              <a:ext cx="240975" cy="200787"/>
            </a:xfrm>
            <a:custGeom>
              <a:rect b="b" l="l" r="r" t="t"/>
              <a:pathLst>
                <a:path extrusionOk="0" h="2263" w="2716">
                  <a:moveTo>
                    <a:pt x="1352" y="1"/>
                  </a:moveTo>
                  <a:cubicBezTo>
                    <a:pt x="1182" y="1"/>
                    <a:pt x="1013" y="85"/>
                    <a:pt x="918" y="253"/>
                  </a:cubicBezTo>
                  <a:cubicBezTo>
                    <a:pt x="466" y="1048"/>
                    <a:pt x="0" y="2262"/>
                    <a:pt x="1344" y="2262"/>
                  </a:cubicBezTo>
                  <a:cubicBezTo>
                    <a:pt x="1348" y="2262"/>
                    <a:pt x="1351" y="2262"/>
                    <a:pt x="1354" y="2262"/>
                  </a:cubicBezTo>
                  <a:cubicBezTo>
                    <a:pt x="2716" y="2262"/>
                    <a:pt x="2239" y="1045"/>
                    <a:pt x="1786" y="253"/>
                  </a:cubicBezTo>
                  <a:cubicBezTo>
                    <a:pt x="1689" y="84"/>
                    <a:pt x="1520" y="1"/>
                    <a:pt x="13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1"/>
            <p:cNvSpPr/>
            <p:nvPr/>
          </p:nvSpPr>
          <p:spPr>
            <a:xfrm rot="3079201">
              <a:off x="8368234" y="4459522"/>
              <a:ext cx="248339" cy="184905"/>
            </a:xfrm>
            <a:custGeom>
              <a:rect b="b" l="l" r="r" t="t"/>
              <a:pathLst>
                <a:path extrusionOk="0" h="2084" w="2799">
                  <a:moveTo>
                    <a:pt x="1192" y="0"/>
                  </a:moveTo>
                  <a:cubicBezTo>
                    <a:pt x="653" y="0"/>
                    <a:pt x="300" y="799"/>
                    <a:pt x="105" y="1436"/>
                  </a:cubicBezTo>
                  <a:cubicBezTo>
                    <a:pt x="0" y="1766"/>
                    <a:pt x="253" y="2084"/>
                    <a:pt x="576" y="2084"/>
                  </a:cubicBezTo>
                  <a:cubicBezTo>
                    <a:pt x="615" y="2084"/>
                    <a:pt x="655" y="2079"/>
                    <a:pt x="697" y="2069"/>
                  </a:cubicBezTo>
                  <a:cubicBezTo>
                    <a:pt x="1585" y="1858"/>
                    <a:pt x="2798" y="1370"/>
                    <a:pt x="1868" y="378"/>
                  </a:cubicBezTo>
                  <a:cubicBezTo>
                    <a:pt x="1616" y="110"/>
                    <a:pt x="1392" y="0"/>
                    <a:pt x="11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1"/>
            <p:cNvSpPr/>
            <p:nvPr/>
          </p:nvSpPr>
          <p:spPr>
            <a:xfrm rot="3079201">
              <a:off x="8053677" y="4384966"/>
              <a:ext cx="247984" cy="184905"/>
            </a:xfrm>
            <a:custGeom>
              <a:rect b="b" l="l" r="r" t="t"/>
              <a:pathLst>
                <a:path extrusionOk="0" h="2084" w="2795">
                  <a:moveTo>
                    <a:pt x="2220" y="0"/>
                  </a:moveTo>
                  <a:cubicBezTo>
                    <a:pt x="2180" y="0"/>
                    <a:pt x="2139" y="5"/>
                    <a:pt x="2097" y="15"/>
                  </a:cubicBezTo>
                  <a:cubicBezTo>
                    <a:pt x="1208" y="226"/>
                    <a:pt x="1" y="714"/>
                    <a:pt x="931" y="1706"/>
                  </a:cubicBezTo>
                  <a:cubicBezTo>
                    <a:pt x="1182" y="1974"/>
                    <a:pt x="1407" y="2083"/>
                    <a:pt x="1606" y="2083"/>
                  </a:cubicBezTo>
                  <a:cubicBezTo>
                    <a:pt x="2145" y="2083"/>
                    <a:pt x="2499" y="1284"/>
                    <a:pt x="2693" y="646"/>
                  </a:cubicBezTo>
                  <a:cubicBezTo>
                    <a:pt x="2794" y="317"/>
                    <a:pt x="2544" y="0"/>
                    <a:pt x="222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1"/>
            <p:cNvSpPr/>
            <p:nvPr/>
          </p:nvSpPr>
          <p:spPr>
            <a:xfrm rot="3079201">
              <a:off x="8216846" y="4258405"/>
              <a:ext cx="244790" cy="188187"/>
            </a:xfrm>
            <a:custGeom>
              <a:rect b="b" l="l" r="r" t="t"/>
              <a:pathLst>
                <a:path extrusionOk="0" h="2121" w="2759">
                  <a:moveTo>
                    <a:pt x="1655" y="1"/>
                  </a:moveTo>
                  <a:cubicBezTo>
                    <a:pt x="1464" y="1"/>
                    <a:pt x="1245" y="99"/>
                    <a:pt x="992" y="336"/>
                  </a:cubicBezTo>
                  <a:cubicBezTo>
                    <a:pt x="0" y="1266"/>
                    <a:pt x="1177" y="1832"/>
                    <a:pt x="2050" y="2098"/>
                  </a:cubicBezTo>
                  <a:cubicBezTo>
                    <a:pt x="2101" y="2114"/>
                    <a:pt x="2151" y="2121"/>
                    <a:pt x="2199" y="2121"/>
                  </a:cubicBezTo>
                  <a:cubicBezTo>
                    <a:pt x="2508" y="2121"/>
                    <a:pt x="2759" y="1830"/>
                    <a:pt x="2683" y="1502"/>
                  </a:cubicBezTo>
                  <a:cubicBezTo>
                    <a:pt x="2522" y="840"/>
                    <a:pt x="2213" y="1"/>
                    <a:pt x="16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1"/>
            <p:cNvSpPr/>
            <p:nvPr/>
          </p:nvSpPr>
          <p:spPr>
            <a:xfrm rot="3079201">
              <a:off x="8208257" y="4582710"/>
              <a:ext cx="245234" cy="188187"/>
            </a:xfrm>
            <a:custGeom>
              <a:rect b="b" l="l" r="r" t="t"/>
              <a:pathLst>
                <a:path extrusionOk="0" h="2121" w="2764">
                  <a:moveTo>
                    <a:pt x="562" y="0"/>
                  </a:moveTo>
                  <a:cubicBezTo>
                    <a:pt x="251" y="0"/>
                    <a:pt x="1" y="289"/>
                    <a:pt x="81" y="615"/>
                  </a:cubicBezTo>
                  <a:cubicBezTo>
                    <a:pt x="238" y="1277"/>
                    <a:pt x="550" y="2120"/>
                    <a:pt x="1110" y="2120"/>
                  </a:cubicBezTo>
                  <a:cubicBezTo>
                    <a:pt x="1300" y="2120"/>
                    <a:pt x="1520" y="2022"/>
                    <a:pt x="1772" y="1786"/>
                  </a:cubicBezTo>
                  <a:cubicBezTo>
                    <a:pt x="2763" y="855"/>
                    <a:pt x="1587" y="290"/>
                    <a:pt x="712" y="23"/>
                  </a:cubicBezTo>
                  <a:cubicBezTo>
                    <a:pt x="661" y="7"/>
                    <a:pt x="611" y="0"/>
                    <a:pt x="5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1"/>
            <p:cNvSpPr/>
            <p:nvPr/>
          </p:nvSpPr>
          <p:spPr>
            <a:xfrm rot="3079201">
              <a:off x="8225020" y="4415143"/>
              <a:ext cx="220214" cy="199189"/>
            </a:xfrm>
            <a:custGeom>
              <a:rect b="b" l="l" r="r" t="t"/>
              <a:pathLst>
                <a:path extrusionOk="0" h="2245" w="2482">
                  <a:moveTo>
                    <a:pt x="1241" y="1"/>
                  </a:moveTo>
                  <a:cubicBezTo>
                    <a:pt x="966" y="1"/>
                    <a:pt x="690" y="101"/>
                    <a:pt x="473" y="303"/>
                  </a:cubicBezTo>
                  <a:cubicBezTo>
                    <a:pt x="20" y="730"/>
                    <a:pt x="0" y="1439"/>
                    <a:pt x="421" y="1891"/>
                  </a:cubicBezTo>
                  <a:cubicBezTo>
                    <a:pt x="643" y="2126"/>
                    <a:pt x="941" y="2245"/>
                    <a:pt x="1240" y="2245"/>
                  </a:cubicBezTo>
                  <a:cubicBezTo>
                    <a:pt x="1515" y="2245"/>
                    <a:pt x="1790" y="2144"/>
                    <a:pt x="2004" y="1942"/>
                  </a:cubicBezTo>
                  <a:cubicBezTo>
                    <a:pt x="2456" y="1516"/>
                    <a:pt x="2482" y="807"/>
                    <a:pt x="2055" y="355"/>
                  </a:cubicBezTo>
                  <a:cubicBezTo>
                    <a:pt x="1836" y="119"/>
                    <a:pt x="1539" y="1"/>
                    <a:pt x="12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48"/>
          <p:cNvSpPr txBox="1"/>
          <p:nvPr>
            <p:ph type="title"/>
          </p:nvPr>
        </p:nvSpPr>
        <p:spPr>
          <a:xfrm>
            <a:off x="720000" y="375625"/>
            <a:ext cx="7704000" cy="6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JUNIT: Testing</a:t>
            </a:r>
            <a:endParaRPr/>
          </a:p>
        </p:txBody>
      </p:sp>
      <p:pic>
        <p:nvPicPr>
          <p:cNvPr id="1854" name="Google Shape;1854;p48"/>
          <p:cNvPicPr preferRelativeResize="0"/>
          <p:nvPr/>
        </p:nvPicPr>
        <p:blipFill>
          <a:blip r:embed="rId3">
            <a:alphaModFix/>
          </a:blip>
          <a:stretch>
            <a:fillRect/>
          </a:stretch>
        </p:blipFill>
        <p:spPr>
          <a:xfrm>
            <a:off x="152400" y="1206325"/>
            <a:ext cx="8839201" cy="33166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49"/>
          <p:cNvSpPr txBox="1"/>
          <p:nvPr>
            <p:ph type="ctrTitle"/>
          </p:nvPr>
        </p:nvSpPr>
        <p:spPr>
          <a:xfrm>
            <a:off x="731079" y="1627871"/>
            <a:ext cx="3861900" cy="118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US"/>
              <a:t>Thanks!</a:t>
            </a:r>
            <a:endParaRPr/>
          </a:p>
        </p:txBody>
      </p:sp>
      <p:grpSp>
        <p:nvGrpSpPr>
          <p:cNvPr id="1860" name="Google Shape;1860;p49"/>
          <p:cNvGrpSpPr/>
          <p:nvPr/>
        </p:nvGrpSpPr>
        <p:grpSpPr>
          <a:xfrm>
            <a:off x="5248170" y="797070"/>
            <a:ext cx="2688526" cy="3549360"/>
            <a:chOff x="1274000" y="1513777"/>
            <a:chExt cx="1301068" cy="1717654"/>
          </a:xfrm>
        </p:grpSpPr>
        <p:sp>
          <p:nvSpPr>
            <p:cNvPr id="1861" name="Google Shape;1861;p49"/>
            <p:cNvSpPr/>
            <p:nvPr/>
          </p:nvSpPr>
          <p:spPr>
            <a:xfrm>
              <a:off x="1395088" y="1513777"/>
              <a:ext cx="1092870" cy="1717654"/>
            </a:xfrm>
            <a:custGeom>
              <a:rect b="b" l="l" r="r" t="t"/>
              <a:pathLst>
                <a:path extrusionOk="0" h="55619" w="35388">
                  <a:moveTo>
                    <a:pt x="17766" y="0"/>
                  </a:moveTo>
                  <a:cubicBezTo>
                    <a:pt x="15315" y="0"/>
                    <a:pt x="13444" y="705"/>
                    <a:pt x="12210" y="2092"/>
                  </a:cubicBezTo>
                  <a:cubicBezTo>
                    <a:pt x="11178" y="3249"/>
                    <a:pt x="10618" y="4822"/>
                    <a:pt x="10490" y="6902"/>
                  </a:cubicBezTo>
                  <a:cubicBezTo>
                    <a:pt x="10391" y="8567"/>
                    <a:pt x="10587" y="10263"/>
                    <a:pt x="10746" y="11631"/>
                  </a:cubicBezTo>
                  <a:cubicBezTo>
                    <a:pt x="10777" y="11892"/>
                    <a:pt x="10803" y="12144"/>
                    <a:pt x="10829" y="12376"/>
                  </a:cubicBezTo>
                  <a:cubicBezTo>
                    <a:pt x="11131" y="15207"/>
                    <a:pt x="9451" y="16887"/>
                    <a:pt x="8403" y="17643"/>
                  </a:cubicBezTo>
                  <a:cubicBezTo>
                    <a:pt x="8285" y="17715"/>
                    <a:pt x="7848" y="17987"/>
                    <a:pt x="7571" y="18151"/>
                  </a:cubicBezTo>
                  <a:cubicBezTo>
                    <a:pt x="6779" y="18614"/>
                    <a:pt x="4836" y="20701"/>
                    <a:pt x="3213" y="23059"/>
                  </a:cubicBezTo>
                  <a:cubicBezTo>
                    <a:pt x="2241" y="24467"/>
                    <a:pt x="1480" y="25824"/>
                    <a:pt x="951" y="27093"/>
                  </a:cubicBezTo>
                  <a:cubicBezTo>
                    <a:pt x="289" y="28686"/>
                    <a:pt x="0" y="30131"/>
                    <a:pt x="104" y="31379"/>
                  </a:cubicBezTo>
                  <a:cubicBezTo>
                    <a:pt x="222" y="32828"/>
                    <a:pt x="936" y="34775"/>
                    <a:pt x="3670" y="35840"/>
                  </a:cubicBezTo>
                  <a:cubicBezTo>
                    <a:pt x="3880" y="35937"/>
                    <a:pt x="4841" y="36353"/>
                    <a:pt x="6430" y="36703"/>
                  </a:cubicBezTo>
                  <a:cubicBezTo>
                    <a:pt x="6229" y="37664"/>
                    <a:pt x="5520" y="41127"/>
                    <a:pt x="5130" y="44704"/>
                  </a:cubicBezTo>
                  <a:cubicBezTo>
                    <a:pt x="5114" y="44822"/>
                    <a:pt x="5125" y="44940"/>
                    <a:pt x="5145" y="45054"/>
                  </a:cubicBezTo>
                  <a:cubicBezTo>
                    <a:pt x="4965" y="46508"/>
                    <a:pt x="4810" y="47988"/>
                    <a:pt x="4677" y="49468"/>
                  </a:cubicBezTo>
                  <a:cubicBezTo>
                    <a:pt x="3541" y="52366"/>
                    <a:pt x="2678" y="54119"/>
                    <a:pt x="2668" y="54134"/>
                  </a:cubicBezTo>
                  <a:lnTo>
                    <a:pt x="1938" y="55618"/>
                  </a:lnTo>
                  <a:lnTo>
                    <a:pt x="32166" y="55618"/>
                  </a:lnTo>
                  <a:lnTo>
                    <a:pt x="31450" y="54143"/>
                  </a:lnTo>
                  <a:cubicBezTo>
                    <a:pt x="31056" y="53327"/>
                    <a:pt x="30670" y="52428"/>
                    <a:pt x="30304" y="51472"/>
                  </a:cubicBezTo>
                  <a:cubicBezTo>
                    <a:pt x="30321" y="51076"/>
                    <a:pt x="30330" y="50542"/>
                    <a:pt x="30335" y="49895"/>
                  </a:cubicBezTo>
                  <a:cubicBezTo>
                    <a:pt x="30361" y="49822"/>
                    <a:pt x="30382" y="49745"/>
                    <a:pt x="30392" y="49668"/>
                  </a:cubicBezTo>
                  <a:cubicBezTo>
                    <a:pt x="30788" y="46600"/>
                    <a:pt x="29920" y="41261"/>
                    <a:pt x="29909" y="41210"/>
                  </a:cubicBezTo>
                  <a:cubicBezTo>
                    <a:pt x="29889" y="41070"/>
                    <a:pt x="29837" y="40942"/>
                    <a:pt x="29770" y="40824"/>
                  </a:cubicBezTo>
                  <a:cubicBezTo>
                    <a:pt x="29595" y="39566"/>
                    <a:pt x="29384" y="38352"/>
                    <a:pt x="29133" y="37206"/>
                  </a:cubicBezTo>
                  <a:cubicBezTo>
                    <a:pt x="30572" y="36872"/>
                    <a:pt x="31358" y="36384"/>
                    <a:pt x="31419" y="36348"/>
                  </a:cubicBezTo>
                  <a:cubicBezTo>
                    <a:pt x="31502" y="36291"/>
                    <a:pt x="31574" y="36236"/>
                    <a:pt x="31641" y="36163"/>
                  </a:cubicBezTo>
                  <a:cubicBezTo>
                    <a:pt x="31867" y="36044"/>
                    <a:pt x="32021" y="35952"/>
                    <a:pt x="32088" y="35906"/>
                  </a:cubicBezTo>
                  <a:cubicBezTo>
                    <a:pt x="32129" y="35885"/>
                    <a:pt x="32166" y="35866"/>
                    <a:pt x="32201" y="35840"/>
                  </a:cubicBezTo>
                  <a:cubicBezTo>
                    <a:pt x="32273" y="35824"/>
                    <a:pt x="32344" y="35798"/>
                    <a:pt x="32412" y="35762"/>
                  </a:cubicBezTo>
                  <a:lnTo>
                    <a:pt x="32417" y="35762"/>
                  </a:lnTo>
                  <a:cubicBezTo>
                    <a:pt x="32890" y="35520"/>
                    <a:pt x="33321" y="35089"/>
                    <a:pt x="33445" y="34960"/>
                  </a:cubicBezTo>
                  <a:cubicBezTo>
                    <a:pt x="33527" y="34879"/>
                    <a:pt x="33594" y="34786"/>
                    <a:pt x="33639" y="34688"/>
                  </a:cubicBezTo>
                  <a:cubicBezTo>
                    <a:pt x="33845" y="34462"/>
                    <a:pt x="34030" y="34220"/>
                    <a:pt x="34194" y="33969"/>
                  </a:cubicBezTo>
                  <a:cubicBezTo>
                    <a:pt x="34318" y="33866"/>
                    <a:pt x="34426" y="33732"/>
                    <a:pt x="34493" y="33573"/>
                  </a:cubicBezTo>
                  <a:cubicBezTo>
                    <a:pt x="35202" y="31974"/>
                    <a:pt x="35387" y="30217"/>
                    <a:pt x="35038" y="28342"/>
                  </a:cubicBezTo>
                  <a:cubicBezTo>
                    <a:pt x="34873" y="27432"/>
                    <a:pt x="34576" y="26471"/>
                    <a:pt x="34154" y="25495"/>
                  </a:cubicBezTo>
                  <a:cubicBezTo>
                    <a:pt x="33743" y="24539"/>
                    <a:pt x="33203" y="23537"/>
                    <a:pt x="32555" y="22509"/>
                  </a:cubicBezTo>
                  <a:cubicBezTo>
                    <a:pt x="31851" y="21327"/>
                    <a:pt x="31065" y="20243"/>
                    <a:pt x="30346" y="19446"/>
                  </a:cubicBezTo>
                  <a:cubicBezTo>
                    <a:pt x="30217" y="19287"/>
                    <a:pt x="30084" y="19128"/>
                    <a:pt x="29955" y="18969"/>
                  </a:cubicBezTo>
                  <a:cubicBezTo>
                    <a:pt x="29832" y="18820"/>
                    <a:pt x="29678" y="18711"/>
                    <a:pt x="29503" y="18645"/>
                  </a:cubicBezTo>
                  <a:cubicBezTo>
                    <a:pt x="29211" y="18414"/>
                    <a:pt x="28948" y="18275"/>
                    <a:pt x="28691" y="18213"/>
                  </a:cubicBezTo>
                  <a:cubicBezTo>
                    <a:pt x="28367" y="18130"/>
                    <a:pt x="27956" y="17921"/>
                    <a:pt x="27818" y="17843"/>
                  </a:cubicBezTo>
                  <a:cubicBezTo>
                    <a:pt x="26436" y="17031"/>
                    <a:pt x="25495" y="15875"/>
                    <a:pt x="25017" y="14400"/>
                  </a:cubicBezTo>
                  <a:cubicBezTo>
                    <a:pt x="24698" y="13419"/>
                    <a:pt x="24698" y="12601"/>
                    <a:pt x="24704" y="12390"/>
                  </a:cubicBezTo>
                  <a:cubicBezTo>
                    <a:pt x="24944" y="11178"/>
                    <a:pt x="25259" y="9390"/>
                    <a:pt x="25222" y="7580"/>
                  </a:cubicBezTo>
                  <a:cubicBezTo>
                    <a:pt x="25181" y="5377"/>
                    <a:pt x="24636" y="3614"/>
                    <a:pt x="23599" y="2350"/>
                  </a:cubicBezTo>
                  <a:cubicBezTo>
                    <a:pt x="22330" y="792"/>
                    <a:pt x="20366" y="0"/>
                    <a:pt x="177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49"/>
            <p:cNvSpPr/>
            <p:nvPr/>
          </p:nvSpPr>
          <p:spPr>
            <a:xfrm>
              <a:off x="1564414" y="2600360"/>
              <a:ext cx="750229" cy="528708"/>
            </a:xfrm>
            <a:custGeom>
              <a:rect b="b" l="l" r="r" t="t"/>
              <a:pathLst>
                <a:path extrusionOk="0" h="17120" w="24293">
                  <a:moveTo>
                    <a:pt x="11143" y="1"/>
                  </a:moveTo>
                  <a:cubicBezTo>
                    <a:pt x="8474" y="1"/>
                    <a:pt x="5459" y="185"/>
                    <a:pt x="2242" y="700"/>
                  </a:cubicBezTo>
                  <a:cubicBezTo>
                    <a:pt x="2242" y="700"/>
                    <a:pt x="674" y="7242"/>
                    <a:pt x="1" y="17120"/>
                  </a:cubicBezTo>
                  <a:lnTo>
                    <a:pt x="23758" y="17120"/>
                  </a:lnTo>
                  <a:cubicBezTo>
                    <a:pt x="23758" y="17120"/>
                    <a:pt x="24292" y="8814"/>
                    <a:pt x="22402" y="1174"/>
                  </a:cubicBezTo>
                  <a:cubicBezTo>
                    <a:pt x="22402" y="1174"/>
                    <a:pt x="17874" y="1"/>
                    <a:pt x="11143"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49"/>
            <p:cNvSpPr/>
            <p:nvPr/>
          </p:nvSpPr>
          <p:spPr>
            <a:xfrm>
              <a:off x="1770582" y="1837791"/>
              <a:ext cx="343784" cy="218463"/>
            </a:xfrm>
            <a:custGeom>
              <a:rect b="b" l="l" r="r" t="t"/>
              <a:pathLst>
                <a:path extrusionOk="0" h="7074" w="11132">
                  <a:moveTo>
                    <a:pt x="9511" y="1"/>
                  </a:moveTo>
                  <a:cubicBezTo>
                    <a:pt x="8506" y="1"/>
                    <a:pt x="7115" y="681"/>
                    <a:pt x="5577" y="681"/>
                  </a:cubicBezTo>
                  <a:cubicBezTo>
                    <a:pt x="4106" y="681"/>
                    <a:pt x="2766" y="158"/>
                    <a:pt x="1768" y="158"/>
                  </a:cubicBezTo>
                  <a:cubicBezTo>
                    <a:pt x="681" y="158"/>
                    <a:pt x="1" y="779"/>
                    <a:pt x="1" y="3378"/>
                  </a:cubicBezTo>
                  <a:cubicBezTo>
                    <a:pt x="1" y="5418"/>
                    <a:pt x="2493" y="7073"/>
                    <a:pt x="5566" y="7073"/>
                  </a:cubicBezTo>
                  <a:cubicBezTo>
                    <a:pt x="8639" y="7073"/>
                    <a:pt x="11132" y="5418"/>
                    <a:pt x="11132" y="3378"/>
                  </a:cubicBezTo>
                  <a:cubicBezTo>
                    <a:pt x="11132" y="677"/>
                    <a:pt x="10513" y="1"/>
                    <a:pt x="951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49"/>
            <p:cNvSpPr/>
            <p:nvPr/>
          </p:nvSpPr>
          <p:spPr>
            <a:xfrm>
              <a:off x="1712895" y="1595058"/>
              <a:ext cx="457895" cy="560888"/>
            </a:xfrm>
            <a:custGeom>
              <a:rect b="b" l="l" r="r" t="t"/>
              <a:pathLst>
                <a:path extrusionOk="0" h="18162" w="14827">
                  <a:moveTo>
                    <a:pt x="7386" y="0"/>
                  </a:moveTo>
                  <a:cubicBezTo>
                    <a:pt x="5069" y="0"/>
                    <a:pt x="3310" y="5"/>
                    <a:pt x="2609" y="2107"/>
                  </a:cubicBezTo>
                  <a:cubicBezTo>
                    <a:pt x="2609" y="2107"/>
                    <a:pt x="2284" y="3803"/>
                    <a:pt x="2104" y="4918"/>
                  </a:cubicBezTo>
                  <a:lnTo>
                    <a:pt x="1776" y="8449"/>
                  </a:lnTo>
                  <a:cubicBezTo>
                    <a:pt x="1776" y="8449"/>
                    <a:pt x="1642" y="9404"/>
                    <a:pt x="2069" y="10221"/>
                  </a:cubicBezTo>
                  <a:cubicBezTo>
                    <a:pt x="2598" y="11234"/>
                    <a:pt x="4047" y="11943"/>
                    <a:pt x="4047" y="11943"/>
                  </a:cubicBezTo>
                  <a:cubicBezTo>
                    <a:pt x="4047" y="11943"/>
                    <a:pt x="4274" y="14563"/>
                    <a:pt x="2382" y="15540"/>
                  </a:cubicBezTo>
                  <a:cubicBezTo>
                    <a:pt x="1925" y="15771"/>
                    <a:pt x="1350" y="15875"/>
                    <a:pt x="666" y="15875"/>
                  </a:cubicBezTo>
                  <a:cubicBezTo>
                    <a:pt x="666" y="15875"/>
                    <a:pt x="0" y="18153"/>
                    <a:pt x="7413" y="18161"/>
                  </a:cubicBezTo>
                  <a:lnTo>
                    <a:pt x="7413" y="18161"/>
                  </a:lnTo>
                  <a:cubicBezTo>
                    <a:pt x="14826" y="18153"/>
                    <a:pt x="14160" y="15875"/>
                    <a:pt x="14160" y="15875"/>
                  </a:cubicBezTo>
                  <a:cubicBezTo>
                    <a:pt x="13477" y="15875"/>
                    <a:pt x="12902" y="15771"/>
                    <a:pt x="12445" y="15540"/>
                  </a:cubicBezTo>
                  <a:cubicBezTo>
                    <a:pt x="10553" y="14563"/>
                    <a:pt x="10780" y="11943"/>
                    <a:pt x="10780" y="11943"/>
                  </a:cubicBezTo>
                  <a:cubicBezTo>
                    <a:pt x="10780" y="11943"/>
                    <a:pt x="12229" y="11234"/>
                    <a:pt x="12758" y="10221"/>
                  </a:cubicBezTo>
                  <a:cubicBezTo>
                    <a:pt x="13185" y="9404"/>
                    <a:pt x="13050" y="8449"/>
                    <a:pt x="13050" y="8449"/>
                  </a:cubicBezTo>
                  <a:lnTo>
                    <a:pt x="12722" y="4918"/>
                  </a:lnTo>
                  <a:cubicBezTo>
                    <a:pt x="12542" y="3803"/>
                    <a:pt x="12213" y="2107"/>
                    <a:pt x="12213" y="2107"/>
                  </a:cubicBezTo>
                  <a:cubicBezTo>
                    <a:pt x="11512" y="5"/>
                    <a:pt x="9767" y="0"/>
                    <a:pt x="7451" y="0"/>
                  </a:cubicBezTo>
                  <a:cubicBezTo>
                    <a:pt x="7440" y="0"/>
                    <a:pt x="7430" y="0"/>
                    <a:pt x="7419" y="0"/>
                  </a:cubicBezTo>
                  <a:cubicBezTo>
                    <a:pt x="7408" y="0"/>
                    <a:pt x="7397" y="0"/>
                    <a:pt x="7386" y="0"/>
                  </a:cubicBezTo>
                  <a:close/>
                  <a:moveTo>
                    <a:pt x="7413" y="18161"/>
                  </a:moveTo>
                  <a:lnTo>
                    <a:pt x="7413" y="18161"/>
                  </a:lnTo>
                  <a:cubicBezTo>
                    <a:pt x="7399" y="18161"/>
                    <a:pt x="7386" y="18161"/>
                    <a:pt x="7372" y="18161"/>
                  </a:cubicBezTo>
                  <a:lnTo>
                    <a:pt x="7455" y="18161"/>
                  </a:lnTo>
                  <a:cubicBezTo>
                    <a:pt x="7441" y="18161"/>
                    <a:pt x="7427" y="18161"/>
                    <a:pt x="7413" y="1816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49"/>
            <p:cNvSpPr/>
            <p:nvPr/>
          </p:nvSpPr>
          <p:spPr>
            <a:xfrm>
              <a:off x="1976720" y="1843967"/>
              <a:ext cx="12754" cy="33415"/>
            </a:xfrm>
            <a:custGeom>
              <a:rect b="b" l="l" r="r" t="t"/>
              <a:pathLst>
                <a:path extrusionOk="0" h="1082" w="413">
                  <a:moveTo>
                    <a:pt x="141" y="1"/>
                  </a:moveTo>
                  <a:cubicBezTo>
                    <a:pt x="126" y="1"/>
                    <a:pt x="110" y="5"/>
                    <a:pt x="98" y="14"/>
                  </a:cubicBezTo>
                  <a:cubicBezTo>
                    <a:pt x="67" y="38"/>
                    <a:pt x="62" y="80"/>
                    <a:pt x="83" y="111"/>
                  </a:cubicBezTo>
                  <a:cubicBezTo>
                    <a:pt x="211" y="280"/>
                    <a:pt x="268" y="445"/>
                    <a:pt x="247" y="600"/>
                  </a:cubicBezTo>
                  <a:cubicBezTo>
                    <a:pt x="216" y="820"/>
                    <a:pt x="36" y="958"/>
                    <a:pt x="36" y="958"/>
                  </a:cubicBezTo>
                  <a:cubicBezTo>
                    <a:pt x="5" y="979"/>
                    <a:pt x="1" y="1025"/>
                    <a:pt x="22" y="1056"/>
                  </a:cubicBezTo>
                  <a:cubicBezTo>
                    <a:pt x="36" y="1077"/>
                    <a:pt x="57" y="1082"/>
                    <a:pt x="78" y="1082"/>
                  </a:cubicBezTo>
                  <a:cubicBezTo>
                    <a:pt x="93" y="1082"/>
                    <a:pt x="109" y="1082"/>
                    <a:pt x="119" y="1072"/>
                  </a:cubicBezTo>
                  <a:cubicBezTo>
                    <a:pt x="129" y="1062"/>
                    <a:pt x="345" y="902"/>
                    <a:pt x="382" y="619"/>
                  </a:cubicBezTo>
                  <a:cubicBezTo>
                    <a:pt x="412" y="424"/>
                    <a:pt x="351" y="223"/>
                    <a:pt x="197" y="29"/>
                  </a:cubicBezTo>
                  <a:cubicBezTo>
                    <a:pt x="184" y="10"/>
                    <a:pt x="162" y="1"/>
                    <a:pt x="14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49"/>
            <p:cNvSpPr/>
            <p:nvPr/>
          </p:nvSpPr>
          <p:spPr>
            <a:xfrm>
              <a:off x="1904857" y="1843967"/>
              <a:ext cx="12847" cy="33415"/>
            </a:xfrm>
            <a:custGeom>
              <a:rect b="b" l="l" r="r" t="t"/>
              <a:pathLst>
                <a:path extrusionOk="0" h="1082" w="416">
                  <a:moveTo>
                    <a:pt x="273" y="1"/>
                  </a:moveTo>
                  <a:cubicBezTo>
                    <a:pt x="252" y="1"/>
                    <a:pt x="231" y="10"/>
                    <a:pt x="216" y="29"/>
                  </a:cubicBezTo>
                  <a:cubicBezTo>
                    <a:pt x="67" y="223"/>
                    <a:pt x="0" y="424"/>
                    <a:pt x="31" y="619"/>
                  </a:cubicBezTo>
                  <a:cubicBezTo>
                    <a:pt x="67" y="902"/>
                    <a:pt x="283" y="1062"/>
                    <a:pt x="293" y="1072"/>
                  </a:cubicBezTo>
                  <a:cubicBezTo>
                    <a:pt x="309" y="1082"/>
                    <a:pt x="318" y="1082"/>
                    <a:pt x="334" y="1082"/>
                  </a:cubicBezTo>
                  <a:cubicBezTo>
                    <a:pt x="354" y="1082"/>
                    <a:pt x="375" y="1077"/>
                    <a:pt x="390" y="1056"/>
                  </a:cubicBezTo>
                  <a:cubicBezTo>
                    <a:pt x="416" y="1025"/>
                    <a:pt x="406" y="979"/>
                    <a:pt x="375" y="958"/>
                  </a:cubicBezTo>
                  <a:cubicBezTo>
                    <a:pt x="375" y="958"/>
                    <a:pt x="200" y="820"/>
                    <a:pt x="169" y="600"/>
                  </a:cubicBezTo>
                  <a:cubicBezTo>
                    <a:pt x="149" y="445"/>
                    <a:pt x="200" y="280"/>
                    <a:pt x="328" y="111"/>
                  </a:cubicBezTo>
                  <a:cubicBezTo>
                    <a:pt x="349" y="80"/>
                    <a:pt x="344" y="38"/>
                    <a:pt x="314" y="14"/>
                  </a:cubicBezTo>
                  <a:cubicBezTo>
                    <a:pt x="301" y="5"/>
                    <a:pt x="287" y="1"/>
                    <a:pt x="27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49"/>
            <p:cNvSpPr/>
            <p:nvPr/>
          </p:nvSpPr>
          <p:spPr>
            <a:xfrm>
              <a:off x="1924992" y="1865461"/>
              <a:ext cx="17325" cy="7690"/>
            </a:xfrm>
            <a:custGeom>
              <a:rect b="b" l="l" r="r" t="t"/>
              <a:pathLst>
                <a:path extrusionOk="0" h="249" w="561">
                  <a:moveTo>
                    <a:pt x="283" y="1"/>
                  </a:moveTo>
                  <a:cubicBezTo>
                    <a:pt x="134" y="1"/>
                    <a:pt x="27" y="129"/>
                    <a:pt x="22" y="134"/>
                  </a:cubicBezTo>
                  <a:cubicBezTo>
                    <a:pt x="1" y="165"/>
                    <a:pt x="1" y="206"/>
                    <a:pt x="32" y="232"/>
                  </a:cubicBezTo>
                  <a:cubicBezTo>
                    <a:pt x="45" y="243"/>
                    <a:pt x="62" y="249"/>
                    <a:pt x="79" y="249"/>
                  </a:cubicBezTo>
                  <a:cubicBezTo>
                    <a:pt x="99" y="249"/>
                    <a:pt x="117" y="241"/>
                    <a:pt x="129" y="227"/>
                  </a:cubicBezTo>
                  <a:cubicBezTo>
                    <a:pt x="134" y="222"/>
                    <a:pt x="200" y="144"/>
                    <a:pt x="288" y="144"/>
                  </a:cubicBezTo>
                  <a:cubicBezTo>
                    <a:pt x="335" y="144"/>
                    <a:pt x="381" y="170"/>
                    <a:pt x="427" y="227"/>
                  </a:cubicBezTo>
                  <a:cubicBezTo>
                    <a:pt x="442" y="243"/>
                    <a:pt x="463" y="248"/>
                    <a:pt x="478" y="248"/>
                  </a:cubicBezTo>
                  <a:cubicBezTo>
                    <a:pt x="499" y="248"/>
                    <a:pt x="515" y="243"/>
                    <a:pt x="525" y="232"/>
                  </a:cubicBezTo>
                  <a:cubicBezTo>
                    <a:pt x="556" y="206"/>
                    <a:pt x="561" y="165"/>
                    <a:pt x="535" y="134"/>
                  </a:cubicBezTo>
                  <a:cubicBezTo>
                    <a:pt x="463" y="47"/>
                    <a:pt x="376" y="1"/>
                    <a:pt x="28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49"/>
            <p:cNvSpPr/>
            <p:nvPr/>
          </p:nvSpPr>
          <p:spPr>
            <a:xfrm>
              <a:off x="1952107" y="1865461"/>
              <a:ext cx="17510" cy="7690"/>
            </a:xfrm>
            <a:custGeom>
              <a:rect b="b" l="l" r="r" t="t"/>
              <a:pathLst>
                <a:path extrusionOk="0" h="249" w="567">
                  <a:moveTo>
                    <a:pt x="278" y="1"/>
                  </a:moveTo>
                  <a:cubicBezTo>
                    <a:pt x="192" y="1"/>
                    <a:pt x="104" y="47"/>
                    <a:pt x="27" y="134"/>
                  </a:cubicBezTo>
                  <a:cubicBezTo>
                    <a:pt x="1" y="165"/>
                    <a:pt x="7" y="206"/>
                    <a:pt x="38" y="232"/>
                  </a:cubicBezTo>
                  <a:cubicBezTo>
                    <a:pt x="52" y="243"/>
                    <a:pt x="68" y="249"/>
                    <a:pt x="83" y="249"/>
                  </a:cubicBezTo>
                  <a:cubicBezTo>
                    <a:pt x="102" y="249"/>
                    <a:pt x="121" y="241"/>
                    <a:pt x="135" y="227"/>
                  </a:cubicBezTo>
                  <a:cubicBezTo>
                    <a:pt x="181" y="170"/>
                    <a:pt x="228" y="144"/>
                    <a:pt x="278" y="144"/>
                  </a:cubicBezTo>
                  <a:cubicBezTo>
                    <a:pt x="361" y="144"/>
                    <a:pt x="432" y="222"/>
                    <a:pt x="432" y="227"/>
                  </a:cubicBezTo>
                  <a:cubicBezTo>
                    <a:pt x="449" y="243"/>
                    <a:pt x="463" y="248"/>
                    <a:pt x="484" y="248"/>
                  </a:cubicBezTo>
                  <a:cubicBezTo>
                    <a:pt x="500" y="248"/>
                    <a:pt x="515" y="243"/>
                    <a:pt x="531" y="232"/>
                  </a:cubicBezTo>
                  <a:cubicBezTo>
                    <a:pt x="562" y="206"/>
                    <a:pt x="567" y="165"/>
                    <a:pt x="541" y="134"/>
                  </a:cubicBezTo>
                  <a:cubicBezTo>
                    <a:pt x="536" y="129"/>
                    <a:pt x="428" y="1"/>
                    <a:pt x="27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49"/>
            <p:cNvSpPr/>
            <p:nvPr/>
          </p:nvSpPr>
          <p:spPr>
            <a:xfrm>
              <a:off x="1811038" y="1776768"/>
              <a:ext cx="99720" cy="58924"/>
            </a:xfrm>
            <a:custGeom>
              <a:rect b="b" l="l" r="r" t="t"/>
              <a:pathLst>
                <a:path extrusionOk="0" h="1908" w="3229">
                  <a:moveTo>
                    <a:pt x="1618" y="1"/>
                  </a:moveTo>
                  <a:cubicBezTo>
                    <a:pt x="714" y="1"/>
                    <a:pt x="1" y="725"/>
                    <a:pt x="1" y="725"/>
                  </a:cubicBezTo>
                  <a:cubicBezTo>
                    <a:pt x="1" y="725"/>
                    <a:pt x="516" y="1907"/>
                    <a:pt x="1555" y="1907"/>
                  </a:cubicBezTo>
                  <a:cubicBezTo>
                    <a:pt x="1575" y="1907"/>
                    <a:pt x="1595" y="1907"/>
                    <a:pt x="1615" y="1906"/>
                  </a:cubicBezTo>
                  <a:cubicBezTo>
                    <a:pt x="2688" y="1865"/>
                    <a:pt x="3228" y="945"/>
                    <a:pt x="3228" y="945"/>
                  </a:cubicBezTo>
                  <a:cubicBezTo>
                    <a:pt x="2694" y="230"/>
                    <a:pt x="2126" y="1"/>
                    <a:pt x="16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49"/>
            <p:cNvSpPr/>
            <p:nvPr/>
          </p:nvSpPr>
          <p:spPr>
            <a:xfrm>
              <a:off x="1848034" y="1776768"/>
              <a:ext cx="63680" cy="63649"/>
            </a:xfrm>
            <a:custGeom>
              <a:rect b="b" l="l" r="r" t="t"/>
              <a:pathLst>
                <a:path extrusionOk="0" h="2061" w="2062">
                  <a:moveTo>
                    <a:pt x="1027" y="1"/>
                  </a:moveTo>
                  <a:cubicBezTo>
                    <a:pt x="463" y="1"/>
                    <a:pt x="0" y="463"/>
                    <a:pt x="0" y="1033"/>
                  </a:cubicBezTo>
                  <a:cubicBezTo>
                    <a:pt x="0" y="1598"/>
                    <a:pt x="463" y="2060"/>
                    <a:pt x="1027" y="2060"/>
                  </a:cubicBezTo>
                  <a:cubicBezTo>
                    <a:pt x="1599" y="2060"/>
                    <a:pt x="2061" y="1598"/>
                    <a:pt x="2061" y="1033"/>
                  </a:cubicBezTo>
                  <a:cubicBezTo>
                    <a:pt x="2061" y="463"/>
                    <a:pt x="1599" y="1"/>
                    <a:pt x="102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49"/>
            <p:cNvSpPr/>
            <p:nvPr/>
          </p:nvSpPr>
          <p:spPr>
            <a:xfrm>
              <a:off x="1986077" y="1776768"/>
              <a:ext cx="99720" cy="58924"/>
            </a:xfrm>
            <a:custGeom>
              <a:rect b="b" l="l" r="r" t="t"/>
              <a:pathLst>
                <a:path extrusionOk="0" h="1908" w="3229">
                  <a:moveTo>
                    <a:pt x="1611" y="1"/>
                  </a:moveTo>
                  <a:cubicBezTo>
                    <a:pt x="1103" y="1"/>
                    <a:pt x="535" y="230"/>
                    <a:pt x="1" y="945"/>
                  </a:cubicBezTo>
                  <a:cubicBezTo>
                    <a:pt x="1" y="945"/>
                    <a:pt x="541" y="1865"/>
                    <a:pt x="1614" y="1906"/>
                  </a:cubicBezTo>
                  <a:cubicBezTo>
                    <a:pt x="1634" y="1907"/>
                    <a:pt x="1654" y="1907"/>
                    <a:pt x="1674" y="1907"/>
                  </a:cubicBezTo>
                  <a:cubicBezTo>
                    <a:pt x="2713" y="1907"/>
                    <a:pt x="3229" y="725"/>
                    <a:pt x="3229" y="725"/>
                  </a:cubicBezTo>
                  <a:cubicBezTo>
                    <a:pt x="3229" y="725"/>
                    <a:pt x="2515" y="1"/>
                    <a:pt x="16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49"/>
            <p:cNvSpPr/>
            <p:nvPr/>
          </p:nvSpPr>
          <p:spPr>
            <a:xfrm>
              <a:off x="1986077" y="1776768"/>
              <a:ext cx="99720" cy="58924"/>
            </a:xfrm>
            <a:custGeom>
              <a:rect b="b" l="l" r="r" t="t"/>
              <a:pathLst>
                <a:path extrusionOk="0" h="1908" w="3229">
                  <a:moveTo>
                    <a:pt x="1611" y="1"/>
                  </a:moveTo>
                  <a:cubicBezTo>
                    <a:pt x="1103" y="1"/>
                    <a:pt x="535" y="230"/>
                    <a:pt x="1" y="945"/>
                  </a:cubicBezTo>
                  <a:cubicBezTo>
                    <a:pt x="1" y="945"/>
                    <a:pt x="541" y="1865"/>
                    <a:pt x="1614" y="1906"/>
                  </a:cubicBezTo>
                  <a:cubicBezTo>
                    <a:pt x="1634" y="1907"/>
                    <a:pt x="1654" y="1907"/>
                    <a:pt x="1674" y="1907"/>
                  </a:cubicBezTo>
                  <a:cubicBezTo>
                    <a:pt x="2713" y="1907"/>
                    <a:pt x="3229" y="725"/>
                    <a:pt x="3229" y="725"/>
                  </a:cubicBezTo>
                  <a:cubicBezTo>
                    <a:pt x="3229" y="725"/>
                    <a:pt x="2515" y="1"/>
                    <a:pt x="16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49"/>
            <p:cNvSpPr/>
            <p:nvPr/>
          </p:nvSpPr>
          <p:spPr>
            <a:xfrm>
              <a:off x="2023537" y="1774359"/>
              <a:ext cx="63680" cy="63680"/>
            </a:xfrm>
            <a:custGeom>
              <a:rect b="b" l="l" r="r" t="t"/>
              <a:pathLst>
                <a:path extrusionOk="0" h="2062" w="2062">
                  <a:moveTo>
                    <a:pt x="1034" y="1"/>
                  </a:moveTo>
                  <a:cubicBezTo>
                    <a:pt x="463" y="1"/>
                    <a:pt x="0" y="463"/>
                    <a:pt x="0" y="1034"/>
                  </a:cubicBezTo>
                  <a:cubicBezTo>
                    <a:pt x="0" y="1604"/>
                    <a:pt x="463" y="2062"/>
                    <a:pt x="1034" y="2062"/>
                  </a:cubicBezTo>
                  <a:cubicBezTo>
                    <a:pt x="1599" y="2062"/>
                    <a:pt x="2061" y="1604"/>
                    <a:pt x="2061" y="1034"/>
                  </a:cubicBezTo>
                  <a:cubicBezTo>
                    <a:pt x="2061" y="463"/>
                    <a:pt x="1599" y="1"/>
                    <a:pt x="103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49"/>
            <p:cNvSpPr/>
            <p:nvPr/>
          </p:nvSpPr>
          <p:spPr>
            <a:xfrm>
              <a:off x="1802823" y="1731186"/>
              <a:ext cx="99195" cy="36071"/>
            </a:xfrm>
            <a:custGeom>
              <a:rect b="b" l="l" r="r" t="t"/>
              <a:pathLst>
                <a:path extrusionOk="0" h="1168" w="3212">
                  <a:moveTo>
                    <a:pt x="2161" y="1"/>
                  </a:moveTo>
                  <a:cubicBezTo>
                    <a:pt x="2146" y="1"/>
                    <a:pt x="2131" y="1"/>
                    <a:pt x="2117" y="2"/>
                  </a:cubicBezTo>
                  <a:cubicBezTo>
                    <a:pt x="1850" y="2"/>
                    <a:pt x="1578" y="42"/>
                    <a:pt x="1320" y="104"/>
                  </a:cubicBezTo>
                  <a:cubicBezTo>
                    <a:pt x="1058" y="182"/>
                    <a:pt x="812" y="284"/>
                    <a:pt x="596" y="417"/>
                  </a:cubicBezTo>
                  <a:cubicBezTo>
                    <a:pt x="375" y="561"/>
                    <a:pt x="190" y="716"/>
                    <a:pt x="36" y="927"/>
                  </a:cubicBezTo>
                  <a:cubicBezTo>
                    <a:pt x="0" y="983"/>
                    <a:pt x="0" y="1055"/>
                    <a:pt x="46" y="1107"/>
                  </a:cubicBezTo>
                  <a:cubicBezTo>
                    <a:pt x="84" y="1147"/>
                    <a:pt x="138" y="1168"/>
                    <a:pt x="193" y="1168"/>
                  </a:cubicBezTo>
                  <a:cubicBezTo>
                    <a:pt x="235" y="1168"/>
                    <a:pt x="278" y="1156"/>
                    <a:pt x="313" y="1131"/>
                  </a:cubicBezTo>
                  <a:lnTo>
                    <a:pt x="339" y="1112"/>
                  </a:lnTo>
                  <a:cubicBezTo>
                    <a:pt x="493" y="1008"/>
                    <a:pt x="688" y="906"/>
                    <a:pt x="878" y="839"/>
                  </a:cubicBezTo>
                  <a:cubicBezTo>
                    <a:pt x="1068" y="767"/>
                    <a:pt x="1264" y="716"/>
                    <a:pt x="1464" y="690"/>
                  </a:cubicBezTo>
                  <a:cubicBezTo>
                    <a:pt x="1601" y="672"/>
                    <a:pt x="1738" y="662"/>
                    <a:pt x="1875" y="662"/>
                  </a:cubicBezTo>
                  <a:cubicBezTo>
                    <a:pt x="1938" y="662"/>
                    <a:pt x="2002" y="664"/>
                    <a:pt x="2066" y="669"/>
                  </a:cubicBezTo>
                  <a:cubicBezTo>
                    <a:pt x="2266" y="675"/>
                    <a:pt x="2472" y="706"/>
                    <a:pt x="2676" y="730"/>
                  </a:cubicBezTo>
                  <a:lnTo>
                    <a:pt x="2707" y="737"/>
                  </a:lnTo>
                  <a:cubicBezTo>
                    <a:pt x="2726" y="739"/>
                    <a:pt x="2745" y="740"/>
                    <a:pt x="2764" y="740"/>
                  </a:cubicBezTo>
                  <a:cubicBezTo>
                    <a:pt x="2940" y="740"/>
                    <a:pt x="3104" y="638"/>
                    <a:pt x="3155" y="490"/>
                  </a:cubicBezTo>
                  <a:cubicBezTo>
                    <a:pt x="3212" y="310"/>
                    <a:pt x="3093" y="130"/>
                    <a:pt x="2887" y="89"/>
                  </a:cubicBezTo>
                  <a:cubicBezTo>
                    <a:pt x="2764" y="63"/>
                    <a:pt x="2636" y="42"/>
                    <a:pt x="2508" y="21"/>
                  </a:cubicBezTo>
                  <a:cubicBezTo>
                    <a:pt x="2393" y="17"/>
                    <a:pt x="2279" y="1"/>
                    <a:pt x="216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49"/>
            <p:cNvSpPr/>
            <p:nvPr/>
          </p:nvSpPr>
          <p:spPr>
            <a:xfrm>
              <a:off x="1991142" y="1731186"/>
              <a:ext cx="99411" cy="36071"/>
            </a:xfrm>
            <a:custGeom>
              <a:rect b="b" l="l" r="r" t="t"/>
              <a:pathLst>
                <a:path extrusionOk="0" h="1168" w="3219">
                  <a:moveTo>
                    <a:pt x="1057" y="1"/>
                  </a:moveTo>
                  <a:cubicBezTo>
                    <a:pt x="940" y="1"/>
                    <a:pt x="825" y="17"/>
                    <a:pt x="705" y="21"/>
                  </a:cubicBezTo>
                  <a:cubicBezTo>
                    <a:pt x="577" y="42"/>
                    <a:pt x="454" y="63"/>
                    <a:pt x="325" y="89"/>
                  </a:cubicBezTo>
                  <a:cubicBezTo>
                    <a:pt x="119" y="130"/>
                    <a:pt x="1" y="310"/>
                    <a:pt x="63" y="490"/>
                  </a:cubicBezTo>
                  <a:cubicBezTo>
                    <a:pt x="114" y="638"/>
                    <a:pt x="279" y="740"/>
                    <a:pt x="454" y="740"/>
                  </a:cubicBezTo>
                  <a:cubicBezTo>
                    <a:pt x="473" y="740"/>
                    <a:pt x="492" y="739"/>
                    <a:pt x="510" y="737"/>
                  </a:cubicBezTo>
                  <a:lnTo>
                    <a:pt x="541" y="730"/>
                  </a:lnTo>
                  <a:cubicBezTo>
                    <a:pt x="747" y="706"/>
                    <a:pt x="947" y="675"/>
                    <a:pt x="1148" y="669"/>
                  </a:cubicBezTo>
                  <a:cubicBezTo>
                    <a:pt x="1213" y="664"/>
                    <a:pt x="1278" y="662"/>
                    <a:pt x="1342" y="662"/>
                  </a:cubicBezTo>
                  <a:cubicBezTo>
                    <a:pt x="1480" y="662"/>
                    <a:pt x="1617" y="672"/>
                    <a:pt x="1754" y="690"/>
                  </a:cubicBezTo>
                  <a:cubicBezTo>
                    <a:pt x="1955" y="716"/>
                    <a:pt x="2144" y="767"/>
                    <a:pt x="2339" y="839"/>
                  </a:cubicBezTo>
                  <a:cubicBezTo>
                    <a:pt x="2524" y="906"/>
                    <a:pt x="2720" y="1008"/>
                    <a:pt x="2875" y="1112"/>
                  </a:cubicBezTo>
                  <a:lnTo>
                    <a:pt x="2899" y="1131"/>
                  </a:lnTo>
                  <a:cubicBezTo>
                    <a:pt x="2937" y="1156"/>
                    <a:pt x="2981" y="1168"/>
                    <a:pt x="3023" y="1168"/>
                  </a:cubicBezTo>
                  <a:cubicBezTo>
                    <a:pt x="3079" y="1168"/>
                    <a:pt x="3132" y="1147"/>
                    <a:pt x="3167" y="1107"/>
                  </a:cubicBezTo>
                  <a:cubicBezTo>
                    <a:pt x="3214" y="1055"/>
                    <a:pt x="3219" y="983"/>
                    <a:pt x="3177" y="927"/>
                  </a:cubicBezTo>
                  <a:cubicBezTo>
                    <a:pt x="3029" y="716"/>
                    <a:pt x="2844" y="561"/>
                    <a:pt x="2622" y="417"/>
                  </a:cubicBezTo>
                  <a:cubicBezTo>
                    <a:pt x="2401" y="284"/>
                    <a:pt x="2154" y="182"/>
                    <a:pt x="1898" y="104"/>
                  </a:cubicBezTo>
                  <a:cubicBezTo>
                    <a:pt x="1635" y="42"/>
                    <a:pt x="1364" y="2"/>
                    <a:pt x="1101" y="2"/>
                  </a:cubicBezTo>
                  <a:cubicBezTo>
                    <a:pt x="1086" y="1"/>
                    <a:pt x="1072" y="1"/>
                    <a:pt x="105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49"/>
            <p:cNvSpPr/>
            <p:nvPr/>
          </p:nvSpPr>
          <p:spPr>
            <a:xfrm>
              <a:off x="1885000" y="1903322"/>
              <a:ext cx="123036" cy="25015"/>
            </a:xfrm>
            <a:custGeom>
              <a:rect b="b" l="l" r="r" t="t"/>
              <a:pathLst>
                <a:path extrusionOk="0" h="810" w="3984">
                  <a:moveTo>
                    <a:pt x="72" y="0"/>
                  </a:moveTo>
                  <a:cubicBezTo>
                    <a:pt x="54" y="0"/>
                    <a:pt x="36" y="8"/>
                    <a:pt x="22" y="23"/>
                  </a:cubicBezTo>
                  <a:cubicBezTo>
                    <a:pt x="1" y="54"/>
                    <a:pt x="6" y="90"/>
                    <a:pt x="36" y="111"/>
                  </a:cubicBezTo>
                  <a:cubicBezTo>
                    <a:pt x="710" y="635"/>
                    <a:pt x="1367" y="810"/>
                    <a:pt x="1948" y="810"/>
                  </a:cubicBezTo>
                  <a:cubicBezTo>
                    <a:pt x="3105" y="810"/>
                    <a:pt x="3942" y="121"/>
                    <a:pt x="3957" y="111"/>
                  </a:cubicBezTo>
                  <a:cubicBezTo>
                    <a:pt x="3983" y="90"/>
                    <a:pt x="3983" y="49"/>
                    <a:pt x="3962" y="23"/>
                  </a:cubicBezTo>
                  <a:cubicBezTo>
                    <a:pt x="3951" y="9"/>
                    <a:pt x="3934" y="1"/>
                    <a:pt x="3916" y="1"/>
                  </a:cubicBezTo>
                  <a:cubicBezTo>
                    <a:pt x="3902" y="1"/>
                    <a:pt x="3887" y="6"/>
                    <a:pt x="3876" y="18"/>
                  </a:cubicBezTo>
                  <a:cubicBezTo>
                    <a:pt x="3828" y="59"/>
                    <a:pt x="3048" y="698"/>
                    <a:pt x="1968" y="698"/>
                  </a:cubicBezTo>
                  <a:cubicBezTo>
                    <a:pt x="1408" y="698"/>
                    <a:pt x="769" y="527"/>
                    <a:pt x="108" y="13"/>
                  </a:cubicBezTo>
                  <a:cubicBezTo>
                    <a:pt x="98" y="4"/>
                    <a:pt x="85" y="0"/>
                    <a:pt x="7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49"/>
            <p:cNvSpPr/>
            <p:nvPr/>
          </p:nvSpPr>
          <p:spPr>
            <a:xfrm>
              <a:off x="1506047" y="1545554"/>
              <a:ext cx="831758" cy="1654159"/>
            </a:xfrm>
            <a:custGeom>
              <a:rect b="b" l="l" r="r" t="t"/>
              <a:pathLst>
                <a:path extrusionOk="0" h="53563" w="26933">
                  <a:moveTo>
                    <a:pt x="17333" y="3596"/>
                  </a:moveTo>
                  <a:cubicBezTo>
                    <a:pt x="17333" y="3596"/>
                    <a:pt x="19667" y="3622"/>
                    <a:pt x="19693" y="6947"/>
                  </a:cubicBezTo>
                  <a:cubicBezTo>
                    <a:pt x="19717" y="9862"/>
                    <a:pt x="19456" y="11824"/>
                    <a:pt x="19456" y="11824"/>
                  </a:cubicBezTo>
                  <a:cubicBezTo>
                    <a:pt x="19107" y="15201"/>
                    <a:pt x="17627" y="16213"/>
                    <a:pt x="14086" y="16213"/>
                  </a:cubicBezTo>
                  <a:cubicBezTo>
                    <a:pt x="10545" y="16213"/>
                    <a:pt x="9127" y="14615"/>
                    <a:pt x="8767" y="11824"/>
                  </a:cubicBezTo>
                  <a:cubicBezTo>
                    <a:pt x="8401" y="9029"/>
                    <a:pt x="8648" y="6947"/>
                    <a:pt x="8648" y="6947"/>
                  </a:cubicBezTo>
                  <a:cubicBezTo>
                    <a:pt x="9039" y="3648"/>
                    <a:pt x="11012" y="3596"/>
                    <a:pt x="11012" y="3596"/>
                  </a:cubicBezTo>
                  <a:cubicBezTo>
                    <a:pt x="12118" y="4065"/>
                    <a:pt x="13202" y="4229"/>
                    <a:pt x="14173" y="4239"/>
                  </a:cubicBezTo>
                  <a:cubicBezTo>
                    <a:pt x="15139" y="4229"/>
                    <a:pt x="16228" y="4065"/>
                    <a:pt x="17333" y="3596"/>
                  </a:cubicBezTo>
                  <a:close/>
                  <a:moveTo>
                    <a:pt x="14173" y="0"/>
                  </a:moveTo>
                  <a:cubicBezTo>
                    <a:pt x="6480" y="0"/>
                    <a:pt x="7846" y="7395"/>
                    <a:pt x="8258" y="11238"/>
                  </a:cubicBezTo>
                  <a:cubicBezTo>
                    <a:pt x="8771" y="16028"/>
                    <a:pt x="4497" y="18007"/>
                    <a:pt x="4497" y="18007"/>
                  </a:cubicBezTo>
                  <a:cubicBezTo>
                    <a:pt x="9518" y="22015"/>
                    <a:pt x="7760" y="25926"/>
                    <a:pt x="7760" y="25926"/>
                  </a:cubicBezTo>
                  <a:cubicBezTo>
                    <a:pt x="6326" y="40736"/>
                    <a:pt x="0" y="53562"/>
                    <a:pt x="0" y="53562"/>
                  </a:cubicBezTo>
                  <a:lnTo>
                    <a:pt x="26932" y="53562"/>
                  </a:lnTo>
                  <a:cubicBezTo>
                    <a:pt x="21927" y="43186"/>
                    <a:pt x="20874" y="25715"/>
                    <a:pt x="20874" y="25715"/>
                  </a:cubicBezTo>
                  <a:cubicBezTo>
                    <a:pt x="23258" y="20160"/>
                    <a:pt x="24451" y="18088"/>
                    <a:pt x="24451" y="18088"/>
                  </a:cubicBezTo>
                  <a:cubicBezTo>
                    <a:pt x="19728" y="15894"/>
                    <a:pt x="20087" y="11238"/>
                    <a:pt x="20087" y="11238"/>
                  </a:cubicBezTo>
                  <a:cubicBezTo>
                    <a:pt x="20853" y="7451"/>
                    <a:pt x="21866" y="0"/>
                    <a:pt x="14173" y="0"/>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49"/>
            <p:cNvSpPr/>
            <p:nvPr/>
          </p:nvSpPr>
          <p:spPr>
            <a:xfrm>
              <a:off x="1757118" y="1656297"/>
              <a:ext cx="369293" cy="307590"/>
            </a:xfrm>
            <a:custGeom>
              <a:rect b="b" l="l" r="r" t="t"/>
              <a:pathLst>
                <a:path extrusionOk="0" h="9960" w="11958">
                  <a:moveTo>
                    <a:pt x="2464" y="9886"/>
                  </a:moveTo>
                  <a:cubicBezTo>
                    <a:pt x="2558" y="9940"/>
                    <a:pt x="2615" y="9960"/>
                    <a:pt x="2615" y="9960"/>
                  </a:cubicBezTo>
                  <a:cubicBezTo>
                    <a:pt x="2615" y="9960"/>
                    <a:pt x="2558" y="9934"/>
                    <a:pt x="2464" y="9886"/>
                  </a:cubicBezTo>
                  <a:close/>
                  <a:moveTo>
                    <a:pt x="2749" y="0"/>
                  </a:moveTo>
                  <a:cubicBezTo>
                    <a:pt x="2389" y="0"/>
                    <a:pt x="1377" y="189"/>
                    <a:pt x="760" y="2185"/>
                  </a:cubicBezTo>
                  <a:cubicBezTo>
                    <a:pt x="0" y="4642"/>
                    <a:pt x="637" y="8238"/>
                    <a:pt x="637" y="8238"/>
                  </a:cubicBezTo>
                  <a:cubicBezTo>
                    <a:pt x="909" y="9033"/>
                    <a:pt x="2050" y="9675"/>
                    <a:pt x="2464" y="9886"/>
                  </a:cubicBezTo>
                  <a:lnTo>
                    <a:pt x="2464" y="9886"/>
                  </a:lnTo>
                  <a:cubicBezTo>
                    <a:pt x="2038" y="9642"/>
                    <a:pt x="856" y="8706"/>
                    <a:pt x="852" y="5813"/>
                  </a:cubicBezTo>
                  <a:cubicBezTo>
                    <a:pt x="852" y="2684"/>
                    <a:pt x="1553" y="956"/>
                    <a:pt x="2629" y="956"/>
                  </a:cubicBezTo>
                  <a:cubicBezTo>
                    <a:pt x="2769" y="956"/>
                    <a:pt x="2915" y="985"/>
                    <a:pt x="3067" y="1044"/>
                  </a:cubicBezTo>
                  <a:cubicBezTo>
                    <a:pt x="4393" y="1558"/>
                    <a:pt x="6136" y="1706"/>
                    <a:pt x="6136" y="1706"/>
                  </a:cubicBezTo>
                  <a:cubicBezTo>
                    <a:pt x="6165" y="1707"/>
                    <a:pt x="6193" y="1707"/>
                    <a:pt x="6222" y="1707"/>
                  </a:cubicBezTo>
                  <a:cubicBezTo>
                    <a:pt x="7655" y="1707"/>
                    <a:pt x="9028" y="1203"/>
                    <a:pt x="9028" y="1203"/>
                  </a:cubicBezTo>
                  <a:cubicBezTo>
                    <a:pt x="9135" y="1178"/>
                    <a:pt x="9237" y="1165"/>
                    <a:pt x="9334" y="1165"/>
                  </a:cubicBezTo>
                  <a:cubicBezTo>
                    <a:pt x="10585" y="1165"/>
                    <a:pt x="11067" y="3215"/>
                    <a:pt x="11182" y="5695"/>
                  </a:cubicBezTo>
                  <a:cubicBezTo>
                    <a:pt x="11305" y="8361"/>
                    <a:pt x="9348" y="9960"/>
                    <a:pt x="9348" y="9960"/>
                  </a:cubicBezTo>
                  <a:cubicBezTo>
                    <a:pt x="11027" y="9122"/>
                    <a:pt x="11326" y="8238"/>
                    <a:pt x="11326" y="8238"/>
                  </a:cubicBezTo>
                  <a:cubicBezTo>
                    <a:pt x="11326" y="8238"/>
                    <a:pt x="11957" y="4066"/>
                    <a:pt x="11387" y="2000"/>
                  </a:cubicBezTo>
                  <a:cubicBezTo>
                    <a:pt x="10883" y="160"/>
                    <a:pt x="9710" y="4"/>
                    <a:pt x="9327" y="4"/>
                  </a:cubicBezTo>
                  <a:cubicBezTo>
                    <a:pt x="9248" y="4"/>
                    <a:pt x="9203" y="10"/>
                    <a:pt x="9203" y="10"/>
                  </a:cubicBezTo>
                  <a:cubicBezTo>
                    <a:pt x="8037" y="461"/>
                    <a:pt x="6946" y="611"/>
                    <a:pt x="6009" y="611"/>
                  </a:cubicBezTo>
                  <a:cubicBezTo>
                    <a:pt x="4137" y="611"/>
                    <a:pt x="2882" y="10"/>
                    <a:pt x="2882" y="10"/>
                  </a:cubicBezTo>
                  <a:cubicBezTo>
                    <a:pt x="2882" y="10"/>
                    <a:pt x="2834" y="0"/>
                    <a:pt x="2749"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49"/>
            <p:cNvSpPr/>
            <p:nvPr/>
          </p:nvSpPr>
          <p:spPr>
            <a:xfrm>
              <a:off x="1831389" y="1963851"/>
              <a:ext cx="222354" cy="87181"/>
            </a:xfrm>
            <a:custGeom>
              <a:rect b="b" l="l" r="r" t="t"/>
              <a:pathLst>
                <a:path extrusionOk="0" h="2823" w="7200">
                  <a:moveTo>
                    <a:pt x="6943" y="1"/>
                  </a:moveTo>
                  <a:cubicBezTo>
                    <a:pt x="5774" y="682"/>
                    <a:pt x="4637" y="909"/>
                    <a:pt x="3639" y="909"/>
                  </a:cubicBezTo>
                  <a:cubicBezTo>
                    <a:pt x="1644" y="909"/>
                    <a:pt x="210" y="1"/>
                    <a:pt x="210" y="1"/>
                  </a:cubicBezTo>
                  <a:lnTo>
                    <a:pt x="210" y="1"/>
                  </a:lnTo>
                  <a:cubicBezTo>
                    <a:pt x="216" y="1116"/>
                    <a:pt x="0" y="1758"/>
                    <a:pt x="0" y="1758"/>
                  </a:cubicBezTo>
                  <a:cubicBezTo>
                    <a:pt x="1231" y="2561"/>
                    <a:pt x="2477" y="2823"/>
                    <a:pt x="3578" y="2823"/>
                  </a:cubicBezTo>
                  <a:cubicBezTo>
                    <a:pt x="5643" y="2823"/>
                    <a:pt x="7199" y="1902"/>
                    <a:pt x="7199" y="1902"/>
                  </a:cubicBezTo>
                  <a:cubicBezTo>
                    <a:pt x="6962" y="1213"/>
                    <a:pt x="6943" y="1"/>
                    <a:pt x="6943"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49"/>
            <p:cNvSpPr/>
            <p:nvPr/>
          </p:nvSpPr>
          <p:spPr>
            <a:xfrm>
              <a:off x="1867058" y="1976544"/>
              <a:ext cx="111949" cy="17510"/>
            </a:xfrm>
            <a:custGeom>
              <a:rect b="b" l="l" r="r" t="t"/>
              <a:pathLst>
                <a:path extrusionOk="0" h="567" w="3625">
                  <a:moveTo>
                    <a:pt x="68" y="0"/>
                  </a:moveTo>
                  <a:cubicBezTo>
                    <a:pt x="45" y="0"/>
                    <a:pt x="24" y="15"/>
                    <a:pt x="17" y="37"/>
                  </a:cubicBezTo>
                  <a:cubicBezTo>
                    <a:pt x="1" y="68"/>
                    <a:pt x="17" y="104"/>
                    <a:pt x="48" y="119"/>
                  </a:cubicBezTo>
                  <a:cubicBezTo>
                    <a:pt x="58" y="124"/>
                    <a:pt x="1070" y="566"/>
                    <a:pt x="2458" y="566"/>
                  </a:cubicBezTo>
                  <a:cubicBezTo>
                    <a:pt x="2807" y="566"/>
                    <a:pt x="3182" y="541"/>
                    <a:pt x="3568" y="469"/>
                  </a:cubicBezTo>
                  <a:cubicBezTo>
                    <a:pt x="3603" y="463"/>
                    <a:pt x="3624" y="432"/>
                    <a:pt x="3618" y="396"/>
                  </a:cubicBezTo>
                  <a:cubicBezTo>
                    <a:pt x="3614" y="370"/>
                    <a:pt x="3592" y="348"/>
                    <a:pt x="3563" y="348"/>
                  </a:cubicBezTo>
                  <a:cubicBezTo>
                    <a:pt x="3558" y="348"/>
                    <a:pt x="3552" y="349"/>
                    <a:pt x="3547" y="351"/>
                  </a:cubicBezTo>
                  <a:cubicBezTo>
                    <a:pt x="3169" y="418"/>
                    <a:pt x="2805" y="446"/>
                    <a:pt x="2464" y="446"/>
                  </a:cubicBezTo>
                  <a:cubicBezTo>
                    <a:pt x="1099" y="446"/>
                    <a:pt x="106" y="10"/>
                    <a:pt x="93" y="7"/>
                  </a:cubicBezTo>
                  <a:cubicBezTo>
                    <a:pt x="85" y="2"/>
                    <a:pt x="76" y="0"/>
                    <a:pt x="6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49"/>
            <p:cNvSpPr/>
            <p:nvPr/>
          </p:nvSpPr>
          <p:spPr>
            <a:xfrm>
              <a:off x="2283471" y="2789976"/>
              <a:ext cx="30357" cy="255306"/>
            </a:xfrm>
            <a:custGeom>
              <a:rect b="b" l="l" r="r" t="t"/>
              <a:pathLst>
                <a:path extrusionOk="0" h="8267" w="983">
                  <a:moveTo>
                    <a:pt x="74" y="0"/>
                  </a:moveTo>
                  <a:cubicBezTo>
                    <a:pt x="69" y="0"/>
                    <a:pt x="63" y="1"/>
                    <a:pt x="58" y="3"/>
                  </a:cubicBezTo>
                  <a:cubicBezTo>
                    <a:pt x="27" y="8"/>
                    <a:pt x="1" y="39"/>
                    <a:pt x="7" y="70"/>
                  </a:cubicBezTo>
                  <a:cubicBezTo>
                    <a:pt x="17" y="126"/>
                    <a:pt x="859" y="5306"/>
                    <a:pt x="479" y="8193"/>
                  </a:cubicBezTo>
                  <a:cubicBezTo>
                    <a:pt x="479" y="8230"/>
                    <a:pt x="500" y="8261"/>
                    <a:pt x="536" y="8266"/>
                  </a:cubicBezTo>
                  <a:lnTo>
                    <a:pt x="541" y="8266"/>
                  </a:lnTo>
                  <a:cubicBezTo>
                    <a:pt x="572" y="8266"/>
                    <a:pt x="598" y="8240"/>
                    <a:pt x="603" y="8210"/>
                  </a:cubicBezTo>
                  <a:cubicBezTo>
                    <a:pt x="982" y="5306"/>
                    <a:pt x="140" y="105"/>
                    <a:pt x="130" y="54"/>
                  </a:cubicBezTo>
                  <a:cubicBezTo>
                    <a:pt x="125" y="23"/>
                    <a:pt x="102" y="0"/>
                    <a:pt x="7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49"/>
            <p:cNvSpPr/>
            <p:nvPr/>
          </p:nvSpPr>
          <p:spPr>
            <a:xfrm>
              <a:off x="1584920" y="2644645"/>
              <a:ext cx="45397" cy="255398"/>
            </a:xfrm>
            <a:custGeom>
              <a:rect b="b" l="l" r="r" t="t"/>
              <a:pathLst>
                <a:path extrusionOk="0" h="8270" w="1470">
                  <a:moveTo>
                    <a:pt x="1408" y="1"/>
                  </a:moveTo>
                  <a:cubicBezTo>
                    <a:pt x="1377" y="1"/>
                    <a:pt x="1351" y="20"/>
                    <a:pt x="1341" y="48"/>
                  </a:cubicBezTo>
                  <a:cubicBezTo>
                    <a:pt x="1336" y="89"/>
                    <a:pt x="458" y="4081"/>
                    <a:pt x="5" y="8198"/>
                  </a:cubicBezTo>
                  <a:cubicBezTo>
                    <a:pt x="0" y="8234"/>
                    <a:pt x="26" y="8265"/>
                    <a:pt x="57" y="8265"/>
                  </a:cubicBezTo>
                  <a:cubicBezTo>
                    <a:pt x="62" y="8265"/>
                    <a:pt x="62" y="8270"/>
                    <a:pt x="67" y="8270"/>
                  </a:cubicBezTo>
                  <a:cubicBezTo>
                    <a:pt x="98" y="8270"/>
                    <a:pt x="124" y="8244"/>
                    <a:pt x="124" y="8213"/>
                  </a:cubicBezTo>
                  <a:cubicBezTo>
                    <a:pt x="575" y="4102"/>
                    <a:pt x="1454" y="115"/>
                    <a:pt x="1464" y="73"/>
                  </a:cubicBezTo>
                  <a:cubicBezTo>
                    <a:pt x="1469" y="42"/>
                    <a:pt x="1449" y="6"/>
                    <a:pt x="1419" y="1"/>
                  </a:cubicBezTo>
                  <a:cubicBezTo>
                    <a:pt x="1415" y="1"/>
                    <a:pt x="1412" y="1"/>
                    <a:pt x="140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49"/>
            <p:cNvSpPr/>
            <p:nvPr/>
          </p:nvSpPr>
          <p:spPr>
            <a:xfrm>
              <a:off x="1828023" y="2082222"/>
              <a:ext cx="248851" cy="340480"/>
            </a:xfrm>
            <a:custGeom>
              <a:rect b="b" l="l" r="r" t="t"/>
              <a:pathLst>
                <a:path extrusionOk="0" h="11025" w="8058">
                  <a:moveTo>
                    <a:pt x="4030" y="1"/>
                  </a:moveTo>
                  <a:cubicBezTo>
                    <a:pt x="1805" y="1"/>
                    <a:pt x="1" y="2474"/>
                    <a:pt x="1" y="5515"/>
                  </a:cubicBezTo>
                  <a:cubicBezTo>
                    <a:pt x="1" y="8558"/>
                    <a:pt x="1805" y="11024"/>
                    <a:pt x="4030" y="11024"/>
                  </a:cubicBezTo>
                  <a:cubicBezTo>
                    <a:pt x="6255" y="11024"/>
                    <a:pt x="8058" y="8558"/>
                    <a:pt x="8058" y="5515"/>
                  </a:cubicBezTo>
                  <a:cubicBezTo>
                    <a:pt x="8058" y="2474"/>
                    <a:pt x="6255" y="1"/>
                    <a:pt x="4030"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49"/>
            <p:cNvSpPr/>
            <p:nvPr/>
          </p:nvSpPr>
          <p:spPr>
            <a:xfrm>
              <a:off x="1840407" y="2095254"/>
              <a:ext cx="224114" cy="314415"/>
            </a:xfrm>
            <a:custGeom>
              <a:rect b="b" l="l" r="r" t="t"/>
              <a:pathLst>
                <a:path extrusionOk="0" h="10181" w="7257">
                  <a:moveTo>
                    <a:pt x="3629" y="1"/>
                  </a:moveTo>
                  <a:cubicBezTo>
                    <a:pt x="1625" y="1"/>
                    <a:pt x="0" y="2282"/>
                    <a:pt x="0" y="5093"/>
                  </a:cubicBezTo>
                  <a:cubicBezTo>
                    <a:pt x="0" y="7904"/>
                    <a:pt x="1625" y="10181"/>
                    <a:pt x="3629" y="10181"/>
                  </a:cubicBezTo>
                  <a:cubicBezTo>
                    <a:pt x="5633" y="10181"/>
                    <a:pt x="7256" y="7904"/>
                    <a:pt x="7256" y="5093"/>
                  </a:cubicBezTo>
                  <a:cubicBezTo>
                    <a:pt x="7256" y="2282"/>
                    <a:pt x="5633" y="1"/>
                    <a:pt x="3629"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49"/>
            <p:cNvSpPr/>
            <p:nvPr/>
          </p:nvSpPr>
          <p:spPr>
            <a:xfrm>
              <a:off x="1852327" y="2167302"/>
              <a:ext cx="200613" cy="131745"/>
            </a:xfrm>
            <a:custGeom>
              <a:rect b="b" l="l" r="r" t="t"/>
              <a:pathLst>
                <a:path extrusionOk="0" h="4266" w="6496">
                  <a:moveTo>
                    <a:pt x="4603" y="0"/>
                  </a:moveTo>
                  <a:cubicBezTo>
                    <a:pt x="3909" y="0"/>
                    <a:pt x="3243" y="730"/>
                    <a:pt x="3243" y="730"/>
                  </a:cubicBezTo>
                  <a:cubicBezTo>
                    <a:pt x="3243" y="730"/>
                    <a:pt x="2568" y="4"/>
                    <a:pt x="1874" y="4"/>
                  </a:cubicBezTo>
                  <a:cubicBezTo>
                    <a:pt x="1567" y="4"/>
                    <a:pt x="1255" y="146"/>
                    <a:pt x="997" y="556"/>
                  </a:cubicBezTo>
                  <a:cubicBezTo>
                    <a:pt x="0" y="2134"/>
                    <a:pt x="3243" y="4266"/>
                    <a:pt x="3243" y="4266"/>
                  </a:cubicBezTo>
                  <a:cubicBezTo>
                    <a:pt x="3243" y="4266"/>
                    <a:pt x="6495" y="2117"/>
                    <a:pt x="5483" y="551"/>
                  </a:cubicBezTo>
                  <a:cubicBezTo>
                    <a:pt x="5220" y="142"/>
                    <a:pt x="4909" y="0"/>
                    <a:pt x="460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49"/>
            <p:cNvSpPr/>
            <p:nvPr/>
          </p:nvSpPr>
          <p:spPr>
            <a:xfrm>
              <a:off x="1869127" y="2165449"/>
              <a:ext cx="116211" cy="90300"/>
            </a:xfrm>
            <a:custGeom>
              <a:rect b="b" l="l" r="r" t="t"/>
              <a:pathLst>
                <a:path extrusionOk="0" h="2924" w="3763">
                  <a:moveTo>
                    <a:pt x="1328" y="0"/>
                  </a:moveTo>
                  <a:cubicBezTo>
                    <a:pt x="1298" y="0"/>
                    <a:pt x="1269" y="2"/>
                    <a:pt x="1239" y="4"/>
                  </a:cubicBezTo>
                  <a:cubicBezTo>
                    <a:pt x="906" y="35"/>
                    <a:pt x="622" y="230"/>
                    <a:pt x="401" y="585"/>
                  </a:cubicBezTo>
                  <a:cubicBezTo>
                    <a:pt x="0" y="1217"/>
                    <a:pt x="196" y="1992"/>
                    <a:pt x="977" y="2903"/>
                  </a:cubicBezTo>
                  <a:cubicBezTo>
                    <a:pt x="987" y="2913"/>
                    <a:pt x="1003" y="2924"/>
                    <a:pt x="1023" y="2924"/>
                  </a:cubicBezTo>
                  <a:cubicBezTo>
                    <a:pt x="1039" y="2924"/>
                    <a:pt x="1049" y="2917"/>
                    <a:pt x="1065" y="2908"/>
                  </a:cubicBezTo>
                  <a:cubicBezTo>
                    <a:pt x="1091" y="2887"/>
                    <a:pt x="1091" y="2846"/>
                    <a:pt x="1070" y="2820"/>
                  </a:cubicBezTo>
                  <a:cubicBezTo>
                    <a:pt x="330" y="1962"/>
                    <a:pt x="140" y="1228"/>
                    <a:pt x="505" y="647"/>
                  </a:cubicBezTo>
                  <a:cubicBezTo>
                    <a:pt x="705" y="334"/>
                    <a:pt x="956" y="159"/>
                    <a:pt x="1250" y="128"/>
                  </a:cubicBezTo>
                  <a:cubicBezTo>
                    <a:pt x="1276" y="125"/>
                    <a:pt x="1303" y="124"/>
                    <a:pt x="1330" y="124"/>
                  </a:cubicBezTo>
                  <a:cubicBezTo>
                    <a:pt x="1987" y="124"/>
                    <a:pt x="2643" y="827"/>
                    <a:pt x="2652" y="832"/>
                  </a:cubicBezTo>
                  <a:cubicBezTo>
                    <a:pt x="2663" y="847"/>
                    <a:pt x="2678" y="852"/>
                    <a:pt x="2699" y="852"/>
                  </a:cubicBezTo>
                  <a:cubicBezTo>
                    <a:pt x="2714" y="852"/>
                    <a:pt x="2730" y="847"/>
                    <a:pt x="2745" y="832"/>
                  </a:cubicBezTo>
                  <a:cubicBezTo>
                    <a:pt x="2745" y="827"/>
                    <a:pt x="3187" y="348"/>
                    <a:pt x="3711" y="179"/>
                  </a:cubicBezTo>
                  <a:cubicBezTo>
                    <a:pt x="3747" y="168"/>
                    <a:pt x="3762" y="138"/>
                    <a:pt x="3752" y="102"/>
                  </a:cubicBezTo>
                  <a:cubicBezTo>
                    <a:pt x="3745" y="78"/>
                    <a:pt x="3721" y="60"/>
                    <a:pt x="3697" y="60"/>
                  </a:cubicBezTo>
                  <a:cubicBezTo>
                    <a:pt x="3689" y="60"/>
                    <a:pt x="3682" y="62"/>
                    <a:pt x="3674" y="66"/>
                  </a:cubicBezTo>
                  <a:cubicBezTo>
                    <a:pt x="3212" y="210"/>
                    <a:pt x="2827" y="574"/>
                    <a:pt x="2699" y="704"/>
                  </a:cubicBezTo>
                  <a:cubicBezTo>
                    <a:pt x="2532" y="537"/>
                    <a:pt x="1944" y="0"/>
                    <a:pt x="132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49"/>
            <p:cNvSpPr/>
            <p:nvPr/>
          </p:nvSpPr>
          <p:spPr>
            <a:xfrm>
              <a:off x="1950408" y="2214212"/>
              <a:ext cx="77762" cy="86749"/>
            </a:xfrm>
            <a:custGeom>
              <a:rect b="b" l="l" r="r" t="t"/>
              <a:pathLst>
                <a:path extrusionOk="0" h="2809" w="2518">
                  <a:moveTo>
                    <a:pt x="2451" y="0"/>
                  </a:moveTo>
                  <a:cubicBezTo>
                    <a:pt x="2424" y="0"/>
                    <a:pt x="2398" y="19"/>
                    <a:pt x="2394" y="50"/>
                  </a:cubicBezTo>
                  <a:cubicBezTo>
                    <a:pt x="2055" y="1345"/>
                    <a:pt x="56" y="2680"/>
                    <a:pt x="36" y="2695"/>
                  </a:cubicBezTo>
                  <a:cubicBezTo>
                    <a:pt x="5" y="2711"/>
                    <a:pt x="0" y="2752"/>
                    <a:pt x="15" y="2778"/>
                  </a:cubicBezTo>
                  <a:cubicBezTo>
                    <a:pt x="31" y="2799"/>
                    <a:pt x="46" y="2809"/>
                    <a:pt x="67" y="2809"/>
                  </a:cubicBezTo>
                  <a:cubicBezTo>
                    <a:pt x="82" y="2809"/>
                    <a:pt x="93" y="2804"/>
                    <a:pt x="103" y="2799"/>
                  </a:cubicBezTo>
                  <a:cubicBezTo>
                    <a:pt x="185" y="2742"/>
                    <a:pt x="2164" y="1421"/>
                    <a:pt x="2513" y="80"/>
                  </a:cubicBezTo>
                  <a:cubicBezTo>
                    <a:pt x="2518" y="43"/>
                    <a:pt x="2503" y="13"/>
                    <a:pt x="2467" y="3"/>
                  </a:cubicBezTo>
                  <a:cubicBezTo>
                    <a:pt x="2462" y="1"/>
                    <a:pt x="2456" y="0"/>
                    <a:pt x="245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49"/>
            <p:cNvSpPr/>
            <p:nvPr/>
          </p:nvSpPr>
          <p:spPr>
            <a:xfrm>
              <a:off x="1914215" y="2445827"/>
              <a:ext cx="31" cy="31"/>
            </a:xfrm>
            <a:custGeom>
              <a:rect b="b" l="l" r="r" t="t"/>
              <a:pathLst>
                <a:path extrusionOk="0" fill="none" h="1" w="1">
                  <a:moveTo>
                    <a:pt x="1" y="0"/>
                  </a:moveTo>
                  <a:lnTo>
                    <a:pt x="1" y="0"/>
                  </a:lnTo>
                  <a:close/>
                </a:path>
              </a:pathLst>
            </a:custGeom>
            <a:noFill/>
            <a:ln cap="rnd" cmpd="sng" w="9525">
              <a:solidFill>
                <a:srgbClr val="5921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49"/>
            <p:cNvSpPr/>
            <p:nvPr/>
          </p:nvSpPr>
          <p:spPr>
            <a:xfrm>
              <a:off x="2067173" y="2083087"/>
              <a:ext cx="196999" cy="1103277"/>
            </a:xfrm>
            <a:custGeom>
              <a:rect b="b" l="l" r="r" t="t"/>
              <a:pathLst>
                <a:path extrusionOk="0" h="35725" w="6379">
                  <a:moveTo>
                    <a:pt x="4789" y="1"/>
                  </a:moveTo>
                  <a:cubicBezTo>
                    <a:pt x="4782" y="1"/>
                    <a:pt x="4776" y="2"/>
                    <a:pt x="4770" y="4"/>
                  </a:cubicBezTo>
                  <a:cubicBezTo>
                    <a:pt x="4754" y="15"/>
                    <a:pt x="3162" y="729"/>
                    <a:pt x="1974" y="3241"/>
                  </a:cubicBezTo>
                  <a:cubicBezTo>
                    <a:pt x="1" y="7425"/>
                    <a:pt x="643" y="13309"/>
                    <a:pt x="1528" y="17507"/>
                  </a:cubicBezTo>
                  <a:cubicBezTo>
                    <a:pt x="4585" y="32034"/>
                    <a:pt x="6234" y="35658"/>
                    <a:pt x="6250" y="35694"/>
                  </a:cubicBezTo>
                  <a:cubicBezTo>
                    <a:pt x="6260" y="35715"/>
                    <a:pt x="6281" y="35724"/>
                    <a:pt x="6307" y="35724"/>
                  </a:cubicBezTo>
                  <a:cubicBezTo>
                    <a:pt x="6317" y="35724"/>
                    <a:pt x="6322" y="35724"/>
                    <a:pt x="6333" y="35720"/>
                  </a:cubicBezTo>
                  <a:cubicBezTo>
                    <a:pt x="6363" y="35708"/>
                    <a:pt x="6378" y="35668"/>
                    <a:pt x="6363" y="35637"/>
                  </a:cubicBezTo>
                  <a:cubicBezTo>
                    <a:pt x="6347" y="35606"/>
                    <a:pt x="4703" y="31994"/>
                    <a:pt x="1646" y="17481"/>
                  </a:cubicBezTo>
                  <a:cubicBezTo>
                    <a:pt x="767" y="13304"/>
                    <a:pt x="129" y="7460"/>
                    <a:pt x="2083" y="3309"/>
                  </a:cubicBezTo>
                  <a:cubicBezTo>
                    <a:pt x="3243" y="831"/>
                    <a:pt x="4801" y="127"/>
                    <a:pt x="4816" y="117"/>
                  </a:cubicBezTo>
                  <a:cubicBezTo>
                    <a:pt x="4853" y="107"/>
                    <a:pt x="4862" y="72"/>
                    <a:pt x="4853" y="41"/>
                  </a:cubicBezTo>
                  <a:cubicBezTo>
                    <a:pt x="4840" y="16"/>
                    <a:pt x="4814" y="1"/>
                    <a:pt x="4789"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49"/>
            <p:cNvSpPr/>
            <p:nvPr/>
          </p:nvSpPr>
          <p:spPr>
            <a:xfrm>
              <a:off x="1597582" y="2075520"/>
              <a:ext cx="240636" cy="1110844"/>
            </a:xfrm>
            <a:custGeom>
              <a:rect b="b" l="l" r="r" t="t"/>
              <a:pathLst>
                <a:path extrusionOk="0" h="35970" w="7792">
                  <a:moveTo>
                    <a:pt x="3130" y="0"/>
                  </a:moveTo>
                  <a:cubicBezTo>
                    <a:pt x="3109" y="0"/>
                    <a:pt x="3089" y="11"/>
                    <a:pt x="3079" y="28"/>
                  </a:cubicBezTo>
                  <a:cubicBezTo>
                    <a:pt x="3058" y="59"/>
                    <a:pt x="3070" y="95"/>
                    <a:pt x="3100" y="115"/>
                  </a:cubicBezTo>
                  <a:cubicBezTo>
                    <a:pt x="3115" y="125"/>
                    <a:pt x="4723" y="1071"/>
                    <a:pt x="5824" y="3759"/>
                  </a:cubicBezTo>
                  <a:cubicBezTo>
                    <a:pt x="7664" y="8271"/>
                    <a:pt x="6661" y="14114"/>
                    <a:pt x="5489" y="18219"/>
                  </a:cubicBezTo>
                  <a:cubicBezTo>
                    <a:pt x="1398" y="32639"/>
                    <a:pt x="27" y="35856"/>
                    <a:pt x="11" y="35887"/>
                  </a:cubicBezTo>
                  <a:cubicBezTo>
                    <a:pt x="1" y="35918"/>
                    <a:pt x="17" y="35953"/>
                    <a:pt x="48" y="35965"/>
                  </a:cubicBezTo>
                  <a:cubicBezTo>
                    <a:pt x="53" y="35969"/>
                    <a:pt x="63" y="35969"/>
                    <a:pt x="68" y="35969"/>
                  </a:cubicBezTo>
                  <a:cubicBezTo>
                    <a:pt x="93" y="35969"/>
                    <a:pt x="119" y="35960"/>
                    <a:pt x="124" y="35934"/>
                  </a:cubicBezTo>
                  <a:cubicBezTo>
                    <a:pt x="140" y="35903"/>
                    <a:pt x="1512" y="32685"/>
                    <a:pt x="5613" y="18255"/>
                  </a:cubicBezTo>
                  <a:cubicBezTo>
                    <a:pt x="6784" y="14130"/>
                    <a:pt x="7792" y="8255"/>
                    <a:pt x="5937" y="3713"/>
                  </a:cubicBezTo>
                  <a:cubicBezTo>
                    <a:pt x="4821" y="984"/>
                    <a:pt x="3177" y="18"/>
                    <a:pt x="3162" y="8"/>
                  </a:cubicBezTo>
                  <a:cubicBezTo>
                    <a:pt x="3152" y="3"/>
                    <a:pt x="3141" y="0"/>
                    <a:pt x="313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49"/>
            <p:cNvSpPr/>
            <p:nvPr/>
          </p:nvSpPr>
          <p:spPr>
            <a:xfrm>
              <a:off x="2018009" y="2092258"/>
              <a:ext cx="557059" cy="546466"/>
            </a:xfrm>
            <a:custGeom>
              <a:rect b="b" l="l" r="r" t="t"/>
              <a:pathLst>
                <a:path extrusionOk="0" h="17695" w="18038">
                  <a:moveTo>
                    <a:pt x="7133" y="0"/>
                  </a:moveTo>
                  <a:cubicBezTo>
                    <a:pt x="3032" y="3700"/>
                    <a:pt x="3433" y="6732"/>
                    <a:pt x="3592" y="8330"/>
                  </a:cubicBezTo>
                  <a:cubicBezTo>
                    <a:pt x="3751" y="9928"/>
                    <a:pt x="4255" y="11290"/>
                    <a:pt x="4255" y="11290"/>
                  </a:cubicBezTo>
                  <a:cubicBezTo>
                    <a:pt x="3126" y="11532"/>
                    <a:pt x="3336" y="11655"/>
                    <a:pt x="2691" y="11655"/>
                  </a:cubicBezTo>
                  <a:cubicBezTo>
                    <a:pt x="2678" y="11655"/>
                    <a:pt x="2665" y="11655"/>
                    <a:pt x="2652" y="11655"/>
                  </a:cubicBezTo>
                  <a:cubicBezTo>
                    <a:pt x="2641" y="11655"/>
                    <a:pt x="2631" y="11655"/>
                    <a:pt x="2620" y="11655"/>
                  </a:cubicBezTo>
                  <a:cubicBezTo>
                    <a:pt x="1449" y="11655"/>
                    <a:pt x="1419" y="12523"/>
                    <a:pt x="1419" y="12523"/>
                  </a:cubicBezTo>
                  <a:cubicBezTo>
                    <a:pt x="1310" y="12506"/>
                    <a:pt x="1206" y="12499"/>
                    <a:pt x="1108" y="12499"/>
                  </a:cubicBezTo>
                  <a:cubicBezTo>
                    <a:pt x="654" y="12499"/>
                    <a:pt x="333" y="12652"/>
                    <a:pt x="333" y="12652"/>
                  </a:cubicBezTo>
                  <a:cubicBezTo>
                    <a:pt x="0" y="14117"/>
                    <a:pt x="210" y="15920"/>
                    <a:pt x="210" y="15920"/>
                  </a:cubicBezTo>
                  <a:cubicBezTo>
                    <a:pt x="545" y="16117"/>
                    <a:pt x="1026" y="16145"/>
                    <a:pt x="1265" y="16145"/>
                  </a:cubicBezTo>
                  <a:cubicBezTo>
                    <a:pt x="1356" y="16145"/>
                    <a:pt x="1413" y="16141"/>
                    <a:pt x="1413" y="16141"/>
                  </a:cubicBezTo>
                  <a:cubicBezTo>
                    <a:pt x="1536" y="17004"/>
                    <a:pt x="2513" y="17189"/>
                    <a:pt x="2513" y="17189"/>
                  </a:cubicBezTo>
                  <a:cubicBezTo>
                    <a:pt x="3773" y="17555"/>
                    <a:pt x="4939" y="17694"/>
                    <a:pt x="5984" y="17694"/>
                  </a:cubicBezTo>
                  <a:cubicBezTo>
                    <a:pt x="9297" y="17694"/>
                    <a:pt x="11388" y="16295"/>
                    <a:pt x="11388" y="16295"/>
                  </a:cubicBezTo>
                  <a:cubicBezTo>
                    <a:pt x="18038" y="12590"/>
                    <a:pt x="9892" y="884"/>
                    <a:pt x="8269" y="477"/>
                  </a:cubicBezTo>
                  <a:cubicBezTo>
                    <a:pt x="7729" y="339"/>
                    <a:pt x="7133" y="0"/>
                    <a:pt x="7133"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49"/>
            <p:cNvSpPr/>
            <p:nvPr/>
          </p:nvSpPr>
          <p:spPr>
            <a:xfrm>
              <a:off x="2118931" y="2605888"/>
              <a:ext cx="230631" cy="34712"/>
            </a:xfrm>
            <a:custGeom>
              <a:rect b="b" l="l" r="r" t="t"/>
              <a:pathLst>
                <a:path extrusionOk="0" h="1124" w="7468">
                  <a:moveTo>
                    <a:pt x="7395" y="0"/>
                  </a:moveTo>
                  <a:cubicBezTo>
                    <a:pt x="7385" y="0"/>
                    <a:pt x="7374" y="3"/>
                    <a:pt x="7364" y="8"/>
                  </a:cubicBezTo>
                  <a:cubicBezTo>
                    <a:pt x="7345" y="24"/>
                    <a:pt x="5760" y="1000"/>
                    <a:pt x="2880" y="1000"/>
                  </a:cubicBezTo>
                  <a:cubicBezTo>
                    <a:pt x="2051" y="1000"/>
                    <a:pt x="1115" y="919"/>
                    <a:pt x="77" y="711"/>
                  </a:cubicBezTo>
                  <a:cubicBezTo>
                    <a:pt x="73" y="710"/>
                    <a:pt x="68" y="709"/>
                    <a:pt x="64" y="709"/>
                  </a:cubicBezTo>
                  <a:cubicBezTo>
                    <a:pt x="38" y="709"/>
                    <a:pt x="14" y="732"/>
                    <a:pt x="6" y="758"/>
                  </a:cubicBezTo>
                  <a:cubicBezTo>
                    <a:pt x="1" y="789"/>
                    <a:pt x="21" y="825"/>
                    <a:pt x="56" y="830"/>
                  </a:cubicBezTo>
                  <a:cubicBezTo>
                    <a:pt x="1100" y="1041"/>
                    <a:pt x="2046" y="1123"/>
                    <a:pt x="2883" y="1123"/>
                  </a:cubicBezTo>
                  <a:cubicBezTo>
                    <a:pt x="5797" y="1123"/>
                    <a:pt x="7411" y="125"/>
                    <a:pt x="7432" y="116"/>
                  </a:cubicBezTo>
                  <a:cubicBezTo>
                    <a:pt x="7462" y="95"/>
                    <a:pt x="7467" y="59"/>
                    <a:pt x="7451" y="28"/>
                  </a:cubicBezTo>
                  <a:cubicBezTo>
                    <a:pt x="7438" y="11"/>
                    <a:pt x="7417" y="0"/>
                    <a:pt x="739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49"/>
            <p:cNvSpPr/>
            <p:nvPr/>
          </p:nvSpPr>
          <p:spPr>
            <a:xfrm>
              <a:off x="2292056" y="2119095"/>
              <a:ext cx="188569" cy="419755"/>
            </a:xfrm>
            <a:custGeom>
              <a:rect b="b" l="l" r="r" t="t"/>
              <a:pathLst>
                <a:path extrusionOk="0" h="13592" w="6106">
                  <a:moveTo>
                    <a:pt x="72" y="0"/>
                  </a:moveTo>
                  <a:cubicBezTo>
                    <a:pt x="58" y="0"/>
                    <a:pt x="43" y="6"/>
                    <a:pt x="31" y="15"/>
                  </a:cubicBezTo>
                  <a:cubicBezTo>
                    <a:pt x="6" y="35"/>
                    <a:pt x="0" y="77"/>
                    <a:pt x="21" y="102"/>
                  </a:cubicBezTo>
                  <a:cubicBezTo>
                    <a:pt x="4544" y="5570"/>
                    <a:pt x="5972" y="9954"/>
                    <a:pt x="4395" y="13504"/>
                  </a:cubicBezTo>
                  <a:cubicBezTo>
                    <a:pt x="4385" y="13535"/>
                    <a:pt x="4395" y="13571"/>
                    <a:pt x="4425" y="13587"/>
                  </a:cubicBezTo>
                  <a:cubicBezTo>
                    <a:pt x="4435" y="13592"/>
                    <a:pt x="4446" y="13592"/>
                    <a:pt x="4451" y="13592"/>
                  </a:cubicBezTo>
                  <a:cubicBezTo>
                    <a:pt x="4477" y="13592"/>
                    <a:pt x="4497" y="13576"/>
                    <a:pt x="4508" y="13556"/>
                  </a:cubicBezTo>
                  <a:cubicBezTo>
                    <a:pt x="6105" y="9959"/>
                    <a:pt x="4672" y="5528"/>
                    <a:pt x="119" y="20"/>
                  </a:cubicBezTo>
                  <a:cubicBezTo>
                    <a:pt x="105" y="7"/>
                    <a:pt x="89" y="0"/>
                    <a:pt x="7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49"/>
            <p:cNvSpPr/>
            <p:nvPr/>
          </p:nvSpPr>
          <p:spPr>
            <a:xfrm>
              <a:off x="2378896" y="2568274"/>
              <a:ext cx="26991" cy="21710"/>
            </a:xfrm>
            <a:custGeom>
              <a:rect b="b" l="l" r="r" t="t"/>
              <a:pathLst>
                <a:path extrusionOk="0" h="703" w="874">
                  <a:moveTo>
                    <a:pt x="805" y="1"/>
                  </a:moveTo>
                  <a:cubicBezTo>
                    <a:pt x="788" y="1"/>
                    <a:pt x="771" y="7"/>
                    <a:pt x="760" y="18"/>
                  </a:cubicBezTo>
                  <a:cubicBezTo>
                    <a:pt x="755" y="24"/>
                    <a:pt x="375" y="418"/>
                    <a:pt x="41" y="589"/>
                  </a:cubicBezTo>
                  <a:cubicBezTo>
                    <a:pt x="10" y="603"/>
                    <a:pt x="0" y="640"/>
                    <a:pt x="15" y="671"/>
                  </a:cubicBezTo>
                  <a:cubicBezTo>
                    <a:pt x="25" y="691"/>
                    <a:pt x="46" y="702"/>
                    <a:pt x="67" y="702"/>
                  </a:cubicBezTo>
                  <a:cubicBezTo>
                    <a:pt x="77" y="702"/>
                    <a:pt x="87" y="702"/>
                    <a:pt x="98" y="696"/>
                  </a:cubicBezTo>
                  <a:cubicBezTo>
                    <a:pt x="447" y="517"/>
                    <a:pt x="833" y="121"/>
                    <a:pt x="848" y="105"/>
                  </a:cubicBezTo>
                  <a:cubicBezTo>
                    <a:pt x="873" y="79"/>
                    <a:pt x="873" y="43"/>
                    <a:pt x="848" y="18"/>
                  </a:cubicBezTo>
                  <a:cubicBezTo>
                    <a:pt x="835" y="6"/>
                    <a:pt x="820" y="1"/>
                    <a:pt x="80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49"/>
            <p:cNvSpPr/>
            <p:nvPr/>
          </p:nvSpPr>
          <p:spPr>
            <a:xfrm>
              <a:off x="2127980" y="2397033"/>
              <a:ext cx="117446" cy="50709"/>
            </a:xfrm>
            <a:custGeom>
              <a:rect b="b" l="l" r="r" t="t"/>
              <a:pathLst>
                <a:path extrusionOk="0" h="1642" w="3803">
                  <a:moveTo>
                    <a:pt x="3732" y="1"/>
                  </a:moveTo>
                  <a:cubicBezTo>
                    <a:pt x="3722" y="1"/>
                    <a:pt x="3713" y="3"/>
                    <a:pt x="3705" y="8"/>
                  </a:cubicBezTo>
                  <a:cubicBezTo>
                    <a:pt x="1706" y="1200"/>
                    <a:pt x="67" y="1518"/>
                    <a:pt x="52" y="1518"/>
                  </a:cubicBezTo>
                  <a:cubicBezTo>
                    <a:pt x="21" y="1523"/>
                    <a:pt x="0" y="1560"/>
                    <a:pt x="5" y="1591"/>
                  </a:cubicBezTo>
                  <a:cubicBezTo>
                    <a:pt x="10" y="1622"/>
                    <a:pt x="36" y="1642"/>
                    <a:pt x="67" y="1642"/>
                  </a:cubicBezTo>
                  <a:lnTo>
                    <a:pt x="78" y="1642"/>
                  </a:lnTo>
                  <a:cubicBezTo>
                    <a:pt x="93" y="1637"/>
                    <a:pt x="1748" y="1319"/>
                    <a:pt x="3767" y="116"/>
                  </a:cubicBezTo>
                  <a:cubicBezTo>
                    <a:pt x="3798" y="100"/>
                    <a:pt x="3802" y="59"/>
                    <a:pt x="3788" y="34"/>
                  </a:cubicBezTo>
                  <a:cubicBezTo>
                    <a:pt x="3777" y="12"/>
                    <a:pt x="3754" y="1"/>
                    <a:pt x="373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49"/>
            <p:cNvSpPr/>
            <p:nvPr/>
          </p:nvSpPr>
          <p:spPr>
            <a:xfrm>
              <a:off x="2098148" y="2119095"/>
              <a:ext cx="261081" cy="418334"/>
            </a:xfrm>
            <a:custGeom>
              <a:rect b="b" l="l" r="r" t="t"/>
              <a:pathLst>
                <a:path extrusionOk="0" h="13546" w="8454">
                  <a:moveTo>
                    <a:pt x="4404" y="0"/>
                  </a:moveTo>
                  <a:cubicBezTo>
                    <a:pt x="4388" y="0"/>
                    <a:pt x="4371" y="7"/>
                    <a:pt x="4358" y="20"/>
                  </a:cubicBezTo>
                  <a:cubicBezTo>
                    <a:pt x="4337" y="46"/>
                    <a:pt x="4343" y="87"/>
                    <a:pt x="4368" y="108"/>
                  </a:cubicBezTo>
                  <a:cubicBezTo>
                    <a:pt x="4405" y="144"/>
                    <a:pt x="8330" y="3586"/>
                    <a:pt x="8012" y="8946"/>
                  </a:cubicBezTo>
                  <a:cubicBezTo>
                    <a:pt x="7934" y="10221"/>
                    <a:pt x="7441" y="11244"/>
                    <a:pt x="6547" y="11984"/>
                  </a:cubicBezTo>
                  <a:cubicBezTo>
                    <a:pt x="5077" y="13204"/>
                    <a:pt x="2817" y="13421"/>
                    <a:pt x="1394" y="13421"/>
                  </a:cubicBezTo>
                  <a:cubicBezTo>
                    <a:pt x="618" y="13421"/>
                    <a:pt x="92" y="13357"/>
                    <a:pt x="77" y="13355"/>
                  </a:cubicBezTo>
                  <a:cubicBezTo>
                    <a:pt x="74" y="13355"/>
                    <a:pt x="71" y="13355"/>
                    <a:pt x="68" y="13355"/>
                  </a:cubicBezTo>
                  <a:cubicBezTo>
                    <a:pt x="36" y="13355"/>
                    <a:pt x="10" y="13379"/>
                    <a:pt x="5" y="13412"/>
                  </a:cubicBezTo>
                  <a:cubicBezTo>
                    <a:pt x="0" y="13443"/>
                    <a:pt x="26" y="13474"/>
                    <a:pt x="62" y="13478"/>
                  </a:cubicBezTo>
                  <a:cubicBezTo>
                    <a:pt x="72" y="13478"/>
                    <a:pt x="601" y="13545"/>
                    <a:pt x="1383" y="13545"/>
                  </a:cubicBezTo>
                  <a:cubicBezTo>
                    <a:pt x="2821" y="13545"/>
                    <a:pt x="5124" y="13324"/>
                    <a:pt x="6625" y="12081"/>
                  </a:cubicBezTo>
                  <a:cubicBezTo>
                    <a:pt x="7550" y="11315"/>
                    <a:pt x="8058" y="10262"/>
                    <a:pt x="8135" y="8951"/>
                  </a:cubicBezTo>
                  <a:cubicBezTo>
                    <a:pt x="8454" y="3535"/>
                    <a:pt x="4486" y="51"/>
                    <a:pt x="4445" y="15"/>
                  </a:cubicBezTo>
                  <a:cubicBezTo>
                    <a:pt x="4433" y="6"/>
                    <a:pt x="4419" y="0"/>
                    <a:pt x="4404" y="0"/>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49"/>
            <p:cNvSpPr/>
            <p:nvPr/>
          </p:nvSpPr>
          <p:spPr>
            <a:xfrm>
              <a:off x="1760577" y="2261893"/>
              <a:ext cx="307281" cy="448507"/>
            </a:xfrm>
            <a:custGeom>
              <a:rect b="b" l="l" r="r" t="t"/>
              <a:pathLst>
                <a:path extrusionOk="0" h="14523" w="9950">
                  <a:moveTo>
                    <a:pt x="1034" y="0"/>
                  </a:moveTo>
                  <a:lnTo>
                    <a:pt x="0" y="13634"/>
                  </a:lnTo>
                  <a:lnTo>
                    <a:pt x="8916" y="14523"/>
                  </a:lnTo>
                  <a:lnTo>
                    <a:pt x="9950" y="916"/>
                  </a:lnTo>
                  <a:lnTo>
                    <a:pt x="1034" y="0"/>
                  </a:ln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49"/>
            <p:cNvSpPr/>
            <p:nvPr/>
          </p:nvSpPr>
          <p:spPr>
            <a:xfrm>
              <a:off x="1784232" y="2393451"/>
              <a:ext cx="242520" cy="285694"/>
            </a:xfrm>
            <a:custGeom>
              <a:rect b="b" l="l" r="r" t="t"/>
              <a:pathLst>
                <a:path extrusionOk="0" h="9251" w="7853">
                  <a:moveTo>
                    <a:pt x="899" y="129"/>
                  </a:moveTo>
                  <a:lnTo>
                    <a:pt x="7718" y="659"/>
                  </a:lnTo>
                  <a:lnTo>
                    <a:pt x="7030" y="9117"/>
                  </a:lnTo>
                  <a:lnTo>
                    <a:pt x="140" y="8536"/>
                  </a:lnTo>
                  <a:lnTo>
                    <a:pt x="899" y="129"/>
                  </a:lnTo>
                  <a:close/>
                  <a:moveTo>
                    <a:pt x="792" y="0"/>
                  </a:moveTo>
                  <a:lnTo>
                    <a:pt x="0" y="8650"/>
                  </a:lnTo>
                  <a:lnTo>
                    <a:pt x="7144" y="9250"/>
                  </a:lnTo>
                  <a:lnTo>
                    <a:pt x="7853" y="545"/>
                  </a:lnTo>
                  <a:lnTo>
                    <a:pt x="792" y="0"/>
                  </a:ln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49"/>
            <p:cNvSpPr/>
            <p:nvPr/>
          </p:nvSpPr>
          <p:spPr>
            <a:xfrm>
              <a:off x="1813447" y="2303955"/>
              <a:ext cx="220779" cy="75878"/>
            </a:xfrm>
            <a:custGeom>
              <a:rect b="b" l="l" r="r" t="t"/>
              <a:pathLst>
                <a:path extrusionOk="0" h="2457" w="7149">
                  <a:moveTo>
                    <a:pt x="211" y="0"/>
                  </a:moveTo>
                  <a:lnTo>
                    <a:pt x="0" y="1866"/>
                  </a:lnTo>
                  <a:lnTo>
                    <a:pt x="7019" y="2457"/>
                  </a:lnTo>
                  <a:lnTo>
                    <a:pt x="7149" y="540"/>
                  </a:lnTo>
                  <a:lnTo>
                    <a:pt x="211" y="0"/>
                  </a:ln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49"/>
            <p:cNvSpPr/>
            <p:nvPr/>
          </p:nvSpPr>
          <p:spPr>
            <a:xfrm>
              <a:off x="1858812" y="2643873"/>
              <a:ext cx="146198" cy="33199"/>
            </a:xfrm>
            <a:custGeom>
              <a:rect b="b" l="l" r="r" t="t"/>
              <a:pathLst>
                <a:path extrusionOk="0" h="1075" w="4734">
                  <a:moveTo>
                    <a:pt x="68" y="0"/>
                  </a:moveTo>
                  <a:lnTo>
                    <a:pt x="0" y="684"/>
                  </a:lnTo>
                  <a:lnTo>
                    <a:pt x="4672" y="1075"/>
                  </a:lnTo>
                  <a:lnTo>
                    <a:pt x="4734" y="340"/>
                  </a:lnTo>
                  <a:lnTo>
                    <a:pt x="68" y="0"/>
                  </a:ln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49"/>
            <p:cNvSpPr/>
            <p:nvPr/>
          </p:nvSpPr>
          <p:spPr>
            <a:xfrm>
              <a:off x="1845317" y="2442986"/>
              <a:ext cx="218432" cy="180971"/>
            </a:xfrm>
            <a:custGeom>
              <a:rect b="b" l="l" r="r" t="t"/>
              <a:pathLst>
                <a:path extrusionOk="0" h="5860" w="7073">
                  <a:moveTo>
                    <a:pt x="3701" y="1"/>
                  </a:moveTo>
                  <a:cubicBezTo>
                    <a:pt x="3177" y="1"/>
                    <a:pt x="2545" y="113"/>
                    <a:pt x="2545" y="113"/>
                  </a:cubicBezTo>
                  <a:cubicBezTo>
                    <a:pt x="674" y="113"/>
                    <a:pt x="88" y="1588"/>
                    <a:pt x="88" y="1588"/>
                  </a:cubicBezTo>
                  <a:lnTo>
                    <a:pt x="1" y="4861"/>
                  </a:lnTo>
                  <a:cubicBezTo>
                    <a:pt x="771" y="4944"/>
                    <a:pt x="2787" y="5730"/>
                    <a:pt x="3403" y="5832"/>
                  </a:cubicBezTo>
                  <a:cubicBezTo>
                    <a:pt x="3517" y="5851"/>
                    <a:pt x="3630" y="5860"/>
                    <a:pt x="3740" y="5860"/>
                  </a:cubicBezTo>
                  <a:cubicBezTo>
                    <a:pt x="4407" y="5860"/>
                    <a:pt x="4989" y="5545"/>
                    <a:pt x="5227" y="5334"/>
                  </a:cubicBezTo>
                  <a:cubicBezTo>
                    <a:pt x="5659" y="4954"/>
                    <a:pt x="5536" y="4651"/>
                    <a:pt x="5536" y="4651"/>
                  </a:cubicBezTo>
                  <a:cubicBezTo>
                    <a:pt x="5937" y="4558"/>
                    <a:pt x="6075" y="4440"/>
                    <a:pt x="6209" y="3870"/>
                  </a:cubicBezTo>
                  <a:cubicBezTo>
                    <a:pt x="6264" y="3627"/>
                    <a:pt x="6209" y="3500"/>
                    <a:pt x="6130" y="3434"/>
                  </a:cubicBezTo>
                  <a:lnTo>
                    <a:pt x="6130" y="3434"/>
                  </a:lnTo>
                  <a:cubicBezTo>
                    <a:pt x="6293" y="3426"/>
                    <a:pt x="6516" y="3300"/>
                    <a:pt x="6712" y="2786"/>
                  </a:cubicBezTo>
                  <a:cubicBezTo>
                    <a:pt x="6852" y="2421"/>
                    <a:pt x="6810" y="2246"/>
                    <a:pt x="6706" y="2169"/>
                  </a:cubicBezTo>
                  <a:lnTo>
                    <a:pt x="6706" y="2169"/>
                  </a:lnTo>
                  <a:cubicBezTo>
                    <a:pt x="6874" y="2096"/>
                    <a:pt x="7031" y="1915"/>
                    <a:pt x="7072" y="1510"/>
                  </a:cubicBezTo>
                  <a:cubicBezTo>
                    <a:pt x="7056" y="951"/>
                    <a:pt x="6319" y="895"/>
                    <a:pt x="6028" y="895"/>
                  </a:cubicBezTo>
                  <a:cubicBezTo>
                    <a:pt x="5956" y="895"/>
                    <a:pt x="5911" y="899"/>
                    <a:pt x="5911" y="899"/>
                  </a:cubicBezTo>
                  <a:lnTo>
                    <a:pt x="3742" y="1121"/>
                  </a:lnTo>
                  <a:cubicBezTo>
                    <a:pt x="3742" y="1121"/>
                    <a:pt x="4621" y="766"/>
                    <a:pt x="4379" y="190"/>
                  </a:cubicBezTo>
                  <a:cubicBezTo>
                    <a:pt x="4317" y="45"/>
                    <a:pt x="4031" y="1"/>
                    <a:pt x="3701"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49"/>
            <p:cNvSpPr/>
            <p:nvPr/>
          </p:nvSpPr>
          <p:spPr>
            <a:xfrm>
              <a:off x="1920237" y="2471490"/>
              <a:ext cx="85575" cy="12971"/>
            </a:xfrm>
            <a:custGeom>
              <a:rect b="b" l="l" r="r" t="t"/>
              <a:pathLst>
                <a:path extrusionOk="0" h="420" w="2771">
                  <a:moveTo>
                    <a:pt x="2721" y="1"/>
                  </a:moveTo>
                  <a:cubicBezTo>
                    <a:pt x="2719" y="1"/>
                    <a:pt x="2716" y="1"/>
                    <a:pt x="2714" y="2"/>
                  </a:cubicBezTo>
                  <a:lnTo>
                    <a:pt x="46" y="315"/>
                  </a:lnTo>
                  <a:cubicBezTo>
                    <a:pt x="21" y="321"/>
                    <a:pt x="1" y="346"/>
                    <a:pt x="1" y="372"/>
                  </a:cubicBezTo>
                  <a:cubicBezTo>
                    <a:pt x="5" y="399"/>
                    <a:pt x="26" y="419"/>
                    <a:pt x="53" y="419"/>
                  </a:cubicBezTo>
                  <a:cubicBezTo>
                    <a:pt x="56" y="419"/>
                    <a:pt x="59" y="419"/>
                    <a:pt x="62" y="419"/>
                  </a:cubicBezTo>
                  <a:lnTo>
                    <a:pt x="2724" y="105"/>
                  </a:lnTo>
                  <a:lnTo>
                    <a:pt x="2735" y="105"/>
                  </a:lnTo>
                  <a:cubicBezTo>
                    <a:pt x="2759" y="94"/>
                    <a:pt x="2771" y="74"/>
                    <a:pt x="2771" y="49"/>
                  </a:cubicBezTo>
                  <a:cubicBezTo>
                    <a:pt x="2766" y="21"/>
                    <a:pt x="2745" y="1"/>
                    <a:pt x="272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49"/>
            <p:cNvSpPr/>
            <p:nvPr/>
          </p:nvSpPr>
          <p:spPr>
            <a:xfrm>
              <a:off x="2007694" y="2508332"/>
              <a:ext cx="46324" cy="12168"/>
            </a:xfrm>
            <a:custGeom>
              <a:rect b="b" l="l" r="r" t="t"/>
              <a:pathLst>
                <a:path extrusionOk="0" h="394" w="1500">
                  <a:moveTo>
                    <a:pt x="1443" y="0"/>
                  </a:moveTo>
                  <a:cubicBezTo>
                    <a:pt x="1440" y="0"/>
                    <a:pt x="1437" y="1"/>
                    <a:pt x="1433" y="1"/>
                  </a:cubicBezTo>
                  <a:lnTo>
                    <a:pt x="46" y="289"/>
                  </a:lnTo>
                  <a:cubicBezTo>
                    <a:pt x="15" y="294"/>
                    <a:pt x="0" y="324"/>
                    <a:pt x="5" y="350"/>
                  </a:cubicBezTo>
                  <a:cubicBezTo>
                    <a:pt x="10" y="377"/>
                    <a:pt x="30" y="393"/>
                    <a:pt x="56" y="393"/>
                  </a:cubicBezTo>
                  <a:cubicBezTo>
                    <a:pt x="60" y="393"/>
                    <a:pt x="63" y="393"/>
                    <a:pt x="67" y="392"/>
                  </a:cubicBezTo>
                  <a:lnTo>
                    <a:pt x="1454" y="104"/>
                  </a:lnTo>
                  <a:cubicBezTo>
                    <a:pt x="1454" y="104"/>
                    <a:pt x="1459" y="104"/>
                    <a:pt x="1459" y="99"/>
                  </a:cubicBezTo>
                  <a:cubicBezTo>
                    <a:pt x="1485" y="94"/>
                    <a:pt x="1500" y="68"/>
                    <a:pt x="1495" y="42"/>
                  </a:cubicBezTo>
                  <a:cubicBezTo>
                    <a:pt x="1491" y="15"/>
                    <a:pt x="1467" y="0"/>
                    <a:pt x="144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49"/>
            <p:cNvSpPr/>
            <p:nvPr/>
          </p:nvSpPr>
          <p:spPr>
            <a:xfrm>
              <a:off x="1995620" y="2546101"/>
              <a:ext cx="46386" cy="12291"/>
            </a:xfrm>
            <a:custGeom>
              <a:rect b="b" l="l" r="r" t="t"/>
              <a:pathLst>
                <a:path extrusionOk="0" h="398" w="1502">
                  <a:moveTo>
                    <a:pt x="1445" y="1"/>
                  </a:moveTo>
                  <a:cubicBezTo>
                    <a:pt x="1442" y="1"/>
                    <a:pt x="1438" y="1"/>
                    <a:pt x="1435" y="2"/>
                  </a:cubicBezTo>
                  <a:lnTo>
                    <a:pt x="47" y="294"/>
                  </a:lnTo>
                  <a:cubicBezTo>
                    <a:pt x="21" y="299"/>
                    <a:pt x="0" y="325"/>
                    <a:pt x="5" y="356"/>
                  </a:cubicBezTo>
                  <a:cubicBezTo>
                    <a:pt x="15" y="379"/>
                    <a:pt x="35" y="397"/>
                    <a:pt x="58" y="397"/>
                  </a:cubicBezTo>
                  <a:cubicBezTo>
                    <a:pt x="61" y="397"/>
                    <a:pt x="64" y="397"/>
                    <a:pt x="67" y="396"/>
                  </a:cubicBezTo>
                  <a:lnTo>
                    <a:pt x="1454" y="104"/>
                  </a:lnTo>
                  <a:lnTo>
                    <a:pt x="1465" y="104"/>
                  </a:lnTo>
                  <a:cubicBezTo>
                    <a:pt x="1490" y="94"/>
                    <a:pt x="1501" y="68"/>
                    <a:pt x="1496" y="42"/>
                  </a:cubicBezTo>
                  <a:cubicBezTo>
                    <a:pt x="1491" y="20"/>
                    <a:pt x="1471" y="1"/>
                    <a:pt x="144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49"/>
            <p:cNvSpPr/>
            <p:nvPr/>
          </p:nvSpPr>
          <p:spPr>
            <a:xfrm>
              <a:off x="1970389" y="2584827"/>
              <a:ext cx="46355" cy="12291"/>
            </a:xfrm>
            <a:custGeom>
              <a:rect b="b" l="l" r="r" t="t"/>
              <a:pathLst>
                <a:path extrusionOk="0" h="398" w="1501">
                  <a:moveTo>
                    <a:pt x="1443" y="0"/>
                  </a:moveTo>
                  <a:cubicBezTo>
                    <a:pt x="1440" y="0"/>
                    <a:pt x="1437" y="0"/>
                    <a:pt x="1434" y="1"/>
                  </a:cubicBezTo>
                  <a:lnTo>
                    <a:pt x="46" y="294"/>
                  </a:lnTo>
                  <a:cubicBezTo>
                    <a:pt x="21" y="299"/>
                    <a:pt x="1" y="325"/>
                    <a:pt x="6" y="356"/>
                  </a:cubicBezTo>
                  <a:cubicBezTo>
                    <a:pt x="10" y="379"/>
                    <a:pt x="35" y="397"/>
                    <a:pt x="59" y="397"/>
                  </a:cubicBezTo>
                  <a:cubicBezTo>
                    <a:pt x="62" y="397"/>
                    <a:pt x="65" y="397"/>
                    <a:pt x="67" y="397"/>
                  </a:cubicBezTo>
                  <a:lnTo>
                    <a:pt x="1455" y="104"/>
                  </a:lnTo>
                  <a:lnTo>
                    <a:pt x="1465" y="104"/>
                  </a:lnTo>
                  <a:cubicBezTo>
                    <a:pt x="1486" y="93"/>
                    <a:pt x="1501" y="67"/>
                    <a:pt x="1496" y="43"/>
                  </a:cubicBezTo>
                  <a:cubicBezTo>
                    <a:pt x="1491" y="19"/>
                    <a:pt x="1470" y="0"/>
                    <a:pt x="144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49"/>
            <p:cNvSpPr/>
            <p:nvPr/>
          </p:nvSpPr>
          <p:spPr>
            <a:xfrm>
              <a:off x="1274000" y="2084939"/>
              <a:ext cx="583587" cy="547114"/>
            </a:xfrm>
            <a:custGeom>
              <a:rect b="b" l="l" r="r" t="t"/>
              <a:pathLst>
                <a:path extrusionOk="0" h="17716" w="18897">
                  <a:moveTo>
                    <a:pt x="12894" y="0"/>
                  </a:moveTo>
                  <a:cubicBezTo>
                    <a:pt x="12894" y="0"/>
                    <a:pt x="12345" y="345"/>
                    <a:pt x="12011" y="541"/>
                  </a:cubicBezTo>
                  <a:cubicBezTo>
                    <a:pt x="10567" y="1388"/>
                    <a:pt x="1" y="13325"/>
                    <a:pt x="7991" y="16399"/>
                  </a:cubicBezTo>
                  <a:cubicBezTo>
                    <a:pt x="7991" y="16399"/>
                    <a:pt x="10749" y="17716"/>
                    <a:pt x="15439" y="17716"/>
                  </a:cubicBezTo>
                  <a:cubicBezTo>
                    <a:pt x="15815" y="17716"/>
                    <a:pt x="16204" y="17707"/>
                    <a:pt x="16605" y="17689"/>
                  </a:cubicBezTo>
                  <a:cubicBezTo>
                    <a:pt x="16605" y="17689"/>
                    <a:pt x="17587" y="17544"/>
                    <a:pt x="17751" y="16686"/>
                  </a:cubicBezTo>
                  <a:cubicBezTo>
                    <a:pt x="17751" y="16686"/>
                    <a:pt x="17786" y="16692"/>
                    <a:pt x="17850" y="16692"/>
                  </a:cubicBezTo>
                  <a:cubicBezTo>
                    <a:pt x="17991" y="16692"/>
                    <a:pt x="18269" y="16665"/>
                    <a:pt x="18598" y="16491"/>
                  </a:cubicBezTo>
                  <a:cubicBezTo>
                    <a:pt x="18598" y="16491"/>
                    <a:pt x="18896" y="14698"/>
                    <a:pt x="18629" y="13223"/>
                  </a:cubicBezTo>
                  <a:cubicBezTo>
                    <a:pt x="18629" y="13223"/>
                    <a:pt x="18557" y="13064"/>
                    <a:pt x="18147" y="13064"/>
                  </a:cubicBezTo>
                  <a:cubicBezTo>
                    <a:pt x="18080" y="13064"/>
                    <a:pt x="18002" y="13068"/>
                    <a:pt x="17915" y="13079"/>
                  </a:cubicBezTo>
                  <a:cubicBezTo>
                    <a:pt x="17915" y="13079"/>
                    <a:pt x="17910" y="12350"/>
                    <a:pt x="16723" y="12149"/>
                  </a:cubicBezTo>
                  <a:cubicBezTo>
                    <a:pt x="16245" y="12067"/>
                    <a:pt x="15356" y="11738"/>
                    <a:pt x="15356" y="11738"/>
                  </a:cubicBezTo>
                  <a:cubicBezTo>
                    <a:pt x="15356" y="11738"/>
                    <a:pt x="15922" y="10402"/>
                    <a:pt x="16152" y="8809"/>
                  </a:cubicBezTo>
                  <a:cubicBezTo>
                    <a:pt x="16389" y="7220"/>
                    <a:pt x="16816" y="3890"/>
                    <a:pt x="12894"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49"/>
            <p:cNvSpPr/>
            <p:nvPr/>
          </p:nvSpPr>
          <p:spPr>
            <a:xfrm>
              <a:off x="1673304" y="2415933"/>
              <a:ext cx="134617" cy="48640"/>
            </a:xfrm>
            <a:custGeom>
              <a:rect b="b" l="l" r="r" t="t"/>
              <a:pathLst>
                <a:path extrusionOk="0" h="1575" w="4359">
                  <a:moveTo>
                    <a:pt x="72" y="0"/>
                  </a:moveTo>
                  <a:cubicBezTo>
                    <a:pt x="49" y="0"/>
                    <a:pt x="27" y="11"/>
                    <a:pt x="16" y="28"/>
                  </a:cubicBezTo>
                  <a:cubicBezTo>
                    <a:pt x="1" y="59"/>
                    <a:pt x="11" y="95"/>
                    <a:pt x="42" y="116"/>
                  </a:cubicBezTo>
                  <a:cubicBezTo>
                    <a:pt x="56" y="126"/>
                    <a:pt x="1963" y="1210"/>
                    <a:pt x="4287" y="1575"/>
                  </a:cubicBezTo>
                  <a:lnTo>
                    <a:pt x="4297" y="1575"/>
                  </a:lnTo>
                  <a:cubicBezTo>
                    <a:pt x="4322" y="1575"/>
                    <a:pt x="4348" y="1554"/>
                    <a:pt x="4353" y="1523"/>
                  </a:cubicBezTo>
                  <a:cubicBezTo>
                    <a:pt x="4358" y="1487"/>
                    <a:pt x="4337" y="1457"/>
                    <a:pt x="4301" y="1452"/>
                  </a:cubicBezTo>
                  <a:cubicBezTo>
                    <a:pt x="2005" y="1091"/>
                    <a:pt x="118" y="17"/>
                    <a:pt x="103" y="7"/>
                  </a:cubicBezTo>
                  <a:cubicBezTo>
                    <a:pt x="93" y="3"/>
                    <a:pt x="83" y="0"/>
                    <a:pt x="7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49"/>
            <p:cNvSpPr/>
            <p:nvPr/>
          </p:nvSpPr>
          <p:spPr>
            <a:xfrm>
              <a:off x="1552834" y="2119095"/>
              <a:ext cx="261112" cy="418334"/>
            </a:xfrm>
            <a:custGeom>
              <a:rect b="b" l="l" r="r" t="t"/>
              <a:pathLst>
                <a:path extrusionOk="0" h="13546" w="8455">
                  <a:moveTo>
                    <a:pt x="4055" y="0"/>
                  </a:moveTo>
                  <a:cubicBezTo>
                    <a:pt x="4041" y="0"/>
                    <a:pt x="4026" y="6"/>
                    <a:pt x="4014" y="15"/>
                  </a:cubicBezTo>
                  <a:cubicBezTo>
                    <a:pt x="3973" y="51"/>
                    <a:pt x="1" y="3535"/>
                    <a:pt x="325" y="8951"/>
                  </a:cubicBezTo>
                  <a:cubicBezTo>
                    <a:pt x="402" y="10262"/>
                    <a:pt x="911" y="11315"/>
                    <a:pt x="1836" y="12081"/>
                  </a:cubicBezTo>
                  <a:cubicBezTo>
                    <a:pt x="3336" y="13324"/>
                    <a:pt x="5638" y="13545"/>
                    <a:pt x="7078" y="13545"/>
                  </a:cubicBezTo>
                  <a:cubicBezTo>
                    <a:pt x="7858" y="13545"/>
                    <a:pt x="8383" y="13478"/>
                    <a:pt x="8397" y="13478"/>
                  </a:cubicBezTo>
                  <a:cubicBezTo>
                    <a:pt x="8434" y="13474"/>
                    <a:pt x="8454" y="13443"/>
                    <a:pt x="8454" y="13412"/>
                  </a:cubicBezTo>
                  <a:cubicBezTo>
                    <a:pt x="8450" y="13379"/>
                    <a:pt x="8423" y="13355"/>
                    <a:pt x="8391" y="13355"/>
                  </a:cubicBezTo>
                  <a:cubicBezTo>
                    <a:pt x="8388" y="13355"/>
                    <a:pt x="8385" y="13355"/>
                    <a:pt x="8383" y="13355"/>
                  </a:cubicBezTo>
                  <a:cubicBezTo>
                    <a:pt x="8368" y="13357"/>
                    <a:pt x="7842" y="13421"/>
                    <a:pt x="7066" y="13421"/>
                  </a:cubicBezTo>
                  <a:cubicBezTo>
                    <a:pt x="5643" y="13421"/>
                    <a:pt x="3383" y="13204"/>
                    <a:pt x="1912" y="11984"/>
                  </a:cubicBezTo>
                  <a:cubicBezTo>
                    <a:pt x="1018" y="11244"/>
                    <a:pt x="525" y="10221"/>
                    <a:pt x="449" y="8946"/>
                  </a:cubicBezTo>
                  <a:cubicBezTo>
                    <a:pt x="129" y="3586"/>
                    <a:pt x="4050" y="144"/>
                    <a:pt x="4092" y="108"/>
                  </a:cubicBezTo>
                  <a:cubicBezTo>
                    <a:pt x="4118" y="87"/>
                    <a:pt x="4123" y="46"/>
                    <a:pt x="4097" y="20"/>
                  </a:cubicBezTo>
                  <a:cubicBezTo>
                    <a:pt x="4086" y="7"/>
                    <a:pt x="4071" y="0"/>
                    <a:pt x="4055" y="0"/>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9" name="Google Shape;1909;p49"/>
          <p:cNvGrpSpPr/>
          <p:nvPr/>
        </p:nvGrpSpPr>
        <p:grpSpPr>
          <a:xfrm rot="-3347115">
            <a:off x="1613815" y="3133912"/>
            <a:ext cx="873852" cy="1957182"/>
            <a:chOff x="5860242" y="397600"/>
            <a:chExt cx="366143" cy="820085"/>
          </a:xfrm>
        </p:grpSpPr>
        <p:sp>
          <p:nvSpPr>
            <p:cNvPr id="1910" name="Google Shape;1910;p49"/>
            <p:cNvSpPr/>
            <p:nvPr/>
          </p:nvSpPr>
          <p:spPr>
            <a:xfrm>
              <a:off x="5860242" y="397600"/>
              <a:ext cx="366143" cy="693250"/>
            </a:xfrm>
            <a:custGeom>
              <a:rect b="b" l="l" r="r" t="t"/>
              <a:pathLst>
                <a:path extrusionOk="0" h="22448" w="11856">
                  <a:moveTo>
                    <a:pt x="4245" y="0"/>
                  </a:moveTo>
                  <a:cubicBezTo>
                    <a:pt x="4140" y="0"/>
                    <a:pt x="4038" y="40"/>
                    <a:pt x="3962" y="124"/>
                  </a:cubicBezTo>
                  <a:cubicBezTo>
                    <a:pt x="3340" y="798"/>
                    <a:pt x="2117" y="2349"/>
                    <a:pt x="1198" y="4878"/>
                  </a:cubicBezTo>
                  <a:cubicBezTo>
                    <a:pt x="1094" y="5161"/>
                    <a:pt x="1901" y="5885"/>
                    <a:pt x="1809" y="6189"/>
                  </a:cubicBezTo>
                  <a:cubicBezTo>
                    <a:pt x="1722" y="6476"/>
                    <a:pt x="729" y="6348"/>
                    <a:pt x="653" y="6656"/>
                  </a:cubicBezTo>
                  <a:cubicBezTo>
                    <a:pt x="575" y="6959"/>
                    <a:pt x="504" y="7273"/>
                    <a:pt x="442" y="7602"/>
                  </a:cubicBezTo>
                  <a:cubicBezTo>
                    <a:pt x="396" y="7813"/>
                    <a:pt x="1115" y="8316"/>
                    <a:pt x="1075" y="8537"/>
                  </a:cubicBezTo>
                  <a:cubicBezTo>
                    <a:pt x="1049" y="8712"/>
                    <a:pt x="262" y="8598"/>
                    <a:pt x="236" y="8783"/>
                  </a:cubicBezTo>
                  <a:cubicBezTo>
                    <a:pt x="82" y="9893"/>
                    <a:pt x="1" y="11112"/>
                    <a:pt x="26" y="12443"/>
                  </a:cubicBezTo>
                  <a:cubicBezTo>
                    <a:pt x="31" y="12839"/>
                    <a:pt x="1075" y="13295"/>
                    <a:pt x="1099" y="13712"/>
                  </a:cubicBezTo>
                  <a:cubicBezTo>
                    <a:pt x="1115" y="13933"/>
                    <a:pt x="108" y="14097"/>
                    <a:pt x="129" y="14319"/>
                  </a:cubicBezTo>
                  <a:cubicBezTo>
                    <a:pt x="195" y="15104"/>
                    <a:pt x="304" y="15922"/>
                    <a:pt x="452" y="16774"/>
                  </a:cubicBezTo>
                  <a:cubicBezTo>
                    <a:pt x="452" y="16774"/>
                    <a:pt x="1526" y="19632"/>
                    <a:pt x="6717" y="22447"/>
                  </a:cubicBezTo>
                  <a:cubicBezTo>
                    <a:pt x="6717" y="22447"/>
                    <a:pt x="9770" y="20377"/>
                    <a:pt x="11213" y="17941"/>
                  </a:cubicBezTo>
                  <a:cubicBezTo>
                    <a:pt x="11855" y="16857"/>
                    <a:pt x="11331" y="14395"/>
                    <a:pt x="10216" y="11440"/>
                  </a:cubicBezTo>
                  <a:cubicBezTo>
                    <a:pt x="10175" y="11328"/>
                    <a:pt x="9234" y="11271"/>
                    <a:pt x="9189" y="11153"/>
                  </a:cubicBezTo>
                  <a:cubicBezTo>
                    <a:pt x="9122" y="10973"/>
                    <a:pt x="9944" y="10731"/>
                    <a:pt x="9867" y="10546"/>
                  </a:cubicBezTo>
                  <a:cubicBezTo>
                    <a:pt x="9739" y="10223"/>
                    <a:pt x="9600" y="9893"/>
                    <a:pt x="9461" y="9564"/>
                  </a:cubicBezTo>
                  <a:cubicBezTo>
                    <a:pt x="9348" y="9303"/>
                    <a:pt x="8037" y="9220"/>
                    <a:pt x="7920" y="8959"/>
                  </a:cubicBezTo>
                  <a:cubicBezTo>
                    <a:pt x="7780" y="8639"/>
                    <a:pt x="8829" y="8136"/>
                    <a:pt x="8679" y="7813"/>
                  </a:cubicBezTo>
                  <a:cubicBezTo>
                    <a:pt x="8063" y="6481"/>
                    <a:pt x="7380" y="5124"/>
                    <a:pt x="6675" y="3809"/>
                  </a:cubicBezTo>
                  <a:cubicBezTo>
                    <a:pt x="6547" y="3568"/>
                    <a:pt x="5771" y="3613"/>
                    <a:pt x="5638" y="3378"/>
                  </a:cubicBezTo>
                  <a:cubicBezTo>
                    <a:pt x="5499" y="3120"/>
                    <a:pt x="6002" y="2576"/>
                    <a:pt x="5864" y="2318"/>
                  </a:cubicBezTo>
                  <a:cubicBezTo>
                    <a:pt x="5463" y="1609"/>
                    <a:pt x="5067" y="921"/>
                    <a:pt x="4671" y="259"/>
                  </a:cubicBezTo>
                  <a:cubicBezTo>
                    <a:pt x="4572" y="91"/>
                    <a:pt x="4405" y="0"/>
                    <a:pt x="4245" y="0"/>
                  </a:cubicBezTo>
                  <a:close/>
                </a:path>
              </a:pathLst>
            </a:custGeom>
            <a:solidFill>
              <a:srgbClr val="53B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49"/>
            <p:cNvSpPr/>
            <p:nvPr/>
          </p:nvSpPr>
          <p:spPr>
            <a:xfrm>
              <a:off x="5967989" y="402387"/>
              <a:ext cx="146970" cy="815298"/>
            </a:xfrm>
            <a:custGeom>
              <a:rect b="b" l="l" r="r" t="t"/>
              <a:pathLst>
                <a:path extrusionOk="0" h="26400" w="4759">
                  <a:moveTo>
                    <a:pt x="817" y="0"/>
                  </a:moveTo>
                  <a:cubicBezTo>
                    <a:pt x="786" y="0"/>
                    <a:pt x="755" y="26"/>
                    <a:pt x="750" y="57"/>
                  </a:cubicBezTo>
                  <a:cubicBezTo>
                    <a:pt x="1" y="8171"/>
                    <a:pt x="1095" y="14893"/>
                    <a:pt x="2149" y="19102"/>
                  </a:cubicBezTo>
                  <a:cubicBezTo>
                    <a:pt x="3284" y="23660"/>
                    <a:pt x="4621" y="26337"/>
                    <a:pt x="4635" y="26362"/>
                  </a:cubicBezTo>
                  <a:cubicBezTo>
                    <a:pt x="4647" y="26385"/>
                    <a:pt x="4669" y="26400"/>
                    <a:pt x="4693" y="26400"/>
                  </a:cubicBezTo>
                  <a:cubicBezTo>
                    <a:pt x="4701" y="26400"/>
                    <a:pt x="4710" y="26398"/>
                    <a:pt x="4718" y="26393"/>
                  </a:cubicBezTo>
                  <a:lnTo>
                    <a:pt x="4718" y="26388"/>
                  </a:lnTo>
                  <a:cubicBezTo>
                    <a:pt x="4749" y="26374"/>
                    <a:pt x="4759" y="26337"/>
                    <a:pt x="4744" y="26306"/>
                  </a:cubicBezTo>
                  <a:cubicBezTo>
                    <a:pt x="4733" y="26281"/>
                    <a:pt x="3402" y="23618"/>
                    <a:pt x="2266" y="19071"/>
                  </a:cubicBezTo>
                  <a:cubicBezTo>
                    <a:pt x="1218" y="14873"/>
                    <a:pt x="124" y="8166"/>
                    <a:pt x="874" y="67"/>
                  </a:cubicBezTo>
                  <a:cubicBezTo>
                    <a:pt x="879" y="36"/>
                    <a:pt x="854" y="5"/>
                    <a:pt x="8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49"/>
            <p:cNvSpPr/>
            <p:nvPr/>
          </p:nvSpPr>
          <p:spPr>
            <a:xfrm>
              <a:off x="5913575" y="501981"/>
              <a:ext cx="74458" cy="106390"/>
            </a:xfrm>
            <a:custGeom>
              <a:rect b="b" l="l" r="r" t="t"/>
              <a:pathLst>
                <a:path extrusionOk="0" h="3445" w="2411">
                  <a:moveTo>
                    <a:pt x="71" y="1"/>
                  </a:moveTo>
                  <a:cubicBezTo>
                    <a:pt x="61" y="1"/>
                    <a:pt x="51" y="3"/>
                    <a:pt x="41" y="8"/>
                  </a:cubicBezTo>
                  <a:cubicBezTo>
                    <a:pt x="10" y="24"/>
                    <a:pt x="0" y="64"/>
                    <a:pt x="15" y="90"/>
                  </a:cubicBezTo>
                  <a:cubicBezTo>
                    <a:pt x="31" y="116"/>
                    <a:pt x="1229" y="2176"/>
                    <a:pt x="2292" y="3425"/>
                  </a:cubicBezTo>
                  <a:cubicBezTo>
                    <a:pt x="2304" y="3438"/>
                    <a:pt x="2320" y="3445"/>
                    <a:pt x="2337" y="3445"/>
                  </a:cubicBezTo>
                  <a:cubicBezTo>
                    <a:pt x="2348" y="3445"/>
                    <a:pt x="2359" y="3441"/>
                    <a:pt x="2369" y="3435"/>
                  </a:cubicBezTo>
                  <a:cubicBezTo>
                    <a:pt x="2374" y="3435"/>
                    <a:pt x="2379" y="3435"/>
                    <a:pt x="2379" y="3430"/>
                  </a:cubicBezTo>
                  <a:cubicBezTo>
                    <a:pt x="2405" y="3409"/>
                    <a:pt x="2410" y="3368"/>
                    <a:pt x="2389" y="3343"/>
                  </a:cubicBezTo>
                  <a:cubicBezTo>
                    <a:pt x="1331" y="2104"/>
                    <a:pt x="138" y="48"/>
                    <a:pt x="124" y="29"/>
                  </a:cubicBezTo>
                  <a:cubicBezTo>
                    <a:pt x="113" y="11"/>
                    <a:pt x="92" y="1"/>
                    <a:pt x="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49"/>
            <p:cNvSpPr/>
            <p:nvPr/>
          </p:nvSpPr>
          <p:spPr>
            <a:xfrm>
              <a:off x="5990348" y="579804"/>
              <a:ext cx="112598" cy="153795"/>
            </a:xfrm>
            <a:custGeom>
              <a:rect b="b" l="l" r="r" t="t"/>
              <a:pathLst>
                <a:path extrusionOk="0" h="4980" w="3646">
                  <a:moveTo>
                    <a:pt x="3575" y="0"/>
                  </a:moveTo>
                  <a:cubicBezTo>
                    <a:pt x="3554" y="0"/>
                    <a:pt x="3535" y="12"/>
                    <a:pt x="3522" y="32"/>
                  </a:cubicBezTo>
                  <a:cubicBezTo>
                    <a:pt x="3506" y="52"/>
                    <a:pt x="1959" y="2478"/>
                    <a:pt x="22" y="4878"/>
                  </a:cubicBezTo>
                  <a:cubicBezTo>
                    <a:pt x="1" y="4909"/>
                    <a:pt x="7" y="4944"/>
                    <a:pt x="31" y="4965"/>
                  </a:cubicBezTo>
                  <a:cubicBezTo>
                    <a:pt x="44" y="4974"/>
                    <a:pt x="57" y="4979"/>
                    <a:pt x="71" y="4979"/>
                  </a:cubicBezTo>
                  <a:cubicBezTo>
                    <a:pt x="81" y="4979"/>
                    <a:pt x="90" y="4976"/>
                    <a:pt x="99" y="4970"/>
                  </a:cubicBezTo>
                  <a:cubicBezTo>
                    <a:pt x="109" y="4970"/>
                    <a:pt x="114" y="4965"/>
                    <a:pt x="119" y="4954"/>
                  </a:cubicBezTo>
                  <a:cubicBezTo>
                    <a:pt x="2061" y="2549"/>
                    <a:pt x="3608" y="118"/>
                    <a:pt x="3624" y="99"/>
                  </a:cubicBezTo>
                  <a:cubicBezTo>
                    <a:pt x="3645" y="68"/>
                    <a:pt x="3634" y="32"/>
                    <a:pt x="3608" y="11"/>
                  </a:cubicBezTo>
                  <a:cubicBezTo>
                    <a:pt x="3597" y="4"/>
                    <a:pt x="3586" y="0"/>
                    <a:pt x="35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49"/>
            <p:cNvSpPr/>
            <p:nvPr/>
          </p:nvSpPr>
          <p:spPr>
            <a:xfrm>
              <a:off x="5860860" y="708767"/>
              <a:ext cx="150027" cy="153115"/>
            </a:xfrm>
            <a:custGeom>
              <a:rect b="b" l="l" r="r" t="t"/>
              <a:pathLst>
                <a:path extrusionOk="0" h="4958" w="4858">
                  <a:moveTo>
                    <a:pt x="69" y="0"/>
                  </a:moveTo>
                  <a:cubicBezTo>
                    <a:pt x="55" y="0"/>
                    <a:pt x="42" y="4"/>
                    <a:pt x="31" y="12"/>
                  </a:cubicBezTo>
                  <a:cubicBezTo>
                    <a:pt x="6" y="38"/>
                    <a:pt x="0" y="74"/>
                    <a:pt x="26" y="100"/>
                  </a:cubicBezTo>
                  <a:cubicBezTo>
                    <a:pt x="52" y="131"/>
                    <a:pt x="2673" y="3178"/>
                    <a:pt x="4749" y="4941"/>
                  </a:cubicBezTo>
                  <a:cubicBezTo>
                    <a:pt x="4760" y="4952"/>
                    <a:pt x="4772" y="4957"/>
                    <a:pt x="4785" y="4957"/>
                  </a:cubicBezTo>
                  <a:cubicBezTo>
                    <a:pt x="4796" y="4957"/>
                    <a:pt x="4807" y="4953"/>
                    <a:pt x="4816" y="4946"/>
                  </a:cubicBezTo>
                  <a:cubicBezTo>
                    <a:pt x="4821" y="4946"/>
                    <a:pt x="4831" y="4941"/>
                    <a:pt x="4831" y="4936"/>
                  </a:cubicBezTo>
                  <a:cubicBezTo>
                    <a:pt x="4857" y="4910"/>
                    <a:pt x="4852" y="4869"/>
                    <a:pt x="4826" y="4848"/>
                  </a:cubicBezTo>
                  <a:cubicBezTo>
                    <a:pt x="2760" y="3091"/>
                    <a:pt x="145" y="49"/>
                    <a:pt x="119" y="23"/>
                  </a:cubicBezTo>
                  <a:cubicBezTo>
                    <a:pt x="107" y="8"/>
                    <a:pt x="88"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49"/>
            <p:cNvSpPr/>
            <p:nvPr/>
          </p:nvSpPr>
          <p:spPr>
            <a:xfrm>
              <a:off x="6026727" y="787362"/>
              <a:ext cx="164913" cy="168557"/>
            </a:xfrm>
            <a:custGeom>
              <a:rect b="b" l="l" r="r" t="t"/>
              <a:pathLst>
                <a:path extrusionOk="0" h="5458" w="5340">
                  <a:moveTo>
                    <a:pt x="5269" y="1"/>
                  </a:moveTo>
                  <a:cubicBezTo>
                    <a:pt x="5248" y="1"/>
                    <a:pt x="5229" y="11"/>
                    <a:pt x="5216" y="26"/>
                  </a:cubicBezTo>
                  <a:cubicBezTo>
                    <a:pt x="5190" y="63"/>
                    <a:pt x="2738" y="3721"/>
                    <a:pt x="41" y="5346"/>
                  </a:cubicBezTo>
                  <a:cubicBezTo>
                    <a:pt x="10" y="5361"/>
                    <a:pt x="0" y="5398"/>
                    <a:pt x="20" y="5428"/>
                  </a:cubicBezTo>
                  <a:cubicBezTo>
                    <a:pt x="30" y="5448"/>
                    <a:pt x="48" y="5457"/>
                    <a:pt x="68" y="5457"/>
                  </a:cubicBezTo>
                  <a:cubicBezTo>
                    <a:pt x="79" y="5457"/>
                    <a:pt x="91" y="5454"/>
                    <a:pt x="103" y="5448"/>
                  </a:cubicBezTo>
                  <a:cubicBezTo>
                    <a:pt x="2826" y="3814"/>
                    <a:pt x="5293" y="135"/>
                    <a:pt x="5319" y="99"/>
                  </a:cubicBezTo>
                  <a:cubicBezTo>
                    <a:pt x="5339" y="68"/>
                    <a:pt x="5328" y="33"/>
                    <a:pt x="5304" y="12"/>
                  </a:cubicBezTo>
                  <a:cubicBezTo>
                    <a:pt x="5292" y="4"/>
                    <a:pt x="5280" y="1"/>
                    <a:pt x="52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49"/>
            <p:cNvSpPr/>
            <p:nvPr/>
          </p:nvSpPr>
          <p:spPr>
            <a:xfrm>
              <a:off x="5864349" y="860707"/>
              <a:ext cx="185882" cy="177667"/>
            </a:xfrm>
            <a:custGeom>
              <a:rect b="b" l="l" r="r" t="t"/>
              <a:pathLst>
                <a:path extrusionOk="0" h="5753" w="6019">
                  <a:moveTo>
                    <a:pt x="73" y="1"/>
                  </a:moveTo>
                  <a:cubicBezTo>
                    <a:pt x="58" y="1"/>
                    <a:pt x="44" y="6"/>
                    <a:pt x="32" y="16"/>
                  </a:cubicBezTo>
                  <a:cubicBezTo>
                    <a:pt x="6" y="37"/>
                    <a:pt x="1" y="77"/>
                    <a:pt x="22" y="103"/>
                  </a:cubicBezTo>
                  <a:cubicBezTo>
                    <a:pt x="57" y="144"/>
                    <a:pt x="3551" y="4245"/>
                    <a:pt x="5911" y="5741"/>
                  </a:cubicBezTo>
                  <a:cubicBezTo>
                    <a:pt x="5922" y="5749"/>
                    <a:pt x="5934" y="5753"/>
                    <a:pt x="5947" y="5753"/>
                  </a:cubicBezTo>
                  <a:cubicBezTo>
                    <a:pt x="5958" y="5753"/>
                    <a:pt x="5968" y="5750"/>
                    <a:pt x="5977" y="5746"/>
                  </a:cubicBezTo>
                  <a:cubicBezTo>
                    <a:pt x="5982" y="5741"/>
                    <a:pt x="5992" y="5730"/>
                    <a:pt x="5998" y="5725"/>
                  </a:cubicBezTo>
                  <a:cubicBezTo>
                    <a:pt x="6018" y="5694"/>
                    <a:pt x="6008" y="5653"/>
                    <a:pt x="5977" y="5637"/>
                  </a:cubicBezTo>
                  <a:cubicBezTo>
                    <a:pt x="3634" y="4147"/>
                    <a:pt x="155" y="63"/>
                    <a:pt x="119" y="21"/>
                  </a:cubicBezTo>
                  <a:cubicBezTo>
                    <a:pt x="105" y="7"/>
                    <a:pt x="89"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7" name="Google Shape;1917;p49"/>
          <p:cNvGrpSpPr/>
          <p:nvPr/>
        </p:nvGrpSpPr>
        <p:grpSpPr>
          <a:xfrm rot="3509868">
            <a:off x="1695785" y="2682864"/>
            <a:ext cx="1312193" cy="4802284"/>
            <a:chOff x="6793218" y="1399907"/>
            <a:chExt cx="276767" cy="974495"/>
          </a:xfrm>
        </p:grpSpPr>
        <p:sp>
          <p:nvSpPr>
            <p:cNvPr id="1918" name="Google Shape;1918;p49"/>
            <p:cNvSpPr/>
            <p:nvPr/>
          </p:nvSpPr>
          <p:spPr>
            <a:xfrm>
              <a:off x="6849578" y="1540976"/>
              <a:ext cx="83970" cy="833426"/>
            </a:xfrm>
            <a:custGeom>
              <a:rect b="b" l="l" r="r" t="t"/>
              <a:pathLst>
                <a:path extrusionOk="0" h="26987" w="2719">
                  <a:moveTo>
                    <a:pt x="2651" y="0"/>
                  </a:moveTo>
                  <a:cubicBezTo>
                    <a:pt x="2622" y="0"/>
                    <a:pt x="2599" y="23"/>
                    <a:pt x="2595" y="49"/>
                  </a:cubicBezTo>
                  <a:cubicBezTo>
                    <a:pt x="0" y="13524"/>
                    <a:pt x="2569" y="26806"/>
                    <a:pt x="2595" y="26941"/>
                  </a:cubicBezTo>
                  <a:cubicBezTo>
                    <a:pt x="2600" y="26967"/>
                    <a:pt x="2626" y="26987"/>
                    <a:pt x="2652" y="26987"/>
                  </a:cubicBezTo>
                  <a:lnTo>
                    <a:pt x="2667" y="26987"/>
                  </a:lnTo>
                  <a:cubicBezTo>
                    <a:pt x="2698" y="26982"/>
                    <a:pt x="2718" y="26951"/>
                    <a:pt x="2714" y="26915"/>
                  </a:cubicBezTo>
                  <a:cubicBezTo>
                    <a:pt x="2688" y="26782"/>
                    <a:pt x="128" y="13524"/>
                    <a:pt x="2714" y="74"/>
                  </a:cubicBezTo>
                  <a:cubicBezTo>
                    <a:pt x="2718" y="38"/>
                    <a:pt x="2698" y="8"/>
                    <a:pt x="2667" y="3"/>
                  </a:cubicBezTo>
                  <a:cubicBezTo>
                    <a:pt x="2661" y="1"/>
                    <a:pt x="2656" y="0"/>
                    <a:pt x="265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49"/>
            <p:cNvSpPr/>
            <p:nvPr/>
          </p:nvSpPr>
          <p:spPr>
            <a:xfrm>
              <a:off x="6938919" y="1444500"/>
              <a:ext cx="129398" cy="89374"/>
            </a:xfrm>
            <a:custGeom>
              <a:rect b="b" l="l" r="r" t="t"/>
              <a:pathLst>
                <a:path extrusionOk="0" h="2894" w="4190">
                  <a:moveTo>
                    <a:pt x="2476" y="1"/>
                  </a:moveTo>
                  <a:cubicBezTo>
                    <a:pt x="1753" y="1"/>
                    <a:pt x="943" y="834"/>
                    <a:pt x="380" y="1554"/>
                  </a:cubicBezTo>
                  <a:cubicBezTo>
                    <a:pt x="1" y="2038"/>
                    <a:pt x="288" y="2742"/>
                    <a:pt x="895" y="2818"/>
                  </a:cubicBezTo>
                  <a:cubicBezTo>
                    <a:pt x="1218" y="2861"/>
                    <a:pt x="1575" y="2893"/>
                    <a:pt x="1923" y="2893"/>
                  </a:cubicBezTo>
                  <a:cubicBezTo>
                    <a:pt x="3105" y="2893"/>
                    <a:pt x="4189" y="2526"/>
                    <a:pt x="3566" y="994"/>
                  </a:cubicBezTo>
                  <a:cubicBezTo>
                    <a:pt x="3273" y="273"/>
                    <a:pt x="2889" y="1"/>
                    <a:pt x="24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49"/>
            <p:cNvSpPr/>
            <p:nvPr/>
          </p:nvSpPr>
          <p:spPr>
            <a:xfrm>
              <a:off x="6794700" y="1512224"/>
              <a:ext cx="129490" cy="89467"/>
            </a:xfrm>
            <a:custGeom>
              <a:rect b="b" l="l" r="r" t="t"/>
              <a:pathLst>
                <a:path extrusionOk="0" h="2897" w="4193">
                  <a:moveTo>
                    <a:pt x="2275" y="1"/>
                  </a:moveTo>
                  <a:cubicBezTo>
                    <a:pt x="1089" y="1"/>
                    <a:pt x="1" y="369"/>
                    <a:pt x="625" y="1905"/>
                  </a:cubicBezTo>
                  <a:cubicBezTo>
                    <a:pt x="919" y="2624"/>
                    <a:pt x="1303" y="2896"/>
                    <a:pt x="1716" y="2896"/>
                  </a:cubicBezTo>
                  <a:cubicBezTo>
                    <a:pt x="2439" y="2896"/>
                    <a:pt x="3249" y="2062"/>
                    <a:pt x="3812" y="1339"/>
                  </a:cubicBezTo>
                  <a:cubicBezTo>
                    <a:pt x="4192" y="862"/>
                    <a:pt x="3905" y="158"/>
                    <a:pt x="3298" y="75"/>
                  </a:cubicBezTo>
                  <a:cubicBezTo>
                    <a:pt x="2975" y="32"/>
                    <a:pt x="2621"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49"/>
            <p:cNvSpPr/>
            <p:nvPr/>
          </p:nvSpPr>
          <p:spPr>
            <a:xfrm>
              <a:off x="6822401" y="1399907"/>
              <a:ext cx="122604" cy="109386"/>
            </a:xfrm>
            <a:custGeom>
              <a:rect b="b" l="l" r="r" t="t"/>
              <a:pathLst>
                <a:path extrusionOk="0" h="3542" w="3970">
                  <a:moveTo>
                    <a:pt x="2775" y="1"/>
                  </a:moveTo>
                  <a:cubicBezTo>
                    <a:pt x="2554" y="1"/>
                    <a:pt x="2293" y="57"/>
                    <a:pt x="1985" y="182"/>
                  </a:cubicBezTo>
                  <a:cubicBezTo>
                    <a:pt x="1" y="989"/>
                    <a:pt x="1414" y="2484"/>
                    <a:pt x="2545" y="3373"/>
                  </a:cubicBezTo>
                  <a:cubicBezTo>
                    <a:pt x="2694" y="3488"/>
                    <a:pt x="2863" y="3541"/>
                    <a:pt x="3028" y="3541"/>
                  </a:cubicBezTo>
                  <a:cubicBezTo>
                    <a:pt x="3401" y="3541"/>
                    <a:pt x="3756" y="3274"/>
                    <a:pt x="3809" y="2854"/>
                  </a:cubicBezTo>
                  <a:cubicBezTo>
                    <a:pt x="3970" y="1652"/>
                    <a:pt x="3969" y="1"/>
                    <a:pt x="27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49"/>
            <p:cNvSpPr/>
            <p:nvPr/>
          </p:nvSpPr>
          <p:spPr>
            <a:xfrm>
              <a:off x="6918105" y="1536868"/>
              <a:ext cx="122542" cy="109386"/>
            </a:xfrm>
            <a:custGeom>
              <a:rect b="b" l="l" r="r" t="t"/>
              <a:pathLst>
                <a:path extrusionOk="0" h="3542" w="3968">
                  <a:moveTo>
                    <a:pt x="937" y="0"/>
                  </a:moveTo>
                  <a:cubicBezTo>
                    <a:pt x="565" y="0"/>
                    <a:pt x="213" y="267"/>
                    <a:pt x="160" y="686"/>
                  </a:cubicBezTo>
                  <a:cubicBezTo>
                    <a:pt x="0" y="1890"/>
                    <a:pt x="0" y="3542"/>
                    <a:pt x="1192" y="3542"/>
                  </a:cubicBezTo>
                  <a:cubicBezTo>
                    <a:pt x="1413" y="3542"/>
                    <a:pt x="1675" y="3485"/>
                    <a:pt x="1984" y="3358"/>
                  </a:cubicBezTo>
                  <a:cubicBezTo>
                    <a:pt x="3968" y="2550"/>
                    <a:pt x="2555" y="1061"/>
                    <a:pt x="1424" y="171"/>
                  </a:cubicBezTo>
                  <a:cubicBezTo>
                    <a:pt x="1275" y="54"/>
                    <a:pt x="1104" y="0"/>
                    <a:pt x="9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49"/>
            <p:cNvSpPr/>
            <p:nvPr/>
          </p:nvSpPr>
          <p:spPr>
            <a:xfrm>
              <a:off x="6921471" y="1401080"/>
              <a:ext cx="123345" cy="108953"/>
            </a:xfrm>
            <a:custGeom>
              <a:rect b="b" l="l" r="r" t="t"/>
              <a:pathLst>
                <a:path extrusionOk="0" h="3528" w="3994">
                  <a:moveTo>
                    <a:pt x="1208" y="1"/>
                  </a:moveTo>
                  <a:cubicBezTo>
                    <a:pt x="68" y="1"/>
                    <a:pt x="1" y="1616"/>
                    <a:pt x="103" y="2806"/>
                  </a:cubicBezTo>
                  <a:cubicBezTo>
                    <a:pt x="139" y="3241"/>
                    <a:pt x="498" y="3528"/>
                    <a:pt x="882" y="3528"/>
                  </a:cubicBezTo>
                  <a:cubicBezTo>
                    <a:pt x="1038" y="3528"/>
                    <a:pt x="1198" y="3481"/>
                    <a:pt x="1341" y="3377"/>
                  </a:cubicBezTo>
                  <a:cubicBezTo>
                    <a:pt x="2513" y="2544"/>
                    <a:pt x="3993" y="1115"/>
                    <a:pt x="2051" y="221"/>
                  </a:cubicBezTo>
                  <a:cubicBezTo>
                    <a:pt x="1720" y="68"/>
                    <a:pt x="1442" y="1"/>
                    <a:pt x="12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49"/>
            <p:cNvSpPr/>
            <p:nvPr/>
          </p:nvSpPr>
          <p:spPr>
            <a:xfrm>
              <a:off x="6818294" y="1536158"/>
              <a:ext cx="123314" cy="108984"/>
            </a:xfrm>
            <a:custGeom>
              <a:rect b="b" l="l" r="r" t="t"/>
              <a:pathLst>
                <a:path extrusionOk="0" h="3529" w="3993">
                  <a:moveTo>
                    <a:pt x="3109" y="0"/>
                  </a:moveTo>
                  <a:cubicBezTo>
                    <a:pt x="2954" y="0"/>
                    <a:pt x="2795" y="47"/>
                    <a:pt x="2652" y="149"/>
                  </a:cubicBezTo>
                  <a:cubicBezTo>
                    <a:pt x="1481" y="986"/>
                    <a:pt x="1" y="2409"/>
                    <a:pt x="1943" y="3309"/>
                  </a:cubicBezTo>
                  <a:cubicBezTo>
                    <a:pt x="2273" y="3461"/>
                    <a:pt x="2551" y="3529"/>
                    <a:pt x="2784" y="3529"/>
                  </a:cubicBezTo>
                  <a:cubicBezTo>
                    <a:pt x="3925" y="3529"/>
                    <a:pt x="3993" y="1910"/>
                    <a:pt x="3891" y="719"/>
                  </a:cubicBezTo>
                  <a:cubicBezTo>
                    <a:pt x="3854" y="287"/>
                    <a:pt x="3493" y="0"/>
                    <a:pt x="31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49"/>
            <p:cNvSpPr/>
            <p:nvPr/>
          </p:nvSpPr>
          <p:spPr>
            <a:xfrm>
              <a:off x="6793218" y="1440733"/>
              <a:ext cx="131621" cy="90331"/>
            </a:xfrm>
            <a:custGeom>
              <a:rect b="b" l="l" r="r" t="t"/>
              <a:pathLst>
                <a:path extrusionOk="0" h="2925" w="4262">
                  <a:moveTo>
                    <a:pt x="1841" y="1"/>
                  </a:moveTo>
                  <a:cubicBezTo>
                    <a:pt x="1443" y="1"/>
                    <a:pt x="1062" y="262"/>
                    <a:pt x="746" y="946"/>
                  </a:cubicBezTo>
                  <a:cubicBezTo>
                    <a:pt x="1" y="2565"/>
                    <a:pt x="1300" y="2924"/>
                    <a:pt x="2584" y="2924"/>
                  </a:cubicBezTo>
                  <a:cubicBezTo>
                    <a:pt x="2841" y="2924"/>
                    <a:pt x="3097" y="2910"/>
                    <a:pt x="3336" y="2888"/>
                  </a:cubicBezTo>
                  <a:cubicBezTo>
                    <a:pt x="3942" y="2838"/>
                    <a:pt x="4261" y="2148"/>
                    <a:pt x="3906" y="1650"/>
                  </a:cubicBezTo>
                  <a:cubicBezTo>
                    <a:pt x="3366" y="890"/>
                    <a:pt x="2575" y="1"/>
                    <a:pt x="1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49"/>
            <p:cNvSpPr/>
            <p:nvPr/>
          </p:nvSpPr>
          <p:spPr>
            <a:xfrm>
              <a:off x="6938271" y="1515096"/>
              <a:ext cx="131714" cy="90300"/>
            </a:xfrm>
            <a:custGeom>
              <a:rect b="b" l="l" r="r" t="t"/>
              <a:pathLst>
                <a:path extrusionOk="0" h="2924" w="4265">
                  <a:moveTo>
                    <a:pt x="1659" y="1"/>
                  </a:moveTo>
                  <a:cubicBezTo>
                    <a:pt x="1409" y="1"/>
                    <a:pt x="1159" y="14"/>
                    <a:pt x="926" y="34"/>
                  </a:cubicBezTo>
                  <a:cubicBezTo>
                    <a:pt x="319" y="86"/>
                    <a:pt x="1" y="779"/>
                    <a:pt x="355" y="1277"/>
                  </a:cubicBezTo>
                  <a:cubicBezTo>
                    <a:pt x="895" y="2034"/>
                    <a:pt x="1687" y="2923"/>
                    <a:pt x="2421" y="2923"/>
                  </a:cubicBezTo>
                  <a:cubicBezTo>
                    <a:pt x="2819" y="2923"/>
                    <a:pt x="3200" y="2663"/>
                    <a:pt x="3516" y="1981"/>
                  </a:cubicBezTo>
                  <a:cubicBezTo>
                    <a:pt x="4264" y="355"/>
                    <a:pt x="2949" y="1"/>
                    <a:pt x="1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49"/>
            <p:cNvSpPr/>
            <p:nvPr/>
          </p:nvSpPr>
          <p:spPr>
            <a:xfrm>
              <a:off x="6869404" y="1468526"/>
              <a:ext cx="124271" cy="109108"/>
            </a:xfrm>
            <a:custGeom>
              <a:rect b="b" l="l" r="r" t="t"/>
              <a:pathLst>
                <a:path extrusionOk="0" h="3533" w="4024">
                  <a:moveTo>
                    <a:pt x="2013" y="1"/>
                  </a:moveTo>
                  <a:cubicBezTo>
                    <a:pt x="1346" y="1"/>
                    <a:pt x="708" y="383"/>
                    <a:pt x="411" y="1028"/>
                  </a:cubicBezTo>
                  <a:cubicBezTo>
                    <a:pt x="1" y="1912"/>
                    <a:pt x="386" y="2960"/>
                    <a:pt x="1270" y="3371"/>
                  </a:cubicBezTo>
                  <a:cubicBezTo>
                    <a:pt x="1510" y="3481"/>
                    <a:pt x="1762" y="3533"/>
                    <a:pt x="2009" y="3533"/>
                  </a:cubicBezTo>
                  <a:cubicBezTo>
                    <a:pt x="2678" y="3533"/>
                    <a:pt x="3317" y="3153"/>
                    <a:pt x="3613" y="2508"/>
                  </a:cubicBezTo>
                  <a:cubicBezTo>
                    <a:pt x="4024" y="1618"/>
                    <a:pt x="3639" y="570"/>
                    <a:pt x="2750" y="164"/>
                  </a:cubicBezTo>
                  <a:cubicBezTo>
                    <a:pt x="2511" y="53"/>
                    <a:pt x="2260" y="1"/>
                    <a:pt x="2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8" name="Google Shape;1928;p49"/>
          <p:cNvGrpSpPr/>
          <p:nvPr/>
        </p:nvGrpSpPr>
        <p:grpSpPr>
          <a:xfrm rot="4020142">
            <a:off x="2647097" y="2907862"/>
            <a:ext cx="930376" cy="2216070"/>
            <a:chOff x="7564310" y="1708449"/>
            <a:chExt cx="381739" cy="806681"/>
          </a:xfrm>
        </p:grpSpPr>
        <p:sp>
          <p:nvSpPr>
            <p:cNvPr id="1929" name="Google Shape;1929;p49"/>
            <p:cNvSpPr/>
            <p:nvPr/>
          </p:nvSpPr>
          <p:spPr>
            <a:xfrm>
              <a:off x="7565607" y="1708449"/>
              <a:ext cx="380442" cy="684202"/>
            </a:xfrm>
            <a:custGeom>
              <a:rect b="b" l="l" r="r" t="t"/>
              <a:pathLst>
                <a:path extrusionOk="0" h="22155" w="12319">
                  <a:moveTo>
                    <a:pt x="3340" y="1"/>
                  </a:moveTo>
                  <a:cubicBezTo>
                    <a:pt x="3221" y="1"/>
                    <a:pt x="3108" y="50"/>
                    <a:pt x="3032" y="151"/>
                  </a:cubicBezTo>
                  <a:cubicBezTo>
                    <a:pt x="2472" y="874"/>
                    <a:pt x="1383" y="2525"/>
                    <a:pt x="684" y="5120"/>
                  </a:cubicBezTo>
                  <a:cubicBezTo>
                    <a:pt x="606" y="5412"/>
                    <a:pt x="1470" y="6059"/>
                    <a:pt x="1403" y="6374"/>
                  </a:cubicBezTo>
                  <a:cubicBezTo>
                    <a:pt x="1337" y="6666"/>
                    <a:pt x="345" y="6625"/>
                    <a:pt x="293" y="6934"/>
                  </a:cubicBezTo>
                  <a:cubicBezTo>
                    <a:pt x="243" y="7247"/>
                    <a:pt x="196" y="7565"/>
                    <a:pt x="160" y="7895"/>
                  </a:cubicBezTo>
                  <a:cubicBezTo>
                    <a:pt x="134" y="8110"/>
                    <a:pt x="890" y="8552"/>
                    <a:pt x="874" y="8773"/>
                  </a:cubicBezTo>
                  <a:cubicBezTo>
                    <a:pt x="859" y="8953"/>
                    <a:pt x="67" y="8907"/>
                    <a:pt x="58" y="9092"/>
                  </a:cubicBezTo>
                  <a:cubicBezTo>
                    <a:pt x="1" y="10212"/>
                    <a:pt x="21" y="11431"/>
                    <a:pt x="160" y="12756"/>
                  </a:cubicBezTo>
                  <a:cubicBezTo>
                    <a:pt x="201" y="13151"/>
                    <a:pt x="1275" y="13516"/>
                    <a:pt x="1337" y="13933"/>
                  </a:cubicBezTo>
                  <a:cubicBezTo>
                    <a:pt x="1372" y="14144"/>
                    <a:pt x="381" y="14395"/>
                    <a:pt x="421" y="14616"/>
                  </a:cubicBezTo>
                  <a:cubicBezTo>
                    <a:pt x="556" y="15392"/>
                    <a:pt x="730" y="16199"/>
                    <a:pt x="952" y="17036"/>
                  </a:cubicBezTo>
                  <a:cubicBezTo>
                    <a:pt x="952" y="17036"/>
                    <a:pt x="2266" y="19791"/>
                    <a:pt x="7678" y="22154"/>
                  </a:cubicBezTo>
                  <a:cubicBezTo>
                    <a:pt x="7678" y="22154"/>
                    <a:pt x="10541" y="19832"/>
                    <a:pt x="11774" y="17283"/>
                  </a:cubicBezTo>
                  <a:cubicBezTo>
                    <a:pt x="12318" y="16148"/>
                    <a:pt x="11589" y="13743"/>
                    <a:pt x="10226" y="10890"/>
                  </a:cubicBezTo>
                  <a:cubicBezTo>
                    <a:pt x="10176" y="10777"/>
                    <a:pt x="9235" y="10803"/>
                    <a:pt x="9178" y="10691"/>
                  </a:cubicBezTo>
                  <a:cubicBezTo>
                    <a:pt x="9097" y="10515"/>
                    <a:pt x="9893" y="10207"/>
                    <a:pt x="9806" y="10027"/>
                  </a:cubicBezTo>
                  <a:cubicBezTo>
                    <a:pt x="9647" y="9719"/>
                    <a:pt x="9481" y="9400"/>
                    <a:pt x="9312" y="9081"/>
                  </a:cubicBezTo>
                  <a:cubicBezTo>
                    <a:pt x="9178" y="8829"/>
                    <a:pt x="7868" y="8865"/>
                    <a:pt x="7729" y="8609"/>
                  </a:cubicBezTo>
                  <a:cubicBezTo>
                    <a:pt x="7560" y="8305"/>
                    <a:pt x="8561" y="7715"/>
                    <a:pt x="8387" y="7406"/>
                  </a:cubicBezTo>
                  <a:cubicBezTo>
                    <a:pt x="7657" y="6132"/>
                    <a:pt x="6861" y="4842"/>
                    <a:pt x="6049" y="3588"/>
                  </a:cubicBezTo>
                  <a:cubicBezTo>
                    <a:pt x="5900" y="3357"/>
                    <a:pt x="5129" y="3469"/>
                    <a:pt x="4980" y="3244"/>
                  </a:cubicBezTo>
                  <a:cubicBezTo>
                    <a:pt x="4816" y="2997"/>
                    <a:pt x="5273" y="2411"/>
                    <a:pt x="5114" y="2174"/>
                  </a:cubicBezTo>
                  <a:cubicBezTo>
                    <a:pt x="4657" y="1502"/>
                    <a:pt x="4199" y="844"/>
                    <a:pt x="3751" y="222"/>
                  </a:cubicBezTo>
                  <a:cubicBezTo>
                    <a:pt x="3646" y="77"/>
                    <a:pt x="3488" y="1"/>
                    <a:pt x="33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49"/>
            <p:cNvSpPr/>
            <p:nvPr/>
          </p:nvSpPr>
          <p:spPr>
            <a:xfrm>
              <a:off x="7666221" y="1713081"/>
              <a:ext cx="194251" cy="802049"/>
            </a:xfrm>
            <a:custGeom>
              <a:rect b="b" l="l" r="r" t="t"/>
              <a:pathLst>
                <a:path extrusionOk="0" h="25971" w="6290">
                  <a:moveTo>
                    <a:pt x="123" y="1"/>
                  </a:moveTo>
                  <a:cubicBezTo>
                    <a:pt x="88" y="1"/>
                    <a:pt x="62" y="26"/>
                    <a:pt x="62" y="62"/>
                  </a:cubicBezTo>
                  <a:cubicBezTo>
                    <a:pt x="0" y="8212"/>
                    <a:pt x="1665" y="14810"/>
                    <a:pt x="3069" y="18916"/>
                  </a:cubicBezTo>
                  <a:cubicBezTo>
                    <a:pt x="4594" y="23361"/>
                    <a:pt x="6152" y="25915"/>
                    <a:pt x="6167" y="25941"/>
                  </a:cubicBezTo>
                  <a:cubicBezTo>
                    <a:pt x="6177" y="25961"/>
                    <a:pt x="6198" y="25970"/>
                    <a:pt x="6219" y="25970"/>
                  </a:cubicBezTo>
                  <a:cubicBezTo>
                    <a:pt x="6231" y="25970"/>
                    <a:pt x="6243" y="25967"/>
                    <a:pt x="6254" y="25962"/>
                  </a:cubicBezTo>
                  <a:cubicBezTo>
                    <a:pt x="6280" y="25941"/>
                    <a:pt x="6290" y="25905"/>
                    <a:pt x="6270" y="25879"/>
                  </a:cubicBezTo>
                  <a:cubicBezTo>
                    <a:pt x="6254" y="25853"/>
                    <a:pt x="4708" y="23310"/>
                    <a:pt x="3187" y="18875"/>
                  </a:cubicBezTo>
                  <a:cubicBezTo>
                    <a:pt x="1783" y="14779"/>
                    <a:pt x="123" y="8197"/>
                    <a:pt x="185" y="62"/>
                  </a:cubicBezTo>
                  <a:cubicBezTo>
                    <a:pt x="185" y="26"/>
                    <a:pt x="154" y="1"/>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49"/>
            <p:cNvSpPr/>
            <p:nvPr/>
          </p:nvSpPr>
          <p:spPr>
            <a:xfrm>
              <a:off x="7599238" y="1818821"/>
              <a:ext cx="82734" cy="100121"/>
            </a:xfrm>
            <a:custGeom>
              <a:rect b="b" l="l" r="r" t="t"/>
              <a:pathLst>
                <a:path extrusionOk="0" h="3242" w="2679">
                  <a:moveTo>
                    <a:pt x="67" y="1"/>
                  </a:moveTo>
                  <a:cubicBezTo>
                    <a:pt x="55" y="1"/>
                    <a:pt x="43" y="3"/>
                    <a:pt x="32" y="9"/>
                  </a:cubicBezTo>
                  <a:lnTo>
                    <a:pt x="32" y="14"/>
                  </a:lnTo>
                  <a:cubicBezTo>
                    <a:pt x="6" y="30"/>
                    <a:pt x="1" y="71"/>
                    <a:pt x="17" y="96"/>
                  </a:cubicBezTo>
                  <a:cubicBezTo>
                    <a:pt x="32" y="117"/>
                    <a:pt x="1404" y="2070"/>
                    <a:pt x="2570" y="3225"/>
                  </a:cubicBezTo>
                  <a:cubicBezTo>
                    <a:pt x="2581" y="3237"/>
                    <a:pt x="2596" y="3242"/>
                    <a:pt x="2610" y="3242"/>
                  </a:cubicBezTo>
                  <a:cubicBezTo>
                    <a:pt x="2623" y="3242"/>
                    <a:pt x="2636" y="3238"/>
                    <a:pt x="2648" y="3232"/>
                  </a:cubicBezTo>
                  <a:cubicBezTo>
                    <a:pt x="2653" y="3225"/>
                    <a:pt x="2653" y="3225"/>
                    <a:pt x="2657" y="3220"/>
                  </a:cubicBezTo>
                  <a:cubicBezTo>
                    <a:pt x="2678" y="3201"/>
                    <a:pt x="2678" y="3159"/>
                    <a:pt x="2657" y="3133"/>
                  </a:cubicBezTo>
                  <a:cubicBezTo>
                    <a:pt x="1497" y="1992"/>
                    <a:pt x="134" y="45"/>
                    <a:pt x="119" y="25"/>
                  </a:cubicBezTo>
                  <a:cubicBezTo>
                    <a:pt x="106" y="9"/>
                    <a:pt x="87"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49"/>
            <p:cNvSpPr/>
            <p:nvPr/>
          </p:nvSpPr>
          <p:spPr>
            <a:xfrm>
              <a:off x="7695127" y="1880616"/>
              <a:ext cx="99349" cy="162442"/>
            </a:xfrm>
            <a:custGeom>
              <a:rect b="b" l="l" r="r" t="t"/>
              <a:pathLst>
                <a:path extrusionOk="0" h="5260" w="3217">
                  <a:moveTo>
                    <a:pt x="3150" y="1"/>
                  </a:moveTo>
                  <a:cubicBezTo>
                    <a:pt x="3127" y="1"/>
                    <a:pt x="3105" y="14"/>
                    <a:pt x="3093" y="33"/>
                  </a:cubicBezTo>
                  <a:cubicBezTo>
                    <a:pt x="3079" y="59"/>
                    <a:pt x="1742" y="2607"/>
                    <a:pt x="15" y="5166"/>
                  </a:cubicBezTo>
                  <a:cubicBezTo>
                    <a:pt x="0" y="5192"/>
                    <a:pt x="5" y="5233"/>
                    <a:pt x="36" y="5249"/>
                  </a:cubicBezTo>
                  <a:cubicBezTo>
                    <a:pt x="46" y="5256"/>
                    <a:pt x="58" y="5260"/>
                    <a:pt x="69" y="5260"/>
                  </a:cubicBezTo>
                  <a:cubicBezTo>
                    <a:pt x="81" y="5260"/>
                    <a:pt x="92" y="5256"/>
                    <a:pt x="102" y="5249"/>
                  </a:cubicBezTo>
                  <a:cubicBezTo>
                    <a:pt x="107" y="5244"/>
                    <a:pt x="112" y="5239"/>
                    <a:pt x="119" y="5233"/>
                  </a:cubicBezTo>
                  <a:cubicBezTo>
                    <a:pt x="1850" y="2669"/>
                    <a:pt x="3186" y="114"/>
                    <a:pt x="3202" y="95"/>
                  </a:cubicBezTo>
                  <a:cubicBezTo>
                    <a:pt x="3217" y="64"/>
                    <a:pt x="3207" y="22"/>
                    <a:pt x="3176" y="7"/>
                  </a:cubicBezTo>
                  <a:cubicBezTo>
                    <a:pt x="3167" y="3"/>
                    <a:pt x="3159" y="1"/>
                    <a:pt x="31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49"/>
            <p:cNvSpPr/>
            <p:nvPr/>
          </p:nvSpPr>
          <p:spPr>
            <a:xfrm>
              <a:off x="7564310" y="2029375"/>
              <a:ext cx="162102" cy="140176"/>
            </a:xfrm>
            <a:custGeom>
              <a:rect b="b" l="l" r="r" t="t"/>
              <a:pathLst>
                <a:path extrusionOk="0" h="4539" w="5249">
                  <a:moveTo>
                    <a:pt x="69" y="0"/>
                  </a:moveTo>
                  <a:cubicBezTo>
                    <a:pt x="53" y="0"/>
                    <a:pt x="37" y="5"/>
                    <a:pt x="27" y="15"/>
                  </a:cubicBezTo>
                  <a:cubicBezTo>
                    <a:pt x="1" y="41"/>
                    <a:pt x="1" y="83"/>
                    <a:pt x="27" y="102"/>
                  </a:cubicBezTo>
                  <a:cubicBezTo>
                    <a:pt x="53" y="133"/>
                    <a:pt x="2925" y="2944"/>
                    <a:pt x="5145" y="4528"/>
                  </a:cubicBezTo>
                  <a:cubicBezTo>
                    <a:pt x="5156" y="4535"/>
                    <a:pt x="5167" y="4539"/>
                    <a:pt x="5179" y="4539"/>
                  </a:cubicBezTo>
                  <a:cubicBezTo>
                    <a:pt x="5190" y="4539"/>
                    <a:pt x="5202" y="4535"/>
                    <a:pt x="5212" y="4528"/>
                  </a:cubicBezTo>
                  <a:cubicBezTo>
                    <a:pt x="5223" y="4523"/>
                    <a:pt x="5228" y="4516"/>
                    <a:pt x="5228" y="4512"/>
                  </a:cubicBezTo>
                  <a:cubicBezTo>
                    <a:pt x="5249" y="4481"/>
                    <a:pt x="5243" y="4445"/>
                    <a:pt x="5218" y="4424"/>
                  </a:cubicBezTo>
                  <a:cubicBezTo>
                    <a:pt x="3003" y="2852"/>
                    <a:pt x="140" y="46"/>
                    <a:pt x="114" y="15"/>
                  </a:cubicBezTo>
                  <a:cubicBezTo>
                    <a:pt x="101" y="5"/>
                    <a:pt x="85"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49"/>
            <p:cNvSpPr/>
            <p:nvPr/>
          </p:nvSpPr>
          <p:spPr>
            <a:xfrm>
              <a:off x="7750344" y="2079928"/>
              <a:ext cx="150120" cy="181589"/>
            </a:xfrm>
            <a:custGeom>
              <a:rect b="b" l="l" r="r" t="t"/>
              <a:pathLst>
                <a:path extrusionOk="0" h="5880" w="4861">
                  <a:moveTo>
                    <a:pt x="4791" y="0"/>
                  </a:moveTo>
                  <a:cubicBezTo>
                    <a:pt x="4769" y="0"/>
                    <a:pt x="4749" y="12"/>
                    <a:pt x="4738" y="33"/>
                  </a:cubicBezTo>
                  <a:cubicBezTo>
                    <a:pt x="4718" y="69"/>
                    <a:pt x="2586" y="3923"/>
                    <a:pt x="31" y="5768"/>
                  </a:cubicBezTo>
                  <a:cubicBezTo>
                    <a:pt x="5" y="5789"/>
                    <a:pt x="0" y="5825"/>
                    <a:pt x="20" y="5856"/>
                  </a:cubicBezTo>
                  <a:cubicBezTo>
                    <a:pt x="33" y="5872"/>
                    <a:pt x="52" y="5880"/>
                    <a:pt x="70" y="5880"/>
                  </a:cubicBezTo>
                  <a:cubicBezTo>
                    <a:pt x="82" y="5880"/>
                    <a:pt x="93" y="5876"/>
                    <a:pt x="103" y="5870"/>
                  </a:cubicBezTo>
                  <a:lnTo>
                    <a:pt x="103" y="5865"/>
                  </a:lnTo>
                  <a:cubicBezTo>
                    <a:pt x="2678" y="4006"/>
                    <a:pt x="4825" y="130"/>
                    <a:pt x="4846" y="90"/>
                  </a:cubicBezTo>
                  <a:cubicBezTo>
                    <a:pt x="4861" y="64"/>
                    <a:pt x="4851" y="23"/>
                    <a:pt x="4820" y="7"/>
                  </a:cubicBezTo>
                  <a:cubicBezTo>
                    <a:pt x="4811" y="3"/>
                    <a:pt x="4801" y="0"/>
                    <a:pt x="47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49"/>
            <p:cNvSpPr/>
            <p:nvPr/>
          </p:nvSpPr>
          <p:spPr>
            <a:xfrm>
              <a:off x="7580709" y="2180449"/>
              <a:ext cx="199995" cy="161577"/>
            </a:xfrm>
            <a:custGeom>
              <a:rect b="b" l="l" r="r" t="t"/>
              <a:pathLst>
                <a:path extrusionOk="0" h="5232" w="6476">
                  <a:moveTo>
                    <a:pt x="69" y="1"/>
                  </a:moveTo>
                  <a:cubicBezTo>
                    <a:pt x="53" y="1"/>
                    <a:pt x="38" y="7"/>
                    <a:pt x="25" y="20"/>
                  </a:cubicBezTo>
                  <a:cubicBezTo>
                    <a:pt x="0" y="41"/>
                    <a:pt x="0" y="82"/>
                    <a:pt x="25" y="108"/>
                  </a:cubicBezTo>
                  <a:cubicBezTo>
                    <a:pt x="67" y="144"/>
                    <a:pt x="3895" y="3931"/>
                    <a:pt x="6372" y="5226"/>
                  </a:cubicBezTo>
                  <a:cubicBezTo>
                    <a:pt x="6380" y="5230"/>
                    <a:pt x="6388" y="5232"/>
                    <a:pt x="6397" y="5232"/>
                  </a:cubicBezTo>
                  <a:cubicBezTo>
                    <a:pt x="6411" y="5232"/>
                    <a:pt x="6426" y="5227"/>
                    <a:pt x="6438" y="5221"/>
                  </a:cubicBezTo>
                  <a:cubicBezTo>
                    <a:pt x="6444" y="5216"/>
                    <a:pt x="6454" y="5205"/>
                    <a:pt x="6459" y="5195"/>
                  </a:cubicBezTo>
                  <a:cubicBezTo>
                    <a:pt x="6475" y="5170"/>
                    <a:pt x="6459" y="5129"/>
                    <a:pt x="6428" y="5113"/>
                  </a:cubicBezTo>
                  <a:cubicBezTo>
                    <a:pt x="3967" y="3834"/>
                    <a:pt x="148" y="56"/>
                    <a:pt x="112" y="20"/>
                  </a:cubicBezTo>
                  <a:cubicBezTo>
                    <a:pt x="99" y="7"/>
                    <a:pt x="84"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22"/>
          <p:cNvSpPr txBox="1"/>
          <p:nvPr>
            <p:ph type="title"/>
          </p:nvPr>
        </p:nvSpPr>
        <p:spPr>
          <a:xfrm>
            <a:off x="3151133" y="619798"/>
            <a:ext cx="5278500" cy="59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a:t>PROBLEM STATEMENT</a:t>
            </a:r>
            <a:endParaRPr/>
          </a:p>
        </p:txBody>
      </p:sp>
      <p:grpSp>
        <p:nvGrpSpPr>
          <p:cNvPr id="1101" name="Google Shape;1101;p22"/>
          <p:cNvGrpSpPr/>
          <p:nvPr/>
        </p:nvGrpSpPr>
        <p:grpSpPr>
          <a:xfrm>
            <a:off x="499872" y="1066491"/>
            <a:ext cx="2137921" cy="3654744"/>
            <a:chOff x="3428656" y="2801888"/>
            <a:chExt cx="981755" cy="1681459"/>
          </a:xfrm>
        </p:grpSpPr>
        <p:sp>
          <p:nvSpPr>
            <p:cNvPr id="1102" name="Google Shape;1102;p22"/>
            <p:cNvSpPr/>
            <p:nvPr/>
          </p:nvSpPr>
          <p:spPr>
            <a:xfrm>
              <a:off x="3428656" y="2801888"/>
              <a:ext cx="981755" cy="1681459"/>
            </a:xfrm>
            <a:custGeom>
              <a:rect b="b" l="l" r="r" t="t"/>
              <a:pathLst>
                <a:path extrusionOk="0" h="54447" w="31790">
                  <a:moveTo>
                    <a:pt x="10263" y="18455"/>
                  </a:moveTo>
                  <a:cubicBezTo>
                    <a:pt x="10365" y="19138"/>
                    <a:pt x="10674" y="19683"/>
                    <a:pt x="11162" y="20058"/>
                  </a:cubicBezTo>
                  <a:cubicBezTo>
                    <a:pt x="11141" y="20336"/>
                    <a:pt x="11116" y="20644"/>
                    <a:pt x="11074" y="20978"/>
                  </a:cubicBezTo>
                  <a:cubicBezTo>
                    <a:pt x="10787" y="20891"/>
                    <a:pt x="10453" y="20824"/>
                    <a:pt x="10062" y="20772"/>
                  </a:cubicBezTo>
                  <a:cubicBezTo>
                    <a:pt x="9980" y="20756"/>
                    <a:pt x="9898" y="20751"/>
                    <a:pt x="9815" y="20751"/>
                  </a:cubicBezTo>
                  <a:lnTo>
                    <a:pt x="9800" y="20751"/>
                  </a:lnTo>
                  <a:cubicBezTo>
                    <a:pt x="9302" y="20177"/>
                    <a:pt x="8875" y="19631"/>
                    <a:pt x="8643" y="19328"/>
                  </a:cubicBezTo>
                  <a:lnTo>
                    <a:pt x="8465" y="19086"/>
                  </a:lnTo>
                  <a:cubicBezTo>
                    <a:pt x="8999" y="18901"/>
                    <a:pt x="9641" y="18685"/>
                    <a:pt x="10263" y="18455"/>
                  </a:cubicBezTo>
                  <a:close/>
                  <a:moveTo>
                    <a:pt x="21496" y="18512"/>
                  </a:moveTo>
                  <a:cubicBezTo>
                    <a:pt x="22144" y="18737"/>
                    <a:pt x="22807" y="18953"/>
                    <a:pt x="23357" y="19128"/>
                  </a:cubicBezTo>
                  <a:lnTo>
                    <a:pt x="23146" y="19411"/>
                  </a:lnTo>
                  <a:cubicBezTo>
                    <a:pt x="22879" y="19760"/>
                    <a:pt x="22488" y="20253"/>
                    <a:pt x="22041" y="20762"/>
                  </a:cubicBezTo>
                  <a:cubicBezTo>
                    <a:pt x="21975" y="20756"/>
                    <a:pt x="21913" y="20751"/>
                    <a:pt x="21846" y="20751"/>
                  </a:cubicBezTo>
                  <a:cubicBezTo>
                    <a:pt x="21764" y="20751"/>
                    <a:pt x="21681" y="20756"/>
                    <a:pt x="21600" y="20772"/>
                  </a:cubicBezTo>
                  <a:cubicBezTo>
                    <a:pt x="21106" y="20839"/>
                    <a:pt x="20694" y="20931"/>
                    <a:pt x="20360" y="21045"/>
                  </a:cubicBezTo>
                  <a:cubicBezTo>
                    <a:pt x="20319" y="20787"/>
                    <a:pt x="20289" y="20531"/>
                    <a:pt x="20263" y="20274"/>
                  </a:cubicBezTo>
                  <a:cubicBezTo>
                    <a:pt x="21069" y="19842"/>
                    <a:pt x="21384" y="19138"/>
                    <a:pt x="21496" y="18512"/>
                  </a:cubicBezTo>
                  <a:close/>
                  <a:moveTo>
                    <a:pt x="8510" y="49596"/>
                  </a:moveTo>
                  <a:lnTo>
                    <a:pt x="8510" y="49601"/>
                  </a:lnTo>
                  <a:lnTo>
                    <a:pt x="8505" y="49596"/>
                  </a:lnTo>
                  <a:close/>
                  <a:moveTo>
                    <a:pt x="17919" y="1"/>
                  </a:moveTo>
                  <a:cubicBezTo>
                    <a:pt x="17570" y="1"/>
                    <a:pt x="17195" y="43"/>
                    <a:pt x="16809" y="114"/>
                  </a:cubicBezTo>
                  <a:cubicBezTo>
                    <a:pt x="14852" y="489"/>
                    <a:pt x="13989" y="1219"/>
                    <a:pt x="13737" y="1476"/>
                  </a:cubicBezTo>
                  <a:cubicBezTo>
                    <a:pt x="13007" y="2133"/>
                    <a:pt x="12540" y="3012"/>
                    <a:pt x="12390" y="4014"/>
                  </a:cubicBezTo>
                  <a:cubicBezTo>
                    <a:pt x="12272" y="4841"/>
                    <a:pt x="12385" y="5581"/>
                    <a:pt x="12493" y="6044"/>
                  </a:cubicBezTo>
                  <a:cubicBezTo>
                    <a:pt x="12350" y="6938"/>
                    <a:pt x="11897" y="8423"/>
                    <a:pt x="10540" y="9518"/>
                  </a:cubicBezTo>
                  <a:cubicBezTo>
                    <a:pt x="9821" y="10099"/>
                    <a:pt x="9291" y="10654"/>
                    <a:pt x="8927" y="11224"/>
                  </a:cubicBezTo>
                  <a:cubicBezTo>
                    <a:pt x="8695" y="11594"/>
                    <a:pt x="8531" y="11964"/>
                    <a:pt x="8439" y="12329"/>
                  </a:cubicBezTo>
                  <a:cubicBezTo>
                    <a:pt x="7647" y="12694"/>
                    <a:pt x="6516" y="13264"/>
                    <a:pt x="5437" y="13999"/>
                  </a:cubicBezTo>
                  <a:cubicBezTo>
                    <a:pt x="3819" y="15099"/>
                    <a:pt x="2801" y="16245"/>
                    <a:pt x="2410" y="17407"/>
                  </a:cubicBezTo>
                  <a:cubicBezTo>
                    <a:pt x="2092" y="18351"/>
                    <a:pt x="2189" y="19318"/>
                    <a:pt x="2693" y="20201"/>
                  </a:cubicBezTo>
                  <a:cubicBezTo>
                    <a:pt x="2699" y="20207"/>
                    <a:pt x="2704" y="20217"/>
                    <a:pt x="2709" y="20227"/>
                  </a:cubicBezTo>
                  <a:lnTo>
                    <a:pt x="2185" y="20464"/>
                  </a:lnTo>
                  <a:lnTo>
                    <a:pt x="3053" y="21502"/>
                  </a:lnTo>
                  <a:cubicBezTo>
                    <a:pt x="3053" y="21502"/>
                    <a:pt x="3069" y="21517"/>
                    <a:pt x="3094" y="21548"/>
                  </a:cubicBezTo>
                  <a:cubicBezTo>
                    <a:pt x="3181" y="21650"/>
                    <a:pt x="3269" y="21754"/>
                    <a:pt x="3361" y="21851"/>
                  </a:cubicBezTo>
                  <a:cubicBezTo>
                    <a:pt x="3531" y="22046"/>
                    <a:pt x="3685" y="22205"/>
                    <a:pt x="3819" y="22335"/>
                  </a:cubicBezTo>
                  <a:cubicBezTo>
                    <a:pt x="5221" y="23753"/>
                    <a:pt x="6655" y="24605"/>
                    <a:pt x="7170" y="24888"/>
                  </a:cubicBezTo>
                  <a:lnTo>
                    <a:pt x="7215" y="24925"/>
                  </a:lnTo>
                  <a:cubicBezTo>
                    <a:pt x="7452" y="25110"/>
                    <a:pt x="7765" y="25366"/>
                    <a:pt x="7879" y="25480"/>
                  </a:cubicBezTo>
                  <a:cubicBezTo>
                    <a:pt x="7903" y="25530"/>
                    <a:pt x="7934" y="25582"/>
                    <a:pt x="7960" y="25634"/>
                  </a:cubicBezTo>
                  <a:cubicBezTo>
                    <a:pt x="8109" y="25905"/>
                    <a:pt x="8299" y="26256"/>
                    <a:pt x="8634" y="26569"/>
                  </a:cubicBezTo>
                  <a:cubicBezTo>
                    <a:pt x="7688" y="28502"/>
                    <a:pt x="6511" y="31246"/>
                    <a:pt x="5576" y="34472"/>
                  </a:cubicBezTo>
                  <a:cubicBezTo>
                    <a:pt x="5468" y="34847"/>
                    <a:pt x="5494" y="35243"/>
                    <a:pt x="5643" y="35598"/>
                  </a:cubicBezTo>
                  <a:cubicBezTo>
                    <a:pt x="5695" y="35726"/>
                    <a:pt x="5766" y="35850"/>
                    <a:pt x="5849" y="35957"/>
                  </a:cubicBezTo>
                  <a:lnTo>
                    <a:pt x="5849" y="36528"/>
                  </a:lnTo>
                  <a:cubicBezTo>
                    <a:pt x="5849" y="37129"/>
                    <a:pt x="6337" y="37617"/>
                    <a:pt x="6938" y="37617"/>
                  </a:cubicBezTo>
                  <a:cubicBezTo>
                    <a:pt x="7009" y="37617"/>
                    <a:pt x="7082" y="37612"/>
                    <a:pt x="7154" y="37597"/>
                  </a:cubicBezTo>
                  <a:cubicBezTo>
                    <a:pt x="7163" y="37602"/>
                    <a:pt x="7170" y="37612"/>
                    <a:pt x="7180" y="37617"/>
                  </a:cubicBezTo>
                  <a:cubicBezTo>
                    <a:pt x="7087" y="38084"/>
                    <a:pt x="6995" y="38568"/>
                    <a:pt x="6917" y="39000"/>
                  </a:cubicBezTo>
                  <a:lnTo>
                    <a:pt x="5586" y="38281"/>
                  </a:lnTo>
                  <a:lnTo>
                    <a:pt x="5560" y="39971"/>
                  </a:lnTo>
                  <a:cubicBezTo>
                    <a:pt x="5510" y="42782"/>
                    <a:pt x="5299" y="46625"/>
                    <a:pt x="5145" y="49165"/>
                  </a:cubicBezTo>
                  <a:cubicBezTo>
                    <a:pt x="2996" y="49303"/>
                    <a:pt x="1779" y="50315"/>
                    <a:pt x="1120" y="51169"/>
                  </a:cubicBezTo>
                  <a:cubicBezTo>
                    <a:pt x="360" y="52165"/>
                    <a:pt x="195" y="53152"/>
                    <a:pt x="175" y="53265"/>
                  </a:cubicBezTo>
                  <a:lnTo>
                    <a:pt x="0" y="54447"/>
                  </a:lnTo>
                  <a:lnTo>
                    <a:pt x="9610" y="54447"/>
                  </a:lnTo>
                  <a:lnTo>
                    <a:pt x="10345" y="50465"/>
                  </a:lnTo>
                  <a:cubicBezTo>
                    <a:pt x="10709" y="49616"/>
                    <a:pt x="11095" y="48568"/>
                    <a:pt x="11501" y="47350"/>
                  </a:cubicBezTo>
                  <a:cubicBezTo>
                    <a:pt x="11563" y="47279"/>
                    <a:pt x="11610" y="47196"/>
                    <a:pt x="11645" y="47104"/>
                  </a:cubicBezTo>
                  <a:cubicBezTo>
                    <a:pt x="11959" y="46354"/>
                    <a:pt x="12334" y="44827"/>
                    <a:pt x="12339" y="44812"/>
                  </a:cubicBezTo>
                  <a:cubicBezTo>
                    <a:pt x="12360" y="44735"/>
                    <a:pt x="12369" y="44652"/>
                    <a:pt x="12369" y="44571"/>
                  </a:cubicBezTo>
                  <a:cubicBezTo>
                    <a:pt x="12457" y="44272"/>
                    <a:pt x="12519" y="44066"/>
                    <a:pt x="12540" y="43990"/>
                  </a:cubicBezTo>
                  <a:cubicBezTo>
                    <a:pt x="13315" y="41739"/>
                    <a:pt x="13531" y="40043"/>
                    <a:pt x="13583" y="39410"/>
                  </a:cubicBezTo>
                  <a:cubicBezTo>
                    <a:pt x="13685" y="39225"/>
                    <a:pt x="13849" y="38933"/>
                    <a:pt x="14045" y="38553"/>
                  </a:cubicBezTo>
                  <a:cubicBezTo>
                    <a:pt x="14169" y="38604"/>
                    <a:pt x="14302" y="38630"/>
                    <a:pt x="14446" y="38630"/>
                  </a:cubicBezTo>
                  <a:cubicBezTo>
                    <a:pt x="14563" y="38630"/>
                    <a:pt x="14677" y="38609"/>
                    <a:pt x="14785" y="38573"/>
                  </a:cubicBezTo>
                  <a:cubicBezTo>
                    <a:pt x="14954" y="38691"/>
                    <a:pt x="15160" y="38753"/>
                    <a:pt x="15381" y="38753"/>
                  </a:cubicBezTo>
                  <a:cubicBezTo>
                    <a:pt x="15550" y="38753"/>
                    <a:pt x="15710" y="38717"/>
                    <a:pt x="15854" y="38651"/>
                  </a:cubicBezTo>
                  <a:cubicBezTo>
                    <a:pt x="15993" y="38717"/>
                    <a:pt x="16152" y="38753"/>
                    <a:pt x="16321" y="38753"/>
                  </a:cubicBezTo>
                  <a:cubicBezTo>
                    <a:pt x="16543" y="38753"/>
                    <a:pt x="16748" y="38691"/>
                    <a:pt x="16923" y="38573"/>
                  </a:cubicBezTo>
                  <a:cubicBezTo>
                    <a:pt x="17025" y="38609"/>
                    <a:pt x="17144" y="38630"/>
                    <a:pt x="17262" y="38630"/>
                  </a:cubicBezTo>
                  <a:cubicBezTo>
                    <a:pt x="17421" y="38630"/>
                    <a:pt x="17570" y="38594"/>
                    <a:pt x="17708" y="38532"/>
                  </a:cubicBezTo>
                  <a:cubicBezTo>
                    <a:pt x="17900" y="38902"/>
                    <a:pt x="18059" y="39190"/>
                    <a:pt x="18161" y="39375"/>
                  </a:cubicBezTo>
                  <a:cubicBezTo>
                    <a:pt x="18213" y="39981"/>
                    <a:pt x="18424" y="41713"/>
                    <a:pt x="19225" y="44020"/>
                  </a:cubicBezTo>
                  <a:lnTo>
                    <a:pt x="19349" y="44374"/>
                  </a:lnTo>
                  <a:cubicBezTo>
                    <a:pt x="19420" y="44637"/>
                    <a:pt x="19534" y="45012"/>
                    <a:pt x="19672" y="45465"/>
                  </a:cubicBezTo>
                  <a:cubicBezTo>
                    <a:pt x="19667" y="45588"/>
                    <a:pt x="19682" y="45716"/>
                    <a:pt x="19719" y="45835"/>
                  </a:cubicBezTo>
                  <a:cubicBezTo>
                    <a:pt x="19759" y="45968"/>
                    <a:pt x="20371" y="47905"/>
                    <a:pt x="20725" y="48835"/>
                  </a:cubicBezTo>
                  <a:cubicBezTo>
                    <a:pt x="20767" y="48949"/>
                    <a:pt x="20829" y="49051"/>
                    <a:pt x="20900" y="49144"/>
                  </a:cubicBezTo>
                  <a:cubicBezTo>
                    <a:pt x="21085" y="49627"/>
                    <a:pt x="21260" y="50069"/>
                    <a:pt x="21429" y="50470"/>
                  </a:cubicBezTo>
                  <a:lnTo>
                    <a:pt x="22179" y="54447"/>
                  </a:lnTo>
                  <a:lnTo>
                    <a:pt x="31789" y="54447"/>
                  </a:lnTo>
                  <a:lnTo>
                    <a:pt x="31609" y="53265"/>
                  </a:lnTo>
                  <a:cubicBezTo>
                    <a:pt x="31595" y="53152"/>
                    <a:pt x="31424" y="52165"/>
                    <a:pt x="30665" y="51169"/>
                  </a:cubicBezTo>
                  <a:cubicBezTo>
                    <a:pt x="30006" y="50310"/>
                    <a:pt x="28784" y="49303"/>
                    <a:pt x="26630" y="49165"/>
                  </a:cubicBezTo>
                  <a:cubicBezTo>
                    <a:pt x="26476" y="46625"/>
                    <a:pt x="26265" y="42782"/>
                    <a:pt x="26213" y="39971"/>
                  </a:cubicBezTo>
                  <a:lnTo>
                    <a:pt x="26188" y="38281"/>
                  </a:lnTo>
                  <a:lnTo>
                    <a:pt x="24837" y="39009"/>
                  </a:lnTo>
                  <a:cubicBezTo>
                    <a:pt x="24724" y="38378"/>
                    <a:pt x="24631" y="37890"/>
                    <a:pt x="24579" y="37602"/>
                  </a:cubicBezTo>
                  <a:lnTo>
                    <a:pt x="24579" y="37602"/>
                  </a:lnTo>
                  <a:cubicBezTo>
                    <a:pt x="24641" y="37612"/>
                    <a:pt x="24703" y="37617"/>
                    <a:pt x="24764" y="37617"/>
                  </a:cubicBezTo>
                  <a:cubicBezTo>
                    <a:pt x="25366" y="37617"/>
                    <a:pt x="25855" y="37129"/>
                    <a:pt x="25855" y="36528"/>
                  </a:cubicBezTo>
                  <a:lnTo>
                    <a:pt x="25855" y="35860"/>
                  </a:lnTo>
                  <a:cubicBezTo>
                    <a:pt x="26111" y="35454"/>
                    <a:pt x="26188" y="34946"/>
                    <a:pt x="26049" y="34472"/>
                  </a:cubicBezTo>
                  <a:cubicBezTo>
                    <a:pt x="25663" y="33198"/>
                    <a:pt x="24641" y="30027"/>
                    <a:pt x="22950" y="26635"/>
                  </a:cubicBezTo>
                  <a:cubicBezTo>
                    <a:pt x="23331" y="26306"/>
                    <a:pt x="23542" y="25926"/>
                    <a:pt x="23701" y="25634"/>
                  </a:cubicBezTo>
                  <a:cubicBezTo>
                    <a:pt x="23732" y="25582"/>
                    <a:pt x="23758" y="25530"/>
                    <a:pt x="23783" y="25485"/>
                  </a:cubicBezTo>
                  <a:cubicBezTo>
                    <a:pt x="23808" y="25459"/>
                    <a:pt x="23860" y="25407"/>
                    <a:pt x="23948" y="25331"/>
                  </a:cubicBezTo>
                  <a:cubicBezTo>
                    <a:pt x="24102" y="25248"/>
                    <a:pt x="24302" y="25125"/>
                    <a:pt x="24544" y="24966"/>
                  </a:cubicBezTo>
                  <a:cubicBezTo>
                    <a:pt x="24857" y="24802"/>
                    <a:pt x="26317" y="24000"/>
                    <a:pt x="27786" y="22582"/>
                  </a:cubicBezTo>
                  <a:cubicBezTo>
                    <a:pt x="27971" y="22416"/>
                    <a:pt x="28537" y="21892"/>
                    <a:pt x="28855" y="21425"/>
                  </a:cubicBezTo>
                  <a:lnTo>
                    <a:pt x="29508" y="20469"/>
                  </a:lnTo>
                  <a:lnTo>
                    <a:pt x="29055" y="20232"/>
                  </a:lnTo>
                  <a:cubicBezTo>
                    <a:pt x="29061" y="20222"/>
                    <a:pt x="29066" y="20212"/>
                    <a:pt x="29076" y="20201"/>
                  </a:cubicBezTo>
                  <a:cubicBezTo>
                    <a:pt x="29574" y="19323"/>
                    <a:pt x="29672" y="18362"/>
                    <a:pt x="29358" y="17426"/>
                  </a:cubicBezTo>
                  <a:cubicBezTo>
                    <a:pt x="29112" y="16692"/>
                    <a:pt x="28614" y="15962"/>
                    <a:pt x="27869" y="15253"/>
                  </a:cubicBezTo>
                  <a:cubicBezTo>
                    <a:pt x="27304" y="14719"/>
                    <a:pt x="26583" y="14174"/>
                    <a:pt x="25731" y="13650"/>
                  </a:cubicBezTo>
                  <a:cubicBezTo>
                    <a:pt x="24256" y="12740"/>
                    <a:pt x="22724" y="12082"/>
                    <a:pt x="22148" y="11841"/>
                  </a:cubicBezTo>
                  <a:lnTo>
                    <a:pt x="22087" y="11810"/>
                  </a:lnTo>
                  <a:cubicBezTo>
                    <a:pt x="21815" y="11697"/>
                    <a:pt x="21532" y="11589"/>
                    <a:pt x="21244" y="11491"/>
                  </a:cubicBezTo>
                  <a:lnTo>
                    <a:pt x="21152" y="11306"/>
                  </a:lnTo>
                  <a:cubicBezTo>
                    <a:pt x="21014" y="11024"/>
                    <a:pt x="20853" y="10705"/>
                    <a:pt x="20730" y="10417"/>
                  </a:cubicBezTo>
                  <a:lnTo>
                    <a:pt x="20823" y="10372"/>
                  </a:lnTo>
                  <a:cubicBezTo>
                    <a:pt x="21332" y="10119"/>
                    <a:pt x="21728" y="9713"/>
                    <a:pt x="21963" y="9205"/>
                  </a:cubicBezTo>
                  <a:cubicBezTo>
                    <a:pt x="22494" y="8059"/>
                    <a:pt x="22488" y="6933"/>
                    <a:pt x="22385" y="6183"/>
                  </a:cubicBezTo>
                  <a:lnTo>
                    <a:pt x="22401" y="6157"/>
                  </a:lnTo>
                  <a:lnTo>
                    <a:pt x="22375" y="6034"/>
                  </a:lnTo>
                  <a:cubicBezTo>
                    <a:pt x="22478" y="5875"/>
                    <a:pt x="22534" y="5740"/>
                    <a:pt x="22560" y="5679"/>
                  </a:cubicBezTo>
                  <a:lnTo>
                    <a:pt x="22781" y="5119"/>
                  </a:lnTo>
                  <a:lnTo>
                    <a:pt x="22401" y="4656"/>
                  </a:lnTo>
                  <a:cubicBezTo>
                    <a:pt x="22267" y="4487"/>
                    <a:pt x="22124" y="4348"/>
                    <a:pt x="21970" y="4225"/>
                  </a:cubicBezTo>
                  <a:lnTo>
                    <a:pt x="21908" y="3937"/>
                  </a:lnTo>
                  <a:lnTo>
                    <a:pt x="21897" y="3932"/>
                  </a:lnTo>
                  <a:cubicBezTo>
                    <a:pt x="21892" y="3907"/>
                    <a:pt x="21882" y="3881"/>
                    <a:pt x="21877" y="3855"/>
                  </a:cubicBezTo>
                  <a:lnTo>
                    <a:pt x="21877" y="3850"/>
                  </a:lnTo>
                  <a:cubicBezTo>
                    <a:pt x="21825" y="3665"/>
                    <a:pt x="21774" y="3465"/>
                    <a:pt x="21717" y="3274"/>
                  </a:cubicBezTo>
                  <a:cubicBezTo>
                    <a:pt x="21692" y="3167"/>
                    <a:pt x="21661" y="3069"/>
                    <a:pt x="21635" y="2972"/>
                  </a:cubicBezTo>
                  <a:cubicBezTo>
                    <a:pt x="21239" y="1511"/>
                    <a:pt x="20391" y="797"/>
                    <a:pt x="19724" y="448"/>
                  </a:cubicBezTo>
                  <a:cubicBezTo>
                    <a:pt x="19466" y="283"/>
                    <a:pt x="18891" y="1"/>
                    <a:pt x="179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2"/>
            <p:cNvSpPr/>
            <p:nvPr/>
          </p:nvSpPr>
          <p:spPr>
            <a:xfrm>
              <a:off x="4191503" y="3870746"/>
              <a:ext cx="3829" cy="61116"/>
            </a:xfrm>
            <a:custGeom>
              <a:rect b="b" l="l" r="r" t="t"/>
              <a:pathLst>
                <a:path extrusionOk="0" h="1979" w="124">
                  <a:moveTo>
                    <a:pt x="62" y="0"/>
                  </a:moveTo>
                  <a:cubicBezTo>
                    <a:pt x="31" y="0"/>
                    <a:pt x="1" y="31"/>
                    <a:pt x="1" y="62"/>
                  </a:cubicBezTo>
                  <a:lnTo>
                    <a:pt x="1" y="1917"/>
                  </a:lnTo>
                  <a:cubicBezTo>
                    <a:pt x="1" y="1953"/>
                    <a:pt x="31" y="1979"/>
                    <a:pt x="62" y="1979"/>
                  </a:cubicBezTo>
                  <a:cubicBezTo>
                    <a:pt x="98" y="1979"/>
                    <a:pt x="124" y="1953"/>
                    <a:pt x="124" y="1917"/>
                  </a:cubicBezTo>
                  <a:lnTo>
                    <a:pt x="124" y="62"/>
                  </a:lnTo>
                  <a:cubicBezTo>
                    <a:pt x="124" y="31"/>
                    <a:pt x="98"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2"/>
            <p:cNvSpPr/>
            <p:nvPr/>
          </p:nvSpPr>
          <p:spPr>
            <a:xfrm>
              <a:off x="4162628" y="3878528"/>
              <a:ext cx="3860" cy="61116"/>
            </a:xfrm>
            <a:custGeom>
              <a:rect b="b" l="l" r="r" t="t"/>
              <a:pathLst>
                <a:path extrusionOk="0" h="1979" w="125">
                  <a:moveTo>
                    <a:pt x="62" y="0"/>
                  </a:moveTo>
                  <a:cubicBezTo>
                    <a:pt x="27" y="0"/>
                    <a:pt x="1" y="31"/>
                    <a:pt x="1" y="62"/>
                  </a:cubicBezTo>
                  <a:lnTo>
                    <a:pt x="1" y="1917"/>
                  </a:lnTo>
                  <a:cubicBezTo>
                    <a:pt x="1" y="1952"/>
                    <a:pt x="27" y="1978"/>
                    <a:pt x="62" y="1978"/>
                  </a:cubicBezTo>
                  <a:cubicBezTo>
                    <a:pt x="98" y="1978"/>
                    <a:pt x="124" y="1952"/>
                    <a:pt x="124" y="1917"/>
                  </a:cubicBezTo>
                  <a:lnTo>
                    <a:pt x="124" y="62"/>
                  </a:lnTo>
                  <a:cubicBezTo>
                    <a:pt x="124" y="31"/>
                    <a:pt x="98" y="0"/>
                    <a:pt x="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2"/>
            <p:cNvSpPr/>
            <p:nvPr/>
          </p:nvSpPr>
          <p:spPr>
            <a:xfrm>
              <a:off x="4133568" y="3882481"/>
              <a:ext cx="3860" cy="61116"/>
            </a:xfrm>
            <a:custGeom>
              <a:rect b="b" l="l" r="r" t="t"/>
              <a:pathLst>
                <a:path extrusionOk="0" h="1979" w="125">
                  <a:moveTo>
                    <a:pt x="62" y="0"/>
                  </a:moveTo>
                  <a:cubicBezTo>
                    <a:pt x="32" y="0"/>
                    <a:pt x="1" y="26"/>
                    <a:pt x="1" y="62"/>
                  </a:cubicBezTo>
                  <a:lnTo>
                    <a:pt x="1" y="1917"/>
                  </a:lnTo>
                  <a:cubicBezTo>
                    <a:pt x="1" y="1953"/>
                    <a:pt x="32" y="1979"/>
                    <a:pt x="62" y="1979"/>
                  </a:cubicBezTo>
                  <a:cubicBezTo>
                    <a:pt x="99" y="1979"/>
                    <a:pt x="124" y="1953"/>
                    <a:pt x="124" y="1917"/>
                  </a:cubicBezTo>
                  <a:lnTo>
                    <a:pt x="124" y="62"/>
                  </a:lnTo>
                  <a:cubicBezTo>
                    <a:pt x="124" y="26"/>
                    <a:pt x="99"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2"/>
            <p:cNvSpPr/>
            <p:nvPr/>
          </p:nvSpPr>
          <p:spPr>
            <a:xfrm>
              <a:off x="4104693" y="3882481"/>
              <a:ext cx="3860" cy="61116"/>
            </a:xfrm>
            <a:custGeom>
              <a:rect b="b" l="l" r="r" t="t"/>
              <a:pathLst>
                <a:path extrusionOk="0" h="1979" w="125">
                  <a:moveTo>
                    <a:pt x="63" y="0"/>
                  </a:moveTo>
                  <a:cubicBezTo>
                    <a:pt x="27" y="0"/>
                    <a:pt x="1" y="26"/>
                    <a:pt x="1" y="62"/>
                  </a:cubicBezTo>
                  <a:lnTo>
                    <a:pt x="1" y="1917"/>
                  </a:lnTo>
                  <a:cubicBezTo>
                    <a:pt x="1" y="1953"/>
                    <a:pt x="27" y="1979"/>
                    <a:pt x="63" y="1979"/>
                  </a:cubicBezTo>
                  <a:cubicBezTo>
                    <a:pt x="93" y="1979"/>
                    <a:pt x="124" y="1953"/>
                    <a:pt x="124" y="1917"/>
                  </a:cubicBezTo>
                  <a:lnTo>
                    <a:pt x="124" y="62"/>
                  </a:lnTo>
                  <a:cubicBezTo>
                    <a:pt x="124" y="26"/>
                    <a:pt x="93" y="0"/>
                    <a:pt x="6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2"/>
            <p:cNvSpPr/>
            <p:nvPr/>
          </p:nvSpPr>
          <p:spPr>
            <a:xfrm>
              <a:off x="4075695" y="3886434"/>
              <a:ext cx="3829" cy="61116"/>
            </a:xfrm>
            <a:custGeom>
              <a:rect b="b" l="l" r="r" t="t"/>
              <a:pathLst>
                <a:path extrusionOk="0" h="1979" w="124">
                  <a:moveTo>
                    <a:pt x="62" y="1"/>
                  </a:moveTo>
                  <a:cubicBezTo>
                    <a:pt x="25" y="1"/>
                    <a:pt x="0" y="26"/>
                    <a:pt x="0" y="62"/>
                  </a:cubicBezTo>
                  <a:lnTo>
                    <a:pt x="0" y="1917"/>
                  </a:lnTo>
                  <a:cubicBezTo>
                    <a:pt x="0" y="1948"/>
                    <a:pt x="25" y="1979"/>
                    <a:pt x="62" y="1979"/>
                  </a:cubicBezTo>
                  <a:cubicBezTo>
                    <a:pt x="98" y="1979"/>
                    <a:pt x="123" y="1948"/>
                    <a:pt x="123" y="1917"/>
                  </a:cubicBezTo>
                  <a:lnTo>
                    <a:pt x="123" y="62"/>
                  </a:lnTo>
                  <a:cubicBezTo>
                    <a:pt x="123" y="26"/>
                    <a:pt x="98" y="1"/>
                    <a:pt x="62"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2"/>
            <p:cNvSpPr/>
            <p:nvPr/>
          </p:nvSpPr>
          <p:spPr>
            <a:xfrm>
              <a:off x="4046635" y="3890232"/>
              <a:ext cx="3829" cy="61147"/>
            </a:xfrm>
            <a:custGeom>
              <a:rect b="b" l="l" r="r" t="t"/>
              <a:pathLst>
                <a:path extrusionOk="0" h="1980" w="124">
                  <a:moveTo>
                    <a:pt x="62" y="1"/>
                  </a:moveTo>
                  <a:cubicBezTo>
                    <a:pt x="31" y="1"/>
                    <a:pt x="0" y="27"/>
                    <a:pt x="0" y="63"/>
                  </a:cubicBezTo>
                  <a:lnTo>
                    <a:pt x="0" y="1917"/>
                  </a:lnTo>
                  <a:cubicBezTo>
                    <a:pt x="0" y="1954"/>
                    <a:pt x="31" y="1979"/>
                    <a:pt x="62" y="1979"/>
                  </a:cubicBezTo>
                  <a:cubicBezTo>
                    <a:pt x="98" y="1979"/>
                    <a:pt x="123" y="1954"/>
                    <a:pt x="123" y="1917"/>
                  </a:cubicBezTo>
                  <a:lnTo>
                    <a:pt x="123" y="63"/>
                  </a:lnTo>
                  <a:cubicBezTo>
                    <a:pt x="123" y="27"/>
                    <a:pt x="98" y="1"/>
                    <a:pt x="6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2"/>
            <p:cNvSpPr/>
            <p:nvPr/>
          </p:nvSpPr>
          <p:spPr>
            <a:xfrm>
              <a:off x="4017761" y="3894216"/>
              <a:ext cx="3829" cy="61147"/>
            </a:xfrm>
            <a:custGeom>
              <a:rect b="b" l="l" r="r" t="t"/>
              <a:pathLst>
                <a:path extrusionOk="0" h="1980" w="124">
                  <a:moveTo>
                    <a:pt x="62" y="0"/>
                  </a:moveTo>
                  <a:cubicBezTo>
                    <a:pt x="26" y="0"/>
                    <a:pt x="0" y="26"/>
                    <a:pt x="0" y="62"/>
                  </a:cubicBezTo>
                  <a:lnTo>
                    <a:pt x="0" y="1918"/>
                  </a:lnTo>
                  <a:cubicBezTo>
                    <a:pt x="0" y="1949"/>
                    <a:pt x="26" y="1980"/>
                    <a:pt x="62" y="1980"/>
                  </a:cubicBezTo>
                  <a:cubicBezTo>
                    <a:pt x="93" y="1980"/>
                    <a:pt x="124" y="1949"/>
                    <a:pt x="124" y="1918"/>
                  </a:cubicBezTo>
                  <a:lnTo>
                    <a:pt x="124" y="62"/>
                  </a:lnTo>
                  <a:cubicBezTo>
                    <a:pt x="124" y="26"/>
                    <a:pt x="93"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2"/>
            <p:cNvSpPr/>
            <p:nvPr/>
          </p:nvSpPr>
          <p:spPr>
            <a:xfrm>
              <a:off x="3988701" y="3898014"/>
              <a:ext cx="3829" cy="61147"/>
            </a:xfrm>
            <a:custGeom>
              <a:rect b="b" l="l" r="r" t="t"/>
              <a:pathLst>
                <a:path extrusionOk="0" h="1980" w="124">
                  <a:moveTo>
                    <a:pt x="62" y="0"/>
                  </a:moveTo>
                  <a:cubicBezTo>
                    <a:pt x="31" y="0"/>
                    <a:pt x="0" y="31"/>
                    <a:pt x="0" y="62"/>
                  </a:cubicBezTo>
                  <a:lnTo>
                    <a:pt x="0" y="1918"/>
                  </a:lnTo>
                  <a:cubicBezTo>
                    <a:pt x="0" y="1954"/>
                    <a:pt x="31" y="1980"/>
                    <a:pt x="62" y="1980"/>
                  </a:cubicBezTo>
                  <a:cubicBezTo>
                    <a:pt x="98" y="1980"/>
                    <a:pt x="124" y="1954"/>
                    <a:pt x="124" y="1918"/>
                  </a:cubicBezTo>
                  <a:lnTo>
                    <a:pt x="124" y="62"/>
                  </a:lnTo>
                  <a:cubicBezTo>
                    <a:pt x="124" y="31"/>
                    <a:pt x="98" y="0"/>
                    <a:pt x="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2"/>
            <p:cNvSpPr/>
            <p:nvPr/>
          </p:nvSpPr>
          <p:spPr>
            <a:xfrm>
              <a:off x="3959826" y="3901998"/>
              <a:ext cx="3829" cy="61147"/>
            </a:xfrm>
            <a:custGeom>
              <a:rect b="b" l="l" r="r" t="t"/>
              <a:pathLst>
                <a:path extrusionOk="0" h="1980" w="124">
                  <a:moveTo>
                    <a:pt x="62" y="1"/>
                  </a:moveTo>
                  <a:cubicBezTo>
                    <a:pt x="26" y="1"/>
                    <a:pt x="0" y="26"/>
                    <a:pt x="0" y="63"/>
                  </a:cubicBezTo>
                  <a:lnTo>
                    <a:pt x="0" y="1918"/>
                  </a:lnTo>
                  <a:cubicBezTo>
                    <a:pt x="0" y="1953"/>
                    <a:pt x="26" y="1979"/>
                    <a:pt x="62" y="1979"/>
                  </a:cubicBezTo>
                  <a:cubicBezTo>
                    <a:pt x="93" y="1979"/>
                    <a:pt x="124" y="1953"/>
                    <a:pt x="124" y="1918"/>
                  </a:cubicBezTo>
                  <a:lnTo>
                    <a:pt x="124" y="63"/>
                  </a:lnTo>
                  <a:cubicBezTo>
                    <a:pt x="124" y="26"/>
                    <a:pt x="93" y="1"/>
                    <a:pt x="62"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2"/>
            <p:cNvSpPr/>
            <p:nvPr/>
          </p:nvSpPr>
          <p:spPr>
            <a:xfrm>
              <a:off x="3930766" y="3905827"/>
              <a:ext cx="3829" cy="61116"/>
            </a:xfrm>
            <a:custGeom>
              <a:rect b="b" l="l" r="r" t="t"/>
              <a:pathLst>
                <a:path extrusionOk="0" h="1979" w="124">
                  <a:moveTo>
                    <a:pt x="62" y="0"/>
                  </a:moveTo>
                  <a:cubicBezTo>
                    <a:pt x="26" y="0"/>
                    <a:pt x="0" y="31"/>
                    <a:pt x="0" y="62"/>
                  </a:cubicBezTo>
                  <a:lnTo>
                    <a:pt x="0" y="1917"/>
                  </a:lnTo>
                  <a:cubicBezTo>
                    <a:pt x="0" y="1953"/>
                    <a:pt x="26" y="1979"/>
                    <a:pt x="62" y="1979"/>
                  </a:cubicBezTo>
                  <a:cubicBezTo>
                    <a:pt x="99" y="1979"/>
                    <a:pt x="124" y="1953"/>
                    <a:pt x="124" y="1917"/>
                  </a:cubicBezTo>
                  <a:lnTo>
                    <a:pt x="124" y="62"/>
                  </a:lnTo>
                  <a:cubicBezTo>
                    <a:pt x="124" y="31"/>
                    <a:pt x="99" y="0"/>
                    <a:pt x="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2"/>
            <p:cNvSpPr/>
            <p:nvPr/>
          </p:nvSpPr>
          <p:spPr>
            <a:xfrm>
              <a:off x="3901737" y="3905827"/>
              <a:ext cx="3829" cy="61116"/>
            </a:xfrm>
            <a:custGeom>
              <a:rect b="b" l="l" r="r" t="t"/>
              <a:pathLst>
                <a:path extrusionOk="0" h="1979" w="124">
                  <a:moveTo>
                    <a:pt x="62" y="0"/>
                  </a:moveTo>
                  <a:cubicBezTo>
                    <a:pt x="31" y="0"/>
                    <a:pt x="0" y="31"/>
                    <a:pt x="0" y="62"/>
                  </a:cubicBezTo>
                  <a:lnTo>
                    <a:pt x="0" y="1917"/>
                  </a:lnTo>
                  <a:cubicBezTo>
                    <a:pt x="0" y="1953"/>
                    <a:pt x="31" y="1979"/>
                    <a:pt x="62" y="1979"/>
                  </a:cubicBezTo>
                  <a:cubicBezTo>
                    <a:pt x="98" y="1979"/>
                    <a:pt x="124" y="1953"/>
                    <a:pt x="124" y="1917"/>
                  </a:cubicBezTo>
                  <a:lnTo>
                    <a:pt x="124" y="62"/>
                  </a:lnTo>
                  <a:cubicBezTo>
                    <a:pt x="124" y="31"/>
                    <a:pt x="98"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2"/>
            <p:cNvSpPr/>
            <p:nvPr/>
          </p:nvSpPr>
          <p:spPr>
            <a:xfrm>
              <a:off x="3872862" y="3901998"/>
              <a:ext cx="3829" cy="61147"/>
            </a:xfrm>
            <a:custGeom>
              <a:rect b="b" l="l" r="r" t="t"/>
              <a:pathLst>
                <a:path extrusionOk="0" h="1980" w="124">
                  <a:moveTo>
                    <a:pt x="62" y="1"/>
                  </a:moveTo>
                  <a:cubicBezTo>
                    <a:pt x="25" y="1"/>
                    <a:pt x="1" y="26"/>
                    <a:pt x="1" y="63"/>
                  </a:cubicBezTo>
                  <a:lnTo>
                    <a:pt x="1" y="1918"/>
                  </a:lnTo>
                  <a:cubicBezTo>
                    <a:pt x="1" y="1953"/>
                    <a:pt x="25" y="1979"/>
                    <a:pt x="62" y="1979"/>
                  </a:cubicBezTo>
                  <a:cubicBezTo>
                    <a:pt x="93" y="1979"/>
                    <a:pt x="124" y="1953"/>
                    <a:pt x="124" y="1918"/>
                  </a:cubicBezTo>
                  <a:lnTo>
                    <a:pt x="124" y="63"/>
                  </a:lnTo>
                  <a:cubicBezTo>
                    <a:pt x="124" y="26"/>
                    <a:pt x="93" y="1"/>
                    <a:pt x="6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2"/>
            <p:cNvSpPr/>
            <p:nvPr/>
          </p:nvSpPr>
          <p:spPr>
            <a:xfrm>
              <a:off x="3843802" y="3898014"/>
              <a:ext cx="3829" cy="61147"/>
            </a:xfrm>
            <a:custGeom>
              <a:rect b="b" l="l" r="r" t="t"/>
              <a:pathLst>
                <a:path extrusionOk="0" h="1980" w="124">
                  <a:moveTo>
                    <a:pt x="62" y="0"/>
                  </a:moveTo>
                  <a:cubicBezTo>
                    <a:pt x="31" y="0"/>
                    <a:pt x="1" y="31"/>
                    <a:pt x="1" y="62"/>
                  </a:cubicBezTo>
                  <a:lnTo>
                    <a:pt x="1" y="1918"/>
                  </a:lnTo>
                  <a:cubicBezTo>
                    <a:pt x="1" y="1954"/>
                    <a:pt x="31" y="1980"/>
                    <a:pt x="62" y="1980"/>
                  </a:cubicBezTo>
                  <a:cubicBezTo>
                    <a:pt x="98" y="1980"/>
                    <a:pt x="124" y="1954"/>
                    <a:pt x="124" y="1918"/>
                  </a:cubicBezTo>
                  <a:lnTo>
                    <a:pt x="124" y="62"/>
                  </a:lnTo>
                  <a:cubicBezTo>
                    <a:pt x="124" y="31"/>
                    <a:pt x="98"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2"/>
            <p:cNvSpPr/>
            <p:nvPr/>
          </p:nvSpPr>
          <p:spPr>
            <a:xfrm>
              <a:off x="3814928" y="3894216"/>
              <a:ext cx="3860" cy="61147"/>
            </a:xfrm>
            <a:custGeom>
              <a:rect b="b" l="l" r="r" t="t"/>
              <a:pathLst>
                <a:path extrusionOk="0" h="1980" w="125">
                  <a:moveTo>
                    <a:pt x="62" y="0"/>
                  </a:moveTo>
                  <a:cubicBezTo>
                    <a:pt x="27" y="0"/>
                    <a:pt x="1" y="26"/>
                    <a:pt x="1" y="62"/>
                  </a:cubicBezTo>
                  <a:lnTo>
                    <a:pt x="1" y="1918"/>
                  </a:lnTo>
                  <a:cubicBezTo>
                    <a:pt x="1" y="1949"/>
                    <a:pt x="27" y="1980"/>
                    <a:pt x="62" y="1980"/>
                  </a:cubicBezTo>
                  <a:cubicBezTo>
                    <a:pt x="93" y="1980"/>
                    <a:pt x="124" y="1949"/>
                    <a:pt x="124" y="1918"/>
                  </a:cubicBezTo>
                  <a:lnTo>
                    <a:pt x="124" y="62"/>
                  </a:lnTo>
                  <a:cubicBezTo>
                    <a:pt x="124" y="26"/>
                    <a:pt x="93" y="0"/>
                    <a:pt x="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2"/>
            <p:cNvSpPr/>
            <p:nvPr/>
          </p:nvSpPr>
          <p:spPr>
            <a:xfrm>
              <a:off x="3785868" y="3886434"/>
              <a:ext cx="3860" cy="61116"/>
            </a:xfrm>
            <a:custGeom>
              <a:rect b="b" l="l" r="r" t="t"/>
              <a:pathLst>
                <a:path extrusionOk="0" h="1979" w="125">
                  <a:moveTo>
                    <a:pt x="62" y="1"/>
                  </a:moveTo>
                  <a:cubicBezTo>
                    <a:pt x="27" y="1"/>
                    <a:pt x="1" y="26"/>
                    <a:pt x="1" y="62"/>
                  </a:cubicBezTo>
                  <a:lnTo>
                    <a:pt x="1" y="1917"/>
                  </a:lnTo>
                  <a:cubicBezTo>
                    <a:pt x="1" y="1948"/>
                    <a:pt x="27" y="1979"/>
                    <a:pt x="62" y="1979"/>
                  </a:cubicBezTo>
                  <a:cubicBezTo>
                    <a:pt x="98" y="1979"/>
                    <a:pt x="124" y="1948"/>
                    <a:pt x="124" y="1917"/>
                  </a:cubicBezTo>
                  <a:lnTo>
                    <a:pt x="124" y="62"/>
                  </a:lnTo>
                  <a:cubicBezTo>
                    <a:pt x="124" y="26"/>
                    <a:pt x="98" y="1"/>
                    <a:pt x="62"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2"/>
            <p:cNvSpPr/>
            <p:nvPr/>
          </p:nvSpPr>
          <p:spPr>
            <a:xfrm>
              <a:off x="3756839" y="3886434"/>
              <a:ext cx="3860" cy="61116"/>
            </a:xfrm>
            <a:custGeom>
              <a:rect b="b" l="l" r="r" t="t"/>
              <a:pathLst>
                <a:path extrusionOk="0" h="1979" w="125">
                  <a:moveTo>
                    <a:pt x="63" y="1"/>
                  </a:moveTo>
                  <a:cubicBezTo>
                    <a:pt x="32" y="1"/>
                    <a:pt x="1" y="26"/>
                    <a:pt x="1" y="62"/>
                  </a:cubicBezTo>
                  <a:lnTo>
                    <a:pt x="1" y="1917"/>
                  </a:lnTo>
                  <a:cubicBezTo>
                    <a:pt x="1" y="1948"/>
                    <a:pt x="32" y="1979"/>
                    <a:pt x="63" y="1979"/>
                  </a:cubicBezTo>
                  <a:cubicBezTo>
                    <a:pt x="98" y="1979"/>
                    <a:pt x="124" y="1948"/>
                    <a:pt x="124" y="1917"/>
                  </a:cubicBezTo>
                  <a:lnTo>
                    <a:pt x="124" y="62"/>
                  </a:lnTo>
                  <a:cubicBezTo>
                    <a:pt x="124" y="26"/>
                    <a:pt x="98" y="1"/>
                    <a:pt x="6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2"/>
            <p:cNvSpPr/>
            <p:nvPr/>
          </p:nvSpPr>
          <p:spPr>
            <a:xfrm>
              <a:off x="3727933" y="3882481"/>
              <a:ext cx="3860" cy="61116"/>
            </a:xfrm>
            <a:custGeom>
              <a:rect b="b" l="l" r="r" t="t"/>
              <a:pathLst>
                <a:path extrusionOk="0" h="1979" w="125">
                  <a:moveTo>
                    <a:pt x="62" y="0"/>
                  </a:moveTo>
                  <a:cubicBezTo>
                    <a:pt x="27" y="0"/>
                    <a:pt x="1" y="26"/>
                    <a:pt x="1" y="62"/>
                  </a:cubicBezTo>
                  <a:lnTo>
                    <a:pt x="1" y="1917"/>
                  </a:lnTo>
                  <a:cubicBezTo>
                    <a:pt x="1" y="1953"/>
                    <a:pt x="27" y="1979"/>
                    <a:pt x="62" y="1979"/>
                  </a:cubicBezTo>
                  <a:cubicBezTo>
                    <a:pt x="93" y="1979"/>
                    <a:pt x="124" y="1953"/>
                    <a:pt x="124" y="1917"/>
                  </a:cubicBezTo>
                  <a:lnTo>
                    <a:pt x="124" y="62"/>
                  </a:lnTo>
                  <a:cubicBezTo>
                    <a:pt x="124" y="26"/>
                    <a:pt x="93"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2"/>
            <p:cNvSpPr/>
            <p:nvPr/>
          </p:nvSpPr>
          <p:spPr>
            <a:xfrm>
              <a:off x="3698935" y="3882481"/>
              <a:ext cx="3829" cy="61116"/>
            </a:xfrm>
            <a:custGeom>
              <a:rect b="b" l="l" r="r" t="t"/>
              <a:pathLst>
                <a:path extrusionOk="0" h="1979" w="124">
                  <a:moveTo>
                    <a:pt x="62" y="0"/>
                  </a:moveTo>
                  <a:cubicBezTo>
                    <a:pt x="31" y="0"/>
                    <a:pt x="0" y="26"/>
                    <a:pt x="0" y="62"/>
                  </a:cubicBezTo>
                  <a:lnTo>
                    <a:pt x="0" y="1917"/>
                  </a:lnTo>
                  <a:cubicBezTo>
                    <a:pt x="0" y="1953"/>
                    <a:pt x="31" y="1979"/>
                    <a:pt x="62" y="1979"/>
                  </a:cubicBezTo>
                  <a:cubicBezTo>
                    <a:pt x="97" y="1979"/>
                    <a:pt x="123" y="1953"/>
                    <a:pt x="123" y="1917"/>
                  </a:cubicBezTo>
                  <a:lnTo>
                    <a:pt x="123" y="62"/>
                  </a:lnTo>
                  <a:cubicBezTo>
                    <a:pt x="123" y="26"/>
                    <a:pt x="97" y="0"/>
                    <a:pt x="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2"/>
            <p:cNvSpPr/>
            <p:nvPr/>
          </p:nvSpPr>
          <p:spPr>
            <a:xfrm>
              <a:off x="3670060" y="3878528"/>
              <a:ext cx="3829" cy="61116"/>
            </a:xfrm>
            <a:custGeom>
              <a:rect b="b" l="l" r="r" t="t"/>
              <a:pathLst>
                <a:path extrusionOk="0" h="1979" w="124">
                  <a:moveTo>
                    <a:pt x="62" y="0"/>
                  </a:moveTo>
                  <a:cubicBezTo>
                    <a:pt x="25" y="0"/>
                    <a:pt x="0" y="31"/>
                    <a:pt x="0" y="62"/>
                  </a:cubicBezTo>
                  <a:lnTo>
                    <a:pt x="0" y="1917"/>
                  </a:lnTo>
                  <a:cubicBezTo>
                    <a:pt x="0" y="1952"/>
                    <a:pt x="25" y="1978"/>
                    <a:pt x="62" y="1978"/>
                  </a:cubicBezTo>
                  <a:cubicBezTo>
                    <a:pt x="93" y="1978"/>
                    <a:pt x="123" y="1952"/>
                    <a:pt x="123" y="1917"/>
                  </a:cubicBezTo>
                  <a:lnTo>
                    <a:pt x="123" y="62"/>
                  </a:lnTo>
                  <a:cubicBezTo>
                    <a:pt x="123" y="31"/>
                    <a:pt x="93"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2"/>
            <p:cNvSpPr/>
            <p:nvPr/>
          </p:nvSpPr>
          <p:spPr>
            <a:xfrm>
              <a:off x="3641000" y="3870746"/>
              <a:ext cx="3829" cy="61116"/>
            </a:xfrm>
            <a:custGeom>
              <a:rect b="b" l="l" r="r" t="t"/>
              <a:pathLst>
                <a:path extrusionOk="0" h="1979" w="124">
                  <a:moveTo>
                    <a:pt x="62" y="0"/>
                  </a:moveTo>
                  <a:cubicBezTo>
                    <a:pt x="26" y="0"/>
                    <a:pt x="0" y="31"/>
                    <a:pt x="0" y="62"/>
                  </a:cubicBezTo>
                  <a:lnTo>
                    <a:pt x="0" y="1917"/>
                  </a:lnTo>
                  <a:cubicBezTo>
                    <a:pt x="0" y="1953"/>
                    <a:pt x="26" y="1979"/>
                    <a:pt x="62" y="1979"/>
                  </a:cubicBezTo>
                  <a:cubicBezTo>
                    <a:pt x="98" y="1979"/>
                    <a:pt x="123" y="1953"/>
                    <a:pt x="123" y="1917"/>
                  </a:cubicBezTo>
                  <a:lnTo>
                    <a:pt x="123" y="62"/>
                  </a:lnTo>
                  <a:cubicBezTo>
                    <a:pt x="123" y="31"/>
                    <a:pt x="98" y="0"/>
                    <a:pt x="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2"/>
            <p:cNvSpPr/>
            <p:nvPr/>
          </p:nvSpPr>
          <p:spPr>
            <a:xfrm>
              <a:off x="3627968" y="3512730"/>
              <a:ext cx="578213" cy="413455"/>
            </a:xfrm>
            <a:custGeom>
              <a:rect b="b" l="l" r="r" t="t"/>
              <a:pathLst>
                <a:path extrusionOk="0" h="13388" w="18723">
                  <a:moveTo>
                    <a:pt x="5341" y="0"/>
                  </a:moveTo>
                  <a:cubicBezTo>
                    <a:pt x="5341" y="0"/>
                    <a:pt x="2139" y="4723"/>
                    <a:pt x="109" y="11743"/>
                  </a:cubicBezTo>
                  <a:cubicBezTo>
                    <a:pt x="0" y="12118"/>
                    <a:pt x="237" y="12502"/>
                    <a:pt x="623" y="12575"/>
                  </a:cubicBezTo>
                  <a:cubicBezTo>
                    <a:pt x="2055" y="12839"/>
                    <a:pt x="5536" y="13387"/>
                    <a:pt x="9779" y="13387"/>
                  </a:cubicBezTo>
                  <a:cubicBezTo>
                    <a:pt x="12370" y="13387"/>
                    <a:pt x="15245" y="13183"/>
                    <a:pt x="18111" y="12585"/>
                  </a:cubicBezTo>
                  <a:cubicBezTo>
                    <a:pt x="18490" y="12507"/>
                    <a:pt x="18722" y="12123"/>
                    <a:pt x="18609" y="11753"/>
                  </a:cubicBezTo>
                  <a:cubicBezTo>
                    <a:pt x="18049" y="9886"/>
                    <a:pt x="16286" y="4538"/>
                    <a:pt x="1322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2"/>
            <p:cNvSpPr/>
            <p:nvPr/>
          </p:nvSpPr>
          <p:spPr>
            <a:xfrm>
              <a:off x="3610057" y="2955866"/>
              <a:ext cx="577812" cy="358762"/>
            </a:xfrm>
            <a:custGeom>
              <a:rect b="b" l="l" r="r" t="t"/>
              <a:pathLst>
                <a:path extrusionOk="0" h="11617" w="18710">
                  <a:moveTo>
                    <a:pt x="8572" y="1"/>
                  </a:moveTo>
                  <a:cubicBezTo>
                    <a:pt x="8232" y="1"/>
                    <a:pt x="7939" y="96"/>
                    <a:pt x="7719" y="313"/>
                  </a:cubicBezTo>
                  <a:cubicBezTo>
                    <a:pt x="7719" y="313"/>
                    <a:pt x="7780" y="3340"/>
                    <a:pt x="5314" y="5329"/>
                  </a:cubicBezTo>
                  <a:cubicBezTo>
                    <a:pt x="1" y="9610"/>
                    <a:pt x="7776" y="11541"/>
                    <a:pt x="11414" y="11614"/>
                  </a:cubicBezTo>
                  <a:cubicBezTo>
                    <a:pt x="11514" y="11616"/>
                    <a:pt x="11613" y="11617"/>
                    <a:pt x="11709" y="11617"/>
                  </a:cubicBezTo>
                  <a:cubicBezTo>
                    <a:pt x="18710" y="11617"/>
                    <a:pt x="13460" y="6524"/>
                    <a:pt x="13567" y="4558"/>
                  </a:cubicBezTo>
                  <a:cubicBezTo>
                    <a:pt x="13654" y="2876"/>
                    <a:pt x="10430" y="1"/>
                    <a:pt x="857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2"/>
            <p:cNvSpPr/>
            <p:nvPr/>
          </p:nvSpPr>
          <p:spPr>
            <a:xfrm>
              <a:off x="3793341" y="2878414"/>
              <a:ext cx="306787" cy="359380"/>
            </a:xfrm>
            <a:custGeom>
              <a:rect b="b" l="l" r="r" t="t"/>
              <a:pathLst>
                <a:path extrusionOk="0" h="11637" w="9934">
                  <a:moveTo>
                    <a:pt x="6725" y="1"/>
                  </a:moveTo>
                  <a:cubicBezTo>
                    <a:pt x="6493" y="1"/>
                    <a:pt x="6257" y="33"/>
                    <a:pt x="6023" y="103"/>
                  </a:cubicBezTo>
                  <a:cubicBezTo>
                    <a:pt x="5320" y="309"/>
                    <a:pt x="4502" y="637"/>
                    <a:pt x="3624" y="1141"/>
                  </a:cubicBezTo>
                  <a:cubicBezTo>
                    <a:pt x="3624" y="1141"/>
                    <a:pt x="3439" y="1604"/>
                    <a:pt x="3371" y="2086"/>
                  </a:cubicBezTo>
                  <a:lnTo>
                    <a:pt x="2853" y="4903"/>
                  </a:lnTo>
                  <a:lnTo>
                    <a:pt x="1532" y="10401"/>
                  </a:lnTo>
                  <a:cubicBezTo>
                    <a:pt x="1532" y="10401"/>
                    <a:pt x="0" y="11423"/>
                    <a:pt x="3171" y="11618"/>
                  </a:cubicBezTo>
                  <a:cubicBezTo>
                    <a:pt x="3381" y="11631"/>
                    <a:pt x="3576" y="11637"/>
                    <a:pt x="3757" y="11637"/>
                  </a:cubicBezTo>
                  <a:cubicBezTo>
                    <a:pt x="6838" y="11637"/>
                    <a:pt x="5972" y="9918"/>
                    <a:pt x="5972" y="9918"/>
                  </a:cubicBezTo>
                  <a:cubicBezTo>
                    <a:pt x="5807" y="9168"/>
                    <a:pt x="5833" y="6927"/>
                    <a:pt x="5833" y="6927"/>
                  </a:cubicBezTo>
                  <a:lnTo>
                    <a:pt x="5833" y="6927"/>
                  </a:lnTo>
                  <a:cubicBezTo>
                    <a:pt x="5833" y="6927"/>
                    <a:pt x="6618" y="7194"/>
                    <a:pt x="7450" y="7194"/>
                  </a:cubicBezTo>
                  <a:cubicBezTo>
                    <a:pt x="8155" y="7194"/>
                    <a:pt x="8894" y="7002"/>
                    <a:pt x="9220" y="6295"/>
                  </a:cubicBezTo>
                  <a:cubicBezTo>
                    <a:pt x="9934" y="4749"/>
                    <a:pt x="9426" y="3212"/>
                    <a:pt x="9426" y="3212"/>
                  </a:cubicBezTo>
                  <a:cubicBezTo>
                    <a:pt x="9369" y="2913"/>
                    <a:pt x="9260" y="2436"/>
                    <a:pt x="9143" y="1927"/>
                  </a:cubicBezTo>
                  <a:cubicBezTo>
                    <a:pt x="8874" y="776"/>
                    <a:pt x="7850" y="1"/>
                    <a:pt x="6725" y="1"/>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2"/>
            <p:cNvSpPr/>
            <p:nvPr/>
          </p:nvSpPr>
          <p:spPr>
            <a:xfrm>
              <a:off x="3933020" y="3077356"/>
              <a:ext cx="51080" cy="20074"/>
            </a:xfrm>
            <a:custGeom>
              <a:rect b="b" l="l" r="r" t="t"/>
              <a:pathLst>
                <a:path extrusionOk="0" h="650" w="1654">
                  <a:moveTo>
                    <a:pt x="46" y="0"/>
                  </a:moveTo>
                  <a:cubicBezTo>
                    <a:pt x="29" y="0"/>
                    <a:pt x="12" y="7"/>
                    <a:pt x="5" y="22"/>
                  </a:cubicBezTo>
                  <a:cubicBezTo>
                    <a:pt x="0" y="43"/>
                    <a:pt x="5" y="64"/>
                    <a:pt x="26" y="74"/>
                  </a:cubicBezTo>
                  <a:cubicBezTo>
                    <a:pt x="791" y="439"/>
                    <a:pt x="1592" y="644"/>
                    <a:pt x="1603" y="650"/>
                  </a:cubicBezTo>
                  <a:cubicBezTo>
                    <a:pt x="1613" y="650"/>
                    <a:pt x="1623" y="650"/>
                    <a:pt x="1634" y="644"/>
                  </a:cubicBezTo>
                  <a:cubicBezTo>
                    <a:pt x="1639" y="639"/>
                    <a:pt x="1649" y="629"/>
                    <a:pt x="1649" y="619"/>
                  </a:cubicBezTo>
                  <a:cubicBezTo>
                    <a:pt x="1654" y="598"/>
                    <a:pt x="1644" y="577"/>
                    <a:pt x="1623" y="572"/>
                  </a:cubicBezTo>
                  <a:cubicBezTo>
                    <a:pt x="1613" y="572"/>
                    <a:pt x="817" y="361"/>
                    <a:pt x="62" y="2"/>
                  </a:cubicBezTo>
                  <a:cubicBezTo>
                    <a:pt x="57" y="1"/>
                    <a:pt x="51" y="0"/>
                    <a:pt x="4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2"/>
            <p:cNvSpPr/>
            <p:nvPr/>
          </p:nvSpPr>
          <p:spPr>
            <a:xfrm>
              <a:off x="4048365" y="3003301"/>
              <a:ext cx="14793" cy="20321"/>
            </a:xfrm>
            <a:custGeom>
              <a:rect b="b" l="l" r="r" t="t"/>
              <a:pathLst>
                <a:path extrusionOk="0" h="658" w="479">
                  <a:moveTo>
                    <a:pt x="263" y="0"/>
                  </a:moveTo>
                  <a:cubicBezTo>
                    <a:pt x="251" y="0"/>
                    <a:pt x="239" y="5"/>
                    <a:pt x="231" y="15"/>
                  </a:cubicBezTo>
                  <a:cubicBezTo>
                    <a:pt x="212" y="31"/>
                    <a:pt x="212" y="62"/>
                    <a:pt x="231" y="77"/>
                  </a:cubicBezTo>
                  <a:cubicBezTo>
                    <a:pt x="381" y="231"/>
                    <a:pt x="366" y="345"/>
                    <a:pt x="355" y="385"/>
                  </a:cubicBezTo>
                  <a:cubicBezTo>
                    <a:pt x="340" y="432"/>
                    <a:pt x="309" y="468"/>
                    <a:pt x="262" y="473"/>
                  </a:cubicBezTo>
                  <a:cubicBezTo>
                    <a:pt x="119" y="504"/>
                    <a:pt x="32" y="570"/>
                    <a:pt x="27" y="575"/>
                  </a:cubicBezTo>
                  <a:cubicBezTo>
                    <a:pt x="6" y="591"/>
                    <a:pt x="1" y="617"/>
                    <a:pt x="16" y="637"/>
                  </a:cubicBezTo>
                  <a:cubicBezTo>
                    <a:pt x="27" y="648"/>
                    <a:pt x="37" y="658"/>
                    <a:pt x="53" y="658"/>
                  </a:cubicBezTo>
                  <a:cubicBezTo>
                    <a:pt x="62" y="658"/>
                    <a:pt x="72" y="653"/>
                    <a:pt x="77" y="648"/>
                  </a:cubicBezTo>
                  <a:cubicBezTo>
                    <a:pt x="83" y="648"/>
                    <a:pt x="160" y="591"/>
                    <a:pt x="283" y="565"/>
                  </a:cubicBezTo>
                  <a:cubicBezTo>
                    <a:pt x="361" y="550"/>
                    <a:pt x="416" y="489"/>
                    <a:pt x="442" y="411"/>
                  </a:cubicBezTo>
                  <a:cubicBezTo>
                    <a:pt x="478" y="288"/>
                    <a:pt x="428" y="143"/>
                    <a:pt x="293" y="15"/>
                  </a:cubicBezTo>
                  <a:cubicBezTo>
                    <a:pt x="286" y="5"/>
                    <a:pt x="274" y="0"/>
                    <a:pt x="26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2"/>
            <p:cNvSpPr/>
            <p:nvPr/>
          </p:nvSpPr>
          <p:spPr>
            <a:xfrm>
              <a:off x="4028693" y="3017228"/>
              <a:ext cx="8740" cy="5806"/>
            </a:xfrm>
            <a:custGeom>
              <a:rect b="b" l="l" r="r" t="t"/>
              <a:pathLst>
                <a:path extrusionOk="0" h="188" w="283">
                  <a:moveTo>
                    <a:pt x="156" y="0"/>
                  </a:moveTo>
                  <a:cubicBezTo>
                    <a:pt x="137" y="0"/>
                    <a:pt x="117" y="4"/>
                    <a:pt x="98" y="12"/>
                  </a:cubicBezTo>
                  <a:cubicBezTo>
                    <a:pt x="67" y="27"/>
                    <a:pt x="26" y="58"/>
                    <a:pt x="5" y="130"/>
                  </a:cubicBezTo>
                  <a:cubicBezTo>
                    <a:pt x="0" y="155"/>
                    <a:pt x="16" y="181"/>
                    <a:pt x="42" y="186"/>
                  </a:cubicBezTo>
                  <a:lnTo>
                    <a:pt x="47" y="186"/>
                  </a:lnTo>
                  <a:cubicBezTo>
                    <a:pt x="51" y="187"/>
                    <a:pt x="54" y="187"/>
                    <a:pt x="58" y="187"/>
                  </a:cubicBezTo>
                  <a:cubicBezTo>
                    <a:pt x="77" y="187"/>
                    <a:pt x="89" y="173"/>
                    <a:pt x="98" y="155"/>
                  </a:cubicBezTo>
                  <a:cubicBezTo>
                    <a:pt x="104" y="124"/>
                    <a:pt x="119" y="104"/>
                    <a:pt x="135" y="99"/>
                  </a:cubicBezTo>
                  <a:cubicBezTo>
                    <a:pt x="142" y="96"/>
                    <a:pt x="151" y="95"/>
                    <a:pt x="160" y="95"/>
                  </a:cubicBezTo>
                  <a:cubicBezTo>
                    <a:pt x="181" y="95"/>
                    <a:pt x="204" y="102"/>
                    <a:pt x="211" y="109"/>
                  </a:cubicBezTo>
                  <a:cubicBezTo>
                    <a:pt x="217" y="112"/>
                    <a:pt x="223" y="113"/>
                    <a:pt x="229" y="113"/>
                  </a:cubicBezTo>
                  <a:cubicBezTo>
                    <a:pt x="247" y="113"/>
                    <a:pt x="265" y="104"/>
                    <a:pt x="273" y="88"/>
                  </a:cubicBezTo>
                  <a:cubicBezTo>
                    <a:pt x="283" y="69"/>
                    <a:pt x="278" y="38"/>
                    <a:pt x="252" y="27"/>
                  </a:cubicBezTo>
                  <a:cubicBezTo>
                    <a:pt x="248" y="23"/>
                    <a:pt x="206" y="0"/>
                    <a:pt x="15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2"/>
            <p:cNvSpPr/>
            <p:nvPr/>
          </p:nvSpPr>
          <p:spPr>
            <a:xfrm>
              <a:off x="4015506" y="3008643"/>
              <a:ext cx="9234" cy="17541"/>
            </a:xfrm>
            <a:custGeom>
              <a:rect b="b" l="l" r="r" t="t"/>
              <a:pathLst>
                <a:path extrusionOk="0" h="568" w="299">
                  <a:moveTo>
                    <a:pt x="248" y="0"/>
                  </a:moveTo>
                  <a:cubicBezTo>
                    <a:pt x="236" y="0"/>
                    <a:pt x="224" y="4"/>
                    <a:pt x="216" y="12"/>
                  </a:cubicBezTo>
                  <a:cubicBezTo>
                    <a:pt x="124" y="115"/>
                    <a:pt x="0" y="357"/>
                    <a:pt x="211" y="556"/>
                  </a:cubicBezTo>
                  <a:cubicBezTo>
                    <a:pt x="216" y="562"/>
                    <a:pt x="227" y="567"/>
                    <a:pt x="237" y="567"/>
                  </a:cubicBezTo>
                  <a:cubicBezTo>
                    <a:pt x="253" y="567"/>
                    <a:pt x="268" y="562"/>
                    <a:pt x="273" y="551"/>
                  </a:cubicBezTo>
                  <a:cubicBezTo>
                    <a:pt x="294" y="537"/>
                    <a:pt x="294" y="506"/>
                    <a:pt x="273" y="490"/>
                  </a:cubicBezTo>
                  <a:cubicBezTo>
                    <a:pt x="83" y="305"/>
                    <a:pt x="273" y="84"/>
                    <a:pt x="284" y="79"/>
                  </a:cubicBezTo>
                  <a:cubicBezTo>
                    <a:pt x="299" y="58"/>
                    <a:pt x="299" y="27"/>
                    <a:pt x="284" y="12"/>
                  </a:cubicBezTo>
                  <a:cubicBezTo>
                    <a:pt x="274" y="4"/>
                    <a:pt x="261" y="0"/>
                    <a:pt x="24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2"/>
            <p:cNvSpPr/>
            <p:nvPr/>
          </p:nvSpPr>
          <p:spPr>
            <a:xfrm>
              <a:off x="4001208" y="3036283"/>
              <a:ext cx="65934" cy="29709"/>
            </a:xfrm>
            <a:custGeom>
              <a:rect b="b" l="l" r="r" t="t"/>
              <a:pathLst>
                <a:path extrusionOk="0" h="962" w="2135">
                  <a:moveTo>
                    <a:pt x="1779" y="0"/>
                  </a:moveTo>
                  <a:cubicBezTo>
                    <a:pt x="1334" y="0"/>
                    <a:pt x="1194" y="227"/>
                    <a:pt x="1194" y="227"/>
                  </a:cubicBezTo>
                  <a:cubicBezTo>
                    <a:pt x="1194" y="227"/>
                    <a:pt x="1075" y="52"/>
                    <a:pt x="603" y="52"/>
                  </a:cubicBezTo>
                  <a:cubicBezTo>
                    <a:pt x="445" y="52"/>
                    <a:pt x="247" y="71"/>
                    <a:pt x="1" y="124"/>
                  </a:cubicBezTo>
                  <a:cubicBezTo>
                    <a:pt x="1" y="124"/>
                    <a:pt x="396" y="962"/>
                    <a:pt x="1155" y="962"/>
                  </a:cubicBezTo>
                  <a:cubicBezTo>
                    <a:pt x="1189" y="962"/>
                    <a:pt x="1224" y="960"/>
                    <a:pt x="1260" y="956"/>
                  </a:cubicBezTo>
                  <a:cubicBezTo>
                    <a:pt x="1846" y="901"/>
                    <a:pt x="2042" y="469"/>
                    <a:pt x="2109" y="222"/>
                  </a:cubicBezTo>
                  <a:cubicBezTo>
                    <a:pt x="2135" y="130"/>
                    <a:pt x="2078" y="26"/>
                    <a:pt x="1995" y="17"/>
                  </a:cubicBezTo>
                  <a:cubicBezTo>
                    <a:pt x="1916" y="5"/>
                    <a:pt x="1845" y="0"/>
                    <a:pt x="1779" y="0"/>
                  </a:cubicBezTo>
                  <a:close/>
                </a:path>
              </a:pathLst>
            </a:custGeom>
            <a:solidFill>
              <a:srgbClr val="A5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2"/>
            <p:cNvSpPr/>
            <p:nvPr/>
          </p:nvSpPr>
          <p:spPr>
            <a:xfrm>
              <a:off x="3798900" y="2834747"/>
              <a:ext cx="289493" cy="197216"/>
            </a:xfrm>
            <a:custGeom>
              <a:rect b="b" l="l" r="r" t="t"/>
              <a:pathLst>
                <a:path extrusionOk="0" h="6386" w="9374">
                  <a:moveTo>
                    <a:pt x="8978" y="3412"/>
                  </a:moveTo>
                  <a:cubicBezTo>
                    <a:pt x="8977" y="3412"/>
                    <a:pt x="8977" y="3413"/>
                    <a:pt x="8976" y="3413"/>
                  </a:cubicBezTo>
                  <a:lnTo>
                    <a:pt x="8976" y="3413"/>
                  </a:lnTo>
                  <a:lnTo>
                    <a:pt x="9282" y="4745"/>
                  </a:lnTo>
                  <a:lnTo>
                    <a:pt x="8978" y="3412"/>
                  </a:lnTo>
                  <a:close/>
                  <a:moveTo>
                    <a:pt x="5741" y="3538"/>
                  </a:moveTo>
                  <a:cubicBezTo>
                    <a:pt x="6349" y="3538"/>
                    <a:pt x="6771" y="3839"/>
                    <a:pt x="7021" y="4097"/>
                  </a:cubicBezTo>
                  <a:cubicBezTo>
                    <a:pt x="7215" y="4302"/>
                    <a:pt x="7225" y="4610"/>
                    <a:pt x="7045" y="4821"/>
                  </a:cubicBezTo>
                  <a:cubicBezTo>
                    <a:pt x="6424" y="5540"/>
                    <a:pt x="5684" y="5540"/>
                    <a:pt x="5684" y="5540"/>
                  </a:cubicBezTo>
                  <a:cubicBezTo>
                    <a:pt x="4153" y="5540"/>
                    <a:pt x="4163" y="3752"/>
                    <a:pt x="5442" y="3562"/>
                  </a:cubicBezTo>
                  <a:cubicBezTo>
                    <a:pt x="5546" y="3546"/>
                    <a:pt x="5646" y="3538"/>
                    <a:pt x="5741" y="3538"/>
                  </a:cubicBezTo>
                  <a:close/>
                  <a:moveTo>
                    <a:pt x="6017" y="1"/>
                  </a:moveTo>
                  <a:cubicBezTo>
                    <a:pt x="5888" y="1"/>
                    <a:pt x="5812" y="11"/>
                    <a:pt x="5812" y="11"/>
                  </a:cubicBezTo>
                  <a:cubicBezTo>
                    <a:pt x="1" y="386"/>
                    <a:pt x="1398" y="5119"/>
                    <a:pt x="1865" y="5601"/>
                  </a:cubicBezTo>
                  <a:lnTo>
                    <a:pt x="1881" y="5618"/>
                  </a:lnTo>
                  <a:cubicBezTo>
                    <a:pt x="2235" y="5978"/>
                    <a:pt x="2709" y="6218"/>
                    <a:pt x="3212" y="6296"/>
                  </a:cubicBezTo>
                  <a:cubicBezTo>
                    <a:pt x="3631" y="6358"/>
                    <a:pt x="4015" y="6386"/>
                    <a:pt x="4365" y="6386"/>
                  </a:cubicBezTo>
                  <a:cubicBezTo>
                    <a:pt x="6204" y="6386"/>
                    <a:pt x="7123" y="5635"/>
                    <a:pt x="7339" y="5293"/>
                  </a:cubicBezTo>
                  <a:cubicBezTo>
                    <a:pt x="7431" y="5139"/>
                    <a:pt x="7585" y="5027"/>
                    <a:pt x="7766" y="4996"/>
                  </a:cubicBezTo>
                  <a:cubicBezTo>
                    <a:pt x="7796" y="4989"/>
                    <a:pt x="7824" y="4986"/>
                    <a:pt x="7850" y="4986"/>
                  </a:cubicBezTo>
                  <a:cubicBezTo>
                    <a:pt x="7882" y="4986"/>
                    <a:pt x="7910" y="4990"/>
                    <a:pt x="7935" y="4996"/>
                  </a:cubicBezTo>
                  <a:cubicBezTo>
                    <a:pt x="8007" y="5006"/>
                    <a:pt x="8058" y="5053"/>
                    <a:pt x="8105" y="5103"/>
                  </a:cubicBezTo>
                  <a:cubicBezTo>
                    <a:pt x="8319" y="5392"/>
                    <a:pt x="8583" y="5470"/>
                    <a:pt x="8802" y="5470"/>
                  </a:cubicBezTo>
                  <a:cubicBezTo>
                    <a:pt x="8960" y="5470"/>
                    <a:pt x="9095" y="5429"/>
                    <a:pt x="9168" y="5397"/>
                  </a:cubicBezTo>
                  <a:cubicBezTo>
                    <a:pt x="9286" y="5345"/>
                    <a:pt x="9374" y="5222"/>
                    <a:pt x="9374" y="5222"/>
                  </a:cubicBezTo>
                  <a:cubicBezTo>
                    <a:pt x="9374" y="5222"/>
                    <a:pt x="9327" y="4949"/>
                    <a:pt x="9312" y="4878"/>
                  </a:cubicBezTo>
                  <a:lnTo>
                    <a:pt x="9282" y="4745"/>
                  </a:lnTo>
                  <a:lnTo>
                    <a:pt x="9307" y="4857"/>
                  </a:lnTo>
                  <a:cubicBezTo>
                    <a:pt x="9150" y="5105"/>
                    <a:pt x="8962" y="5190"/>
                    <a:pt x="8778" y="5190"/>
                  </a:cubicBezTo>
                  <a:cubicBezTo>
                    <a:pt x="8368" y="5190"/>
                    <a:pt x="7976" y="4764"/>
                    <a:pt x="7976" y="4764"/>
                  </a:cubicBezTo>
                  <a:cubicBezTo>
                    <a:pt x="7766" y="4579"/>
                    <a:pt x="7761" y="4337"/>
                    <a:pt x="7930" y="4112"/>
                  </a:cubicBezTo>
                  <a:cubicBezTo>
                    <a:pt x="8124" y="3844"/>
                    <a:pt x="8458" y="3526"/>
                    <a:pt x="8976" y="3413"/>
                  </a:cubicBezTo>
                  <a:lnTo>
                    <a:pt x="8976" y="3413"/>
                  </a:lnTo>
                  <a:lnTo>
                    <a:pt x="8973" y="3398"/>
                  </a:lnTo>
                  <a:cubicBezTo>
                    <a:pt x="8921" y="3120"/>
                    <a:pt x="8767" y="2580"/>
                    <a:pt x="8655" y="2179"/>
                  </a:cubicBezTo>
                  <a:cubicBezTo>
                    <a:pt x="8116" y="187"/>
                    <a:pt x="6575" y="1"/>
                    <a:pt x="6017" y="1"/>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2"/>
            <p:cNvSpPr/>
            <p:nvPr/>
          </p:nvSpPr>
          <p:spPr>
            <a:xfrm>
              <a:off x="3873758" y="2910438"/>
              <a:ext cx="214633" cy="119793"/>
            </a:xfrm>
            <a:custGeom>
              <a:rect b="b" l="l" r="r" t="t"/>
              <a:pathLst>
                <a:path extrusionOk="0" h="3879" w="6950">
                  <a:moveTo>
                    <a:pt x="6297" y="1"/>
                  </a:moveTo>
                  <a:cubicBezTo>
                    <a:pt x="6297" y="1"/>
                    <a:pt x="5449" y="52"/>
                    <a:pt x="5022" y="1153"/>
                  </a:cubicBezTo>
                  <a:cubicBezTo>
                    <a:pt x="5022" y="1153"/>
                    <a:pt x="4119" y="241"/>
                    <a:pt x="2920" y="241"/>
                  </a:cubicBezTo>
                  <a:cubicBezTo>
                    <a:pt x="2654" y="241"/>
                    <a:pt x="2372" y="286"/>
                    <a:pt x="2083" y="396"/>
                  </a:cubicBezTo>
                  <a:cubicBezTo>
                    <a:pt x="1720" y="536"/>
                    <a:pt x="1409" y="580"/>
                    <a:pt x="1147" y="580"/>
                  </a:cubicBezTo>
                  <a:cubicBezTo>
                    <a:pt x="704" y="580"/>
                    <a:pt x="401" y="454"/>
                    <a:pt x="226" y="454"/>
                  </a:cubicBezTo>
                  <a:cubicBezTo>
                    <a:pt x="49" y="454"/>
                    <a:pt x="0" y="580"/>
                    <a:pt x="64" y="1085"/>
                  </a:cubicBezTo>
                  <a:cubicBezTo>
                    <a:pt x="224" y="2362"/>
                    <a:pt x="1233" y="3879"/>
                    <a:pt x="2664" y="3879"/>
                  </a:cubicBezTo>
                  <a:cubicBezTo>
                    <a:pt x="2702" y="3879"/>
                    <a:pt x="2739" y="3878"/>
                    <a:pt x="2777" y="3876"/>
                  </a:cubicBezTo>
                  <a:cubicBezTo>
                    <a:pt x="4267" y="3793"/>
                    <a:pt x="4915" y="2842"/>
                    <a:pt x="4915" y="2842"/>
                  </a:cubicBezTo>
                  <a:cubicBezTo>
                    <a:pt x="4915" y="2842"/>
                    <a:pt x="5043" y="2632"/>
                    <a:pt x="5342" y="2545"/>
                  </a:cubicBezTo>
                  <a:cubicBezTo>
                    <a:pt x="5342" y="2545"/>
                    <a:pt x="5367" y="2540"/>
                    <a:pt x="5407" y="2540"/>
                  </a:cubicBezTo>
                  <a:cubicBezTo>
                    <a:pt x="5477" y="2540"/>
                    <a:pt x="5591" y="2557"/>
                    <a:pt x="5681" y="2652"/>
                  </a:cubicBezTo>
                  <a:cubicBezTo>
                    <a:pt x="5814" y="2801"/>
                    <a:pt x="5929" y="3018"/>
                    <a:pt x="6377" y="3018"/>
                  </a:cubicBezTo>
                  <a:cubicBezTo>
                    <a:pt x="6393" y="3018"/>
                    <a:pt x="6409" y="3018"/>
                    <a:pt x="6426" y="3017"/>
                  </a:cubicBezTo>
                  <a:cubicBezTo>
                    <a:pt x="6909" y="3002"/>
                    <a:pt x="6950" y="2771"/>
                    <a:pt x="6950" y="2771"/>
                  </a:cubicBezTo>
                  <a:cubicBezTo>
                    <a:pt x="6950" y="2771"/>
                    <a:pt x="6585" y="931"/>
                    <a:pt x="6297"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2"/>
            <p:cNvSpPr/>
            <p:nvPr/>
          </p:nvSpPr>
          <p:spPr>
            <a:xfrm>
              <a:off x="3887006" y="2934434"/>
              <a:ext cx="131745" cy="71524"/>
            </a:xfrm>
            <a:custGeom>
              <a:rect b="b" l="l" r="r" t="t"/>
              <a:pathLst>
                <a:path extrusionOk="0" h="2316" w="4266">
                  <a:moveTo>
                    <a:pt x="2495" y="1"/>
                  </a:moveTo>
                  <a:cubicBezTo>
                    <a:pt x="2245" y="1"/>
                    <a:pt x="1966" y="39"/>
                    <a:pt x="1654" y="129"/>
                  </a:cubicBezTo>
                  <a:cubicBezTo>
                    <a:pt x="1" y="604"/>
                    <a:pt x="1371" y="2315"/>
                    <a:pt x="2726" y="2315"/>
                  </a:cubicBezTo>
                  <a:cubicBezTo>
                    <a:pt x="2761" y="2315"/>
                    <a:pt x="2796" y="2314"/>
                    <a:pt x="2831" y="2312"/>
                  </a:cubicBezTo>
                  <a:lnTo>
                    <a:pt x="2831" y="2312"/>
                  </a:lnTo>
                  <a:cubicBezTo>
                    <a:pt x="2831" y="2312"/>
                    <a:pt x="2831" y="2312"/>
                    <a:pt x="2830" y="2312"/>
                  </a:cubicBezTo>
                  <a:cubicBezTo>
                    <a:pt x="2803" y="2312"/>
                    <a:pt x="1598" y="2306"/>
                    <a:pt x="1654" y="1228"/>
                  </a:cubicBezTo>
                  <a:cubicBezTo>
                    <a:pt x="1654" y="1228"/>
                    <a:pt x="1731" y="348"/>
                    <a:pt x="2955" y="348"/>
                  </a:cubicBezTo>
                  <a:cubicBezTo>
                    <a:pt x="3077" y="348"/>
                    <a:pt x="3210" y="356"/>
                    <a:pt x="3355" y="376"/>
                  </a:cubicBezTo>
                  <a:cubicBezTo>
                    <a:pt x="3355" y="376"/>
                    <a:pt x="3915" y="530"/>
                    <a:pt x="4265" y="1002"/>
                  </a:cubicBezTo>
                  <a:cubicBezTo>
                    <a:pt x="4265" y="1002"/>
                    <a:pt x="3778" y="1"/>
                    <a:pt x="2495"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2"/>
            <p:cNvSpPr/>
            <p:nvPr/>
          </p:nvSpPr>
          <p:spPr>
            <a:xfrm>
              <a:off x="4043763" y="2928690"/>
              <a:ext cx="32396" cy="33044"/>
            </a:xfrm>
            <a:custGeom>
              <a:rect b="b" l="l" r="r" t="t"/>
              <a:pathLst>
                <a:path extrusionOk="0" h="1070" w="1049">
                  <a:moveTo>
                    <a:pt x="961" y="0"/>
                  </a:moveTo>
                  <a:cubicBezTo>
                    <a:pt x="961" y="0"/>
                    <a:pt x="380" y="227"/>
                    <a:pt x="1" y="1070"/>
                  </a:cubicBezTo>
                  <a:cubicBezTo>
                    <a:pt x="1" y="1070"/>
                    <a:pt x="309" y="597"/>
                    <a:pt x="1049" y="365"/>
                  </a:cubicBezTo>
                  <a:lnTo>
                    <a:pt x="961" y="0"/>
                  </a:ln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2"/>
            <p:cNvSpPr/>
            <p:nvPr/>
          </p:nvSpPr>
          <p:spPr>
            <a:xfrm>
              <a:off x="3927153" y="2944007"/>
              <a:ext cx="94902" cy="61827"/>
            </a:xfrm>
            <a:custGeom>
              <a:rect b="b" l="l" r="r" t="t"/>
              <a:pathLst>
                <a:path extrusionOk="0" h="2002" w="3073">
                  <a:moveTo>
                    <a:pt x="1588" y="0"/>
                  </a:moveTo>
                  <a:cubicBezTo>
                    <a:pt x="1493" y="0"/>
                    <a:pt x="1393" y="8"/>
                    <a:pt x="1289" y="24"/>
                  </a:cubicBezTo>
                  <a:cubicBezTo>
                    <a:pt x="10" y="214"/>
                    <a:pt x="0" y="2002"/>
                    <a:pt x="1531" y="2002"/>
                  </a:cubicBezTo>
                  <a:cubicBezTo>
                    <a:pt x="1531" y="2002"/>
                    <a:pt x="2271" y="2002"/>
                    <a:pt x="2892" y="1283"/>
                  </a:cubicBezTo>
                  <a:cubicBezTo>
                    <a:pt x="3072" y="1072"/>
                    <a:pt x="3062" y="759"/>
                    <a:pt x="2868" y="559"/>
                  </a:cubicBezTo>
                  <a:cubicBezTo>
                    <a:pt x="2618" y="301"/>
                    <a:pt x="2196" y="0"/>
                    <a:pt x="1588" y="0"/>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2"/>
            <p:cNvSpPr/>
            <p:nvPr/>
          </p:nvSpPr>
          <p:spPr>
            <a:xfrm>
              <a:off x="4038544" y="2939962"/>
              <a:ext cx="47806" cy="55094"/>
            </a:xfrm>
            <a:custGeom>
              <a:rect b="b" l="l" r="r" t="t"/>
              <a:pathLst>
                <a:path extrusionOk="0" h="1784" w="1548">
                  <a:moveTo>
                    <a:pt x="1218" y="0"/>
                  </a:moveTo>
                  <a:cubicBezTo>
                    <a:pt x="699" y="119"/>
                    <a:pt x="364" y="437"/>
                    <a:pt x="170" y="705"/>
                  </a:cubicBezTo>
                  <a:cubicBezTo>
                    <a:pt x="1" y="930"/>
                    <a:pt x="6" y="1172"/>
                    <a:pt x="216" y="1357"/>
                  </a:cubicBezTo>
                  <a:cubicBezTo>
                    <a:pt x="216" y="1357"/>
                    <a:pt x="608" y="1783"/>
                    <a:pt x="1018" y="1783"/>
                  </a:cubicBezTo>
                  <a:cubicBezTo>
                    <a:pt x="1202" y="1783"/>
                    <a:pt x="1390" y="1698"/>
                    <a:pt x="1547" y="1450"/>
                  </a:cubicBezTo>
                  <a:lnTo>
                    <a:pt x="1218" y="0"/>
                  </a:ln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2"/>
            <p:cNvSpPr/>
            <p:nvPr/>
          </p:nvSpPr>
          <p:spPr>
            <a:xfrm>
              <a:off x="3947597" y="2955835"/>
              <a:ext cx="65718" cy="39066"/>
            </a:xfrm>
            <a:custGeom>
              <a:rect b="b" l="l" r="r" t="t"/>
              <a:pathLst>
                <a:path extrusionOk="0" h="1265" w="2128">
                  <a:moveTo>
                    <a:pt x="1119" y="0"/>
                  </a:moveTo>
                  <a:cubicBezTo>
                    <a:pt x="471" y="0"/>
                    <a:pt x="0" y="587"/>
                    <a:pt x="0" y="587"/>
                  </a:cubicBezTo>
                  <a:cubicBezTo>
                    <a:pt x="0" y="587"/>
                    <a:pt x="380" y="1264"/>
                    <a:pt x="1008" y="1264"/>
                  </a:cubicBezTo>
                  <a:cubicBezTo>
                    <a:pt x="1050" y="1264"/>
                    <a:pt x="1092" y="1261"/>
                    <a:pt x="1136" y="1255"/>
                  </a:cubicBezTo>
                  <a:cubicBezTo>
                    <a:pt x="1841" y="1151"/>
                    <a:pt x="2128" y="520"/>
                    <a:pt x="2128" y="520"/>
                  </a:cubicBezTo>
                  <a:cubicBezTo>
                    <a:pt x="1773" y="132"/>
                    <a:pt x="1426" y="0"/>
                    <a:pt x="11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2"/>
            <p:cNvSpPr/>
            <p:nvPr/>
          </p:nvSpPr>
          <p:spPr>
            <a:xfrm>
              <a:off x="3959517" y="2954631"/>
              <a:ext cx="43977" cy="41969"/>
            </a:xfrm>
            <a:custGeom>
              <a:rect b="b" l="l" r="r" t="t"/>
              <a:pathLst>
                <a:path extrusionOk="0" h="1359" w="1424">
                  <a:moveTo>
                    <a:pt x="708" y="1"/>
                  </a:moveTo>
                  <a:cubicBezTo>
                    <a:pt x="686" y="1"/>
                    <a:pt x="664" y="2"/>
                    <a:pt x="642" y="4"/>
                  </a:cubicBezTo>
                  <a:cubicBezTo>
                    <a:pt x="272" y="45"/>
                    <a:pt x="0" y="374"/>
                    <a:pt x="41" y="749"/>
                  </a:cubicBezTo>
                  <a:cubicBezTo>
                    <a:pt x="75" y="1097"/>
                    <a:pt x="373" y="1359"/>
                    <a:pt x="716" y="1359"/>
                  </a:cubicBezTo>
                  <a:cubicBezTo>
                    <a:pt x="737" y="1359"/>
                    <a:pt x="759" y="1358"/>
                    <a:pt x="781" y="1356"/>
                  </a:cubicBezTo>
                  <a:cubicBezTo>
                    <a:pt x="1156" y="1314"/>
                    <a:pt x="1424" y="986"/>
                    <a:pt x="1388" y="609"/>
                  </a:cubicBezTo>
                  <a:cubicBezTo>
                    <a:pt x="1353" y="261"/>
                    <a:pt x="1056" y="1"/>
                    <a:pt x="70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2"/>
            <p:cNvSpPr/>
            <p:nvPr/>
          </p:nvSpPr>
          <p:spPr>
            <a:xfrm>
              <a:off x="4042157" y="2950554"/>
              <a:ext cx="53705" cy="36009"/>
            </a:xfrm>
            <a:custGeom>
              <a:rect b="b" l="l" r="r" t="t"/>
              <a:pathLst>
                <a:path extrusionOk="0" h="1166" w="1739">
                  <a:moveTo>
                    <a:pt x="900" y="1"/>
                  </a:moveTo>
                  <a:cubicBezTo>
                    <a:pt x="375" y="1"/>
                    <a:pt x="1" y="532"/>
                    <a:pt x="1" y="532"/>
                  </a:cubicBezTo>
                  <a:cubicBezTo>
                    <a:pt x="1" y="532"/>
                    <a:pt x="325" y="1166"/>
                    <a:pt x="840" y="1166"/>
                  </a:cubicBezTo>
                  <a:cubicBezTo>
                    <a:pt x="872" y="1166"/>
                    <a:pt x="904" y="1163"/>
                    <a:pt x="937" y="1158"/>
                  </a:cubicBezTo>
                  <a:cubicBezTo>
                    <a:pt x="1507" y="1076"/>
                    <a:pt x="1739" y="490"/>
                    <a:pt x="1739" y="490"/>
                  </a:cubicBezTo>
                  <a:cubicBezTo>
                    <a:pt x="1441" y="124"/>
                    <a:pt x="1153" y="1"/>
                    <a:pt x="90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2"/>
            <p:cNvSpPr/>
            <p:nvPr/>
          </p:nvSpPr>
          <p:spPr>
            <a:xfrm>
              <a:off x="4046913" y="2949906"/>
              <a:ext cx="36225" cy="38727"/>
            </a:xfrm>
            <a:custGeom>
              <a:rect b="b" l="l" r="r" t="t"/>
              <a:pathLst>
                <a:path extrusionOk="0" h="1254" w="1173">
                  <a:moveTo>
                    <a:pt x="575" y="0"/>
                  </a:moveTo>
                  <a:cubicBezTo>
                    <a:pt x="559" y="0"/>
                    <a:pt x="542" y="1"/>
                    <a:pt x="525" y="3"/>
                  </a:cubicBezTo>
                  <a:cubicBezTo>
                    <a:pt x="223" y="34"/>
                    <a:pt x="1" y="337"/>
                    <a:pt x="38" y="681"/>
                  </a:cubicBezTo>
                  <a:cubicBezTo>
                    <a:pt x="72" y="1006"/>
                    <a:pt x="317" y="1253"/>
                    <a:pt x="599" y="1253"/>
                  </a:cubicBezTo>
                  <a:cubicBezTo>
                    <a:pt x="615" y="1253"/>
                    <a:pt x="632" y="1253"/>
                    <a:pt x="648" y="1251"/>
                  </a:cubicBezTo>
                  <a:cubicBezTo>
                    <a:pt x="952" y="1220"/>
                    <a:pt x="1173" y="912"/>
                    <a:pt x="1137" y="568"/>
                  </a:cubicBezTo>
                  <a:cubicBezTo>
                    <a:pt x="1103" y="243"/>
                    <a:pt x="858" y="0"/>
                    <a:pt x="57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2"/>
            <p:cNvSpPr/>
            <p:nvPr/>
          </p:nvSpPr>
          <p:spPr>
            <a:xfrm>
              <a:off x="3872862" y="2909574"/>
              <a:ext cx="192522" cy="38387"/>
            </a:xfrm>
            <a:custGeom>
              <a:rect b="b" l="l" r="r" t="t"/>
              <a:pathLst>
                <a:path extrusionOk="0" h="1243" w="6234">
                  <a:moveTo>
                    <a:pt x="6164" y="0"/>
                  </a:moveTo>
                  <a:cubicBezTo>
                    <a:pt x="6158" y="0"/>
                    <a:pt x="6152" y="1"/>
                    <a:pt x="6146" y="3"/>
                  </a:cubicBezTo>
                  <a:cubicBezTo>
                    <a:pt x="5463" y="188"/>
                    <a:pt x="5134" y="830"/>
                    <a:pt x="5031" y="1067"/>
                  </a:cubicBezTo>
                  <a:cubicBezTo>
                    <a:pt x="4803" y="855"/>
                    <a:pt x="4037" y="215"/>
                    <a:pt x="2981" y="215"/>
                  </a:cubicBezTo>
                  <a:cubicBezTo>
                    <a:pt x="2703" y="215"/>
                    <a:pt x="2405" y="260"/>
                    <a:pt x="2091" y="368"/>
                  </a:cubicBezTo>
                  <a:cubicBezTo>
                    <a:pt x="1667" y="514"/>
                    <a:pt x="1338" y="561"/>
                    <a:pt x="1081" y="561"/>
                  </a:cubicBezTo>
                  <a:cubicBezTo>
                    <a:pt x="796" y="561"/>
                    <a:pt x="598" y="504"/>
                    <a:pt x="452" y="460"/>
                  </a:cubicBezTo>
                  <a:cubicBezTo>
                    <a:pt x="369" y="435"/>
                    <a:pt x="300" y="413"/>
                    <a:pt x="240" y="413"/>
                  </a:cubicBezTo>
                  <a:cubicBezTo>
                    <a:pt x="205" y="413"/>
                    <a:pt x="173" y="421"/>
                    <a:pt x="144" y="441"/>
                  </a:cubicBezTo>
                  <a:cubicBezTo>
                    <a:pt x="72" y="491"/>
                    <a:pt x="31" y="589"/>
                    <a:pt x="6" y="804"/>
                  </a:cubicBezTo>
                  <a:cubicBezTo>
                    <a:pt x="1" y="841"/>
                    <a:pt x="25" y="872"/>
                    <a:pt x="56" y="872"/>
                  </a:cubicBezTo>
                  <a:cubicBezTo>
                    <a:pt x="60" y="873"/>
                    <a:pt x="63" y="873"/>
                    <a:pt x="67" y="873"/>
                  </a:cubicBezTo>
                  <a:cubicBezTo>
                    <a:pt x="99" y="873"/>
                    <a:pt x="124" y="853"/>
                    <a:pt x="129" y="820"/>
                  </a:cubicBezTo>
                  <a:cubicBezTo>
                    <a:pt x="139" y="718"/>
                    <a:pt x="165" y="574"/>
                    <a:pt x="210" y="548"/>
                  </a:cubicBezTo>
                  <a:cubicBezTo>
                    <a:pt x="219" y="542"/>
                    <a:pt x="231" y="539"/>
                    <a:pt x="247" y="539"/>
                  </a:cubicBezTo>
                  <a:cubicBezTo>
                    <a:pt x="286" y="539"/>
                    <a:pt x="346" y="556"/>
                    <a:pt x="416" y="579"/>
                  </a:cubicBezTo>
                  <a:cubicBezTo>
                    <a:pt x="562" y="620"/>
                    <a:pt x="778" y="684"/>
                    <a:pt x="1091" y="684"/>
                  </a:cubicBezTo>
                  <a:cubicBezTo>
                    <a:pt x="1360" y="684"/>
                    <a:pt x="1702" y="636"/>
                    <a:pt x="2133" y="486"/>
                  </a:cubicBezTo>
                  <a:cubicBezTo>
                    <a:pt x="2434" y="381"/>
                    <a:pt x="2719" y="339"/>
                    <a:pt x="2986" y="339"/>
                  </a:cubicBezTo>
                  <a:cubicBezTo>
                    <a:pt x="4187" y="339"/>
                    <a:pt x="4997" y="1208"/>
                    <a:pt x="5005" y="1221"/>
                  </a:cubicBezTo>
                  <a:cubicBezTo>
                    <a:pt x="5020" y="1231"/>
                    <a:pt x="5036" y="1242"/>
                    <a:pt x="5051" y="1242"/>
                  </a:cubicBezTo>
                  <a:lnTo>
                    <a:pt x="5067" y="1242"/>
                  </a:lnTo>
                  <a:cubicBezTo>
                    <a:pt x="5088" y="1236"/>
                    <a:pt x="5103" y="1221"/>
                    <a:pt x="5108" y="1200"/>
                  </a:cubicBezTo>
                  <a:cubicBezTo>
                    <a:pt x="5113" y="1190"/>
                    <a:pt x="5416" y="327"/>
                    <a:pt x="6177" y="121"/>
                  </a:cubicBezTo>
                  <a:cubicBezTo>
                    <a:pt x="6213" y="111"/>
                    <a:pt x="6234" y="75"/>
                    <a:pt x="6223" y="45"/>
                  </a:cubicBezTo>
                  <a:cubicBezTo>
                    <a:pt x="6215" y="19"/>
                    <a:pt x="6192" y="0"/>
                    <a:pt x="616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2"/>
            <p:cNvSpPr/>
            <p:nvPr/>
          </p:nvSpPr>
          <p:spPr>
            <a:xfrm>
              <a:off x="3874931" y="2833635"/>
              <a:ext cx="146661" cy="58739"/>
            </a:xfrm>
            <a:custGeom>
              <a:rect b="b" l="l" r="r" t="t"/>
              <a:pathLst>
                <a:path extrusionOk="0" h="1902" w="4749">
                  <a:moveTo>
                    <a:pt x="3466" y="1"/>
                  </a:moveTo>
                  <a:cubicBezTo>
                    <a:pt x="3206" y="1"/>
                    <a:pt x="2903" y="27"/>
                    <a:pt x="2554" y="94"/>
                  </a:cubicBezTo>
                  <a:cubicBezTo>
                    <a:pt x="612" y="469"/>
                    <a:pt x="0" y="1188"/>
                    <a:pt x="0" y="1188"/>
                  </a:cubicBezTo>
                  <a:cubicBezTo>
                    <a:pt x="0" y="1188"/>
                    <a:pt x="720" y="1070"/>
                    <a:pt x="1587" y="1070"/>
                  </a:cubicBezTo>
                  <a:cubicBezTo>
                    <a:pt x="2588" y="1070"/>
                    <a:pt x="3784" y="1227"/>
                    <a:pt x="4291" y="1902"/>
                  </a:cubicBezTo>
                  <a:cubicBezTo>
                    <a:pt x="4291" y="1902"/>
                    <a:pt x="4620" y="951"/>
                    <a:pt x="4749" y="310"/>
                  </a:cubicBezTo>
                  <a:cubicBezTo>
                    <a:pt x="4749" y="310"/>
                    <a:pt x="4363" y="1"/>
                    <a:pt x="3466"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2"/>
            <p:cNvSpPr/>
            <p:nvPr/>
          </p:nvSpPr>
          <p:spPr>
            <a:xfrm>
              <a:off x="3881725" y="2845494"/>
              <a:ext cx="140176" cy="55094"/>
            </a:xfrm>
            <a:custGeom>
              <a:rect b="b" l="l" r="r" t="t"/>
              <a:pathLst>
                <a:path extrusionOk="0" h="1784" w="4539">
                  <a:moveTo>
                    <a:pt x="4504" y="0"/>
                  </a:moveTo>
                  <a:cubicBezTo>
                    <a:pt x="4491" y="0"/>
                    <a:pt x="4479" y="7"/>
                    <a:pt x="4472" y="23"/>
                  </a:cubicBezTo>
                  <a:cubicBezTo>
                    <a:pt x="4322" y="389"/>
                    <a:pt x="4160" y="754"/>
                    <a:pt x="3993" y="1114"/>
                  </a:cubicBezTo>
                  <a:lnTo>
                    <a:pt x="3993" y="1114"/>
                  </a:lnTo>
                  <a:cubicBezTo>
                    <a:pt x="3772" y="947"/>
                    <a:pt x="3526" y="830"/>
                    <a:pt x="3274" y="747"/>
                  </a:cubicBezTo>
                  <a:cubicBezTo>
                    <a:pt x="2920" y="624"/>
                    <a:pt x="2555" y="573"/>
                    <a:pt x="2195" y="547"/>
                  </a:cubicBezTo>
                  <a:cubicBezTo>
                    <a:pt x="2036" y="536"/>
                    <a:pt x="1879" y="530"/>
                    <a:pt x="1722" y="530"/>
                  </a:cubicBezTo>
                  <a:cubicBezTo>
                    <a:pt x="1518" y="530"/>
                    <a:pt x="1317" y="540"/>
                    <a:pt x="1116" y="557"/>
                  </a:cubicBezTo>
                  <a:cubicBezTo>
                    <a:pt x="762" y="583"/>
                    <a:pt x="407" y="629"/>
                    <a:pt x="58" y="701"/>
                  </a:cubicBezTo>
                  <a:cubicBezTo>
                    <a:pt x="27" y="706"/>
                    <a:pt x="1" y="737"/>
                    <a:pt x="6" y="773"/>
                  </a:cubicBezTo>
                  <a:cubicBezTo>
                    <a:pt x="10" y="801"/>
                    <a:pt x="37" y="825"/>
                    <a:pt x="69" y="825"/>
                  </a:cubicBezTo>
                  <a:cubicBezTo>
                    <a:pt x="72" y="825"/>
                    <a:pt x="74" y="825"/>
                    <a:pt x="77" y="825"/>
                  </a:cubicBezTo>
                  <a:cubicBezTo>
                    <a:pt x="423" y="789"/>
                    <a:pt x="777" y="773"/>
                    <a:pt x="1121" y="773"/>
                  </a:cubicBezTo>
                  <a:cubicBezTo>
                    <a:pt x="1471" y="778"/>
                    <a:pt x="1820" y="804"/>
                    <a:pt x="2159" y="855"/>
                  </a:cubicBezTo>
                  <a:cubicBezTo>
                    <a:pt x="2498" y="906"/>
                    <a:pt x="2833" y="989"/>
                    <a:pt x="3130" y="1122"/>
                  </a:cubicBezTo>
                  <a:cubicBezTo>
                    <a:pt x="3433" y="1251"/>
                    <a:pt x="3701" y="1436"/>
                    <a:pt x="3881" y="1672"/>
                  </a:cubicBezTo>
                  <a:lnTo>
                    <a:pt x="3917" y="1708"/>
                  </a:lnTo>
                  <a:cubicBezTo>
                    <a:pt x="3948" y="1745"/>
                    <a:pt x="3993" y="1769"/>
                    <a:pt x="4045" y="1780"/>
                  </a:cubicBezTo>
                  <a:cubicBezTo>
                    <a:pt x="4057" y="1782"/>
                    <a:pt x="4070" y="1783"/>
                    <a:pt x="4082" y="1783"/>
                  </a:cubicBezTo>
                  <a:cubicBezTo>
                    <a:pt x="4191" y="1783"/>
                    <a:pt x="4289" y="1706"/>
                    <a:pt x="4308" y="1591"/>
                  </a:cubicBezTo>
                  <a:cubicBezTo>
                    <a:pt x="4394" y="1076"/>
                    <a:pt x="4477" y="557"/>
                    <a:pt x="4538" y="38"/>
                  </a:cubicBezTo>
                  <a:cubicBezTo>
                    <a:pt x="4538" y="23"/>
                    <a:pt x="4533" y="7"/>
                    <a:pt x="4517" y="2"/>
                  </a:cubicBezTo>
                  <a:cubicBezTo>
                    <a:pt x="4513" y="1"/>
                    <a:pt x="4508" y="0"/>
                    <a:pt x="450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2"/>
            <p:cNvSpPr/>
            <p:nvPr/>
          </p:nvSpPr>
          <p:spPr>
            <a:xfrm>
              <a:off x="3932526" y="2868223"/>
              <a:ext cx="88262" cy="34465"/>
            </a:xfrm>
            <a:custGeom>
              <a:rect b="b" l="l" r="r" t="t"/>
              <a:pathLst>
                <a:path extrusionOk="0" h="1116" w="2858">
                  <a:moveTo>
                    <a:pt x="2792" y="0"/>
                  </a:moveTo>
                  <a:cubicBezTo>
                    <a:pt x="2760" y="0"/>
                    <a:pt x="2734" y="25"/>
                    <a:pt x="2729" y="53"/>
                  </a:cubicBezTo>
                  <a:cubicBezTo>
                    <a:pt x="2718" y="129"/>
                    <a:pt x="2708" y="217"/>
                    <a:pt x="2703" y="309"/>
                  </a:cubicBezTo>
                  <a:cubicBezTo>
                    <a:pt x="2673" y="582"/>
                    <a:pt x="2637" y="962"/>
                    <a:pt x="2509" y="983"/>
                  </a:cubicBezTo>
                  <a:cubicBezTo>
                    <a:pt x="2484" y="987"/>
                    <a:pt x="2462" y="989"/>
                    <a:pt x="2443" y="989"/>
                  </a:cubicBezTo>
                  <a:cubicBezTo>
                    <a:pt x="2331" y="989"/>
                    <a:pt x="2298" y="925"/>
                    <a:pt x="2298" y="916"/>
                  </a:cubicBezTo>
                  <a:cubicBezTo>
                    <a:pt x="2293" y="910"/>
                    <a:pt x="2293" y="905"/>
                    <a:pt x="2287" y="900"/>
                  </a:cubicBezTo>
                  <a:cubicBezTo>
                    <a:pt x="1660" y="68"/>
                    <a:pt x="128" y="6"/>
                    <a:pt x="62" y="1"/>
                  </a:cubicBezTo>
                  <a:cubicBezTo>
                    <a:pt x="31" y="1"/>
                    <a:pt x="0" y="27"/>
                    <a:pt x="0" y="63"/>
                  </a:cubicBezTo>
                  <a:cubicBezTo>
                    <a:pt x="0" y="98"/>
                    <a:pt x="26" y="124"/>
                    <a:pt x="62" y="124"/>
                  </a:cubicBezTo>
                  <a:cubicBezTo>
                    <a:pt x="78" y="124"/>
                    <a:pt x="1589" y="191"/>
                    <a:pt x="2184" y="972"/>
                  </a:cubicBezTo>
                  <a:cubicBezTo>
                    <a:pt x="2210" y="1028"/>
                    <a:pt x="2293" y="1116"/>
                    <a:pt x="2447" y="1116"/>
                  </a:cubicBezTo>
                  <a:cubicBezTo>
                    <a:pt x="2472" y="1116"/>
                    <a:pt x="2498" y="1111"/>
                    <a:pt x="2528" y="1106"/>
                  </a:cubicBezTo>
                  <a:cubicBezTo>
                    <a:pt x="2749" y="1064"/>
                    <a:pt x="2786" y="684"/>
                    <a:pt x="2822" y="319"/>
                  </a:cubicBezTo>
                  <a:cubicBezTo>
                    <a:pt x="2832" y="232"/>
                    <a:pt x="2842" y="150"/>
                    <a:pt x="2853" y="73"/>
                  </a:cubicBezTo>
                  <a:cubicBezTo>
                    <a:pt x="2858" y="37"/>
                    <a:pt x="2832" y="6"/>
                    <a:pt x="2801" y="1"/>
                  </a:cubicBezTo>
                  <a:cubicBezTo>
                    <a:pt x="2798" y="1"/>
                    <a:pt x="2795" y="0"/>
                    <a:pt x="279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2"/>
            <p:cNvSpPr/>
            <p:nvPr/>
          </p:nvSpPr>
          <p:spPr>
            <a:xfrm>
              <a:off x="3614627" y="3625697"/>
              <a:ext cx="609003" cy="764651"/>
            </a:xfrm>
            <a:custGeom>
              <a:rect b="b" l="l" r="r" t="t"/>
              <a:pathLst>
                <a:path extrusionOk="0" h="24760" w="19720">
                  <a:moveTo>
                    <a:pt x="4673" y="0"/>
                  </a:moveTo>
                  <a:cubicBezTo>
                    <a:pt x="4673" y="0"/>
                    <a:pt x="2694" y="3474"/>
                    <a:pt x="2227" y="10839"/>
                  </a:cubicBezTo>
                  <a:cubicBezTo>
                    <a:pt x="2227" y="10839"/>
                    <a:pt x="392" y="20582"/>
                    <a:pt x="1" y="24759"/>
                  </a:cubicBezTo>
                  <a:lnTo>
                    <a:pt x="2714" y="24759"/>
                  </a:lnTo>
                  <a:cubicBezTo>
                    <a:pt x="2714" y="24759"/>
                    <a:pt x="6050" y="16965"/>
                    <a:pt x="6553" y="12426"/>
                  </a:cubicBezTo>
                  <a:cubicBezTo>
                    <a:pt x="6553" y="12426"/>
                    <a:pt x="9117" y="8099"/>
                    <a:pt x="9862" y="3624"/>
                  </a:cubicBezTo>
                  <a:cubicBezTo>
                    <a:pt x="10602" y="8099"/>
                    <a:pt x="13166" y="12426"/>
                    <a:pt x="13166" y="12426"/>
                  </a:cubicBezTo>
                  <a:cubicBezTo>
                    <a:pt x="13676" y="16965"/>
                    <a:pt x="17011" y="24759"/>
                    <a:pt x="17011" y="24759"/>
                  </a:cubicBezTo>
                  <a:lnTo>
                    <a:pt x="19719" y="24759"/>
                  </a:lnTo>
                  <a:cubicBezTo>
                    <a:pt x="19333" y="20582"/>
                    <a:pt x="17494" y="10839"/>
                    <a:pt x="17494" y="10839"/>
                  </a:cubicBezTo>
                  <a:cubicBezTo>
                    <a:pt x="17155" y="3341"/>
                    <a:pt x="15073" y="0"/>
                    <a:pt x="15073" y="0"/>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2"/>
            <p:cNvSpPr/>
            <p:nvPr/>
          </p:nvSpPr>
          <p:spPr>
            <a:xfrm>
              <a:off x="3479611" y="3171237"/>
              <a:ext cx="879070" cy="389922"/>
            </a:xfrm>
            <a:custGeom>
              <a:rect b="b" l="l" r="r" t="t"/>
              <a:pathLst>
                <a:path extrusionOk="0" h="12626" w="28465">
                  <a:moveTo>
                    <a:pt x="16255" y="0"/>
                  </a:moveTo>
                  <a:cubicBezTo>
                    <a:pt x="16135" y="0"/>
                    <a:pt x="16070" y="4"/>
                    <a:pt x="16070" y="4"/>
                  </a:cubicBezTo>
                  <a:cubicBezTo>
                    <a:pt x="15093" y="518"/>
                    <a:pt x="14856" y="739"/>
                    <a:pt x="14234" y="786"/>
                  </a:cubicBezTo>
                  <a:cubicBezTo>
                    <a:pt x="13608" y="739"/>
                    <a:pt x="12883" y="518"/>
                    <a:pt x="11907" y="4"/>
                  </a:cubicBezTo>
                  <a:cubicBezTo>
                    <a:pt x="11907" y="4"/>
                    <a:pt x="9775" y="307"/>
                    <a:pt x="8433" y="796"/>
                  </a:cubicBezTo>
                  <a:cubicBezTo>
                    <a:pt x="7092" y="1284"/>
                    <a:pt x="1" y="4346"/>
                    <a:pt x="1932" y="7728"/>
                  </a:cubicBezTo>
                  <a:cubicBezTo>
                    <a:pt x="3869" y="11115"/>
                    <a:pt x="7019" y="12584"/>
                    <a:pt x="7019" y="12584"/>
                  </a:cubicBezTo>
                  <a:cubicBezTo>
                    <a:pt x="7019" y="12584"/>
                    <a:pt x="8084" y="11135"/>
                    <a:pt x="8356" y="10437"/>
                  </a:cubicBezTo>
                  <a:cubicBezTo>
                    <a:pt x="8356" y="10437"/>
                    <a:pt x="6593" y="9028"/>
                    <a:pt x="5155" y="6587"/>
                  </a:cubicBezTo>
                  <a:cubicBezTo>
                    <a:pt x="5155" y="6587"/>
                    <a:pt x="9533" y="5205"/>
                    <a:pt x="10504" y="4562"/>
                  </a:cubicBezTo>
                  <a:lnTo>
                    <a:pt x="17668" y="4547"/>
                  </a:lnTo>
                  <a:cubicBezTo>
                    <a:pt x="18644" y="5195"/>
                    <a:pt x="23315" y="6587"/>
                    <a:pt x="23315" y="6587"/>
                  </a:cubicBezTo>
                  <a:cubicBezTo>
                    <a:pt x="21871" y="9028"/>
                    <a:pt x="20180" y="10477"/>
                    <a:pt x="20180" y="10477"/>
                  </a:cubicBezTo>
                  <a:cubicBezTo>
                    <a:pt x="20453" y="11181"/>
                    <a:pt x="21516" y="12626"/>
                    <a:pt x="21516" y="12626"/>
                  </a:cubicBezTo>
                  <a:cubicBezTo>
                    <a:pt x="21516" y="12626"/>
                    <a:pt x="24599" y="11115"/>
                    <a:pt x="26532" y="7728"/>
                  </a:cubicBezTo>
                  <a:cubicBezTo>
                    <a:pt x="28465" y="4346"/>
                    <a:pt x="21347" y="1361"/>
                    <a:pt x="20031" y="796"/>
                  </a:cubicBezTo>
                  <a:cubicBezTo>
                    <a:pt x="18338" y="68"/>
                    <a:pt x="16777" y="0"/>
                    <a:pt x="16255" y="0"/>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2"/>
            <p:cNvSpPr/>
            <p:nvPr/>
          </p:nvSpPr>
          <p:spPr>
            <a:xfrm>
              <a:off x="3758908" y="3361316"/>
              <a:ext cx="321240" cy="264416"/>
            </a:xfrm>
            <a:custGeom>
              <a:rect b="b" l="l" r="r" t="t"/>
              <a:pathLst>
                <a:path extrusionOk="0" h="8562" w="10402">
                  <a:moveTo>
                    <a:pt x="1568" y="1"/>
                  </a:moveTo>
                  <a:cubicBezTo>
                    <a:pt x="1568" y="1"/>
                    <a:pt x="1691" y="4749"/>
                    <a:pt x="1" y="8561"/>
                  </a:cubicBezTo>
                  <a:lnTo>
                    <a:pt x="10401" y="8561"/>
                  </a:lnTo>
                  <a:cubicBezTo>
                    <a:pt x="10401" y="8561"/>
                    <a:pt x="8316" y="4954"/>
                    <a:pt x="8470" y="32"/>
                  </a:cubicBezTo>
                  <a:lnTo>
                    <a:pt x="1568" y="1"/>
                  </a:ln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2"/>
            <p:cNvSpPr/>
            <p:nvPr/>
          </p:nvSpPr>
          <p:spPr>
            <a:xfrm>
              <a:off x="4077888" y="3623720"/>
              <a:ext cx="59881" cy="157192"/>
            </a:xfrm>
            <a:custGeom>
              <a:rect b="b" l="l" r="r" t="t"/>
              <a:pathLst>
                <a:path extrusionOk="0" h="5090" w="1939">
                  <a:moveTo>
                    <a:pt x="75" y="1"/>
                  </a:moveTo>
                  <a:cubicBezTo>
                    <a:pt x="62" y="1"/>
                    <a:pt x="49" y="5"/>
                    <a:pt x="36" y="14"/>
                  </a:cubicBezTo>
                  <a:cubicBezTo>
                    <a:pt x="11" y="28"/>
                    <a:pt x="1" y="70"/>
                    <a:pt x="22" y="95"/>
                  </a:cubicBezTo>
                  <a:cubicBezTo>
                    <a:pt x="27" y="111"/>
                    <a:pt x="885" y="1442"/>
                    <a:pt x="1810" y="5044"/>
                  </a:cubicBezTo>
                  <a:cubicBezTo>
                    <a:pt x="1815" y="5075"/>
                    <a:pt x="1841" y="5090"/>
                    <a:pt x="1865" y="5090"/>
                  </a:cubicBezTo>
                  <a:lnTo>
                    <a:pt x="1881" y="5090"/>
                  </a:lnTo>
                  <a:cubicBezTo>
                    <a:pt x="1917" y="5080"/>
                    <a:pt x="1938" y="5049"/>
                    <a:pt x="1927" y="5014"/>
                  </a:cubicBezTo>
                  <a:cubicBezTo>
                    <a:pt x="997" y="1385"/>
                    <a:pt x="129" y="44"/>
                    <a:pt x="124" y="28"/>
                  </a:cubicBezTo>
                  <a:cubicBezTo>
                    <a:pt x="111" y="10"/>
                    <a:pt x="94" y="1"/>
                    <a:pt x="7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2"/>
            <p:cNvSpPr/>
            <p:nvPr/>
          </p:nvSpPr>
          <p:spPr>
            <a:xfrm>
              <a:off x="3689238" y="3707040"/>
              <a:ext cx="39066" cy="171799"/>
            </a:xfrm>
            <a:custGeom>
              <a:rect b="b" l="l" r="r" t="t"/>
              <a:pathLst>
                <a:path extrusionOk="0" h="5563" w="1265">
                  <a:moveTo>
                    <a:pt x="1196" y="0"/>
                  </a:moveTo>
                  <a:cubicBezTo>
                    <a:pt x="1169" y="0"/>
                    <a:pt x="1145" y="15"/>
                    <a:pt x="1137" y="44"/>
                  </a:cubicBezTo>
                  <a:cubicBezTo>
                    <a:pt x="1130" y="65"/>
                    <a:pt x="298" y="2429"/>
                    <a:pt x="6" y="5496"/>
                  </a:cubicBezTo>
                  <a:cubicBezTo>
                    <a:pt x="1" y="5532"/>
                    <a:pt x="27" y="5563"/>
                    <a:pt x="62" y="5563"/>
                  </a:cubicBezTo>
                  <a:lnTo>
                    <a:pt x="67" y="5563"/>
                  </a:lnTo>
                  <a:cubicBezTo>
                    <a:pt x="98" y="5563"/>
                    <a:pt x="124" y="5543"/>
                    <a:pt x="129" y="5506"/>
                  </a:cubicBezTo>
                  <a:cubicBezTo>
                    <a:pt x="421" y="2460"/>
                    <a:pt x="1244" y="105"/>
                    <a:pt x="1254" y="86"/>
                  </a:cubicBezTo>
                  <a:cubicBezTo>
                    <a:pt x="1265" y="49"/>
                    <a:pt x="1249" y="18"/>
                    <a:pt x="1218" y="3"/>
                  </a:cubicBezTo>
                  <a:cubicBezTo>
                    <a:pt x="1211" y="1"/>
                    <a:pt x="1204" y="0"/>
                    <a:pt x="119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2"/>
            <p:cNvSpPr/>
            <p:nvPr/>
          </p:nvSpPr>
          <p:spPr>
            <a:xfrm>
              <a:off x="3933453" y="3807314"/>
              <a:ext cx="41321" cy="105803"/>
            </a:xfrm>
            <a:custGeom>
              <a:rect b="b" l="l" r="r" t="t"/>
              <a:pathLst>
                <a:path extrusionOk="0" h="3426" w="1338">
                  <a:moveTo>
                    <a:pt x="74" y="1"/>
                  </a:moveTo>
                  <a:cubicBezTo>
                    <a:pt x="68" y="1"/>
                    <a:pt x="63" y="2"/>
                    <a:pt x="58" y="3"/>
                  </a:cubicBezTo>
                  <a:cubicBezTo>
                    <a:pt x="22" y="14"/>
                    <a:pt x="1" y="45"/>
                    <a:pt x="12" y="81"/>
                  </a:cubicBezTo>
                  <a:cubicBezTo>
                    <a:pt x="17" y="96"/>
                    <a:pt x="546" y="1936"/>
                    <a:pt x="1214" y="3390"/>
                  </a:cubicBezTo>
                  <a:cubicBezTo>
                    <a:pt x="1224" y="3416"/>
                    <a:pt x="1245" y="3426"/>
                    <a:pt x="1270" y="3426"/>
                  </a:cubicBezTo>
                  <a:cubicBezTo>
                    <a:pt x="1276" y="3426"/>
                    <a:pt x="1286" y="3426"/>
                    <a:pt x="1296" y="3421"/>
                  </a:cubicBezTo>
                  <a:cubicBezTo>
                    <a:pt x="1327" y="3406"/>
                    <a:pt x="1338" y="3369"/>
                    <a:pt x="1327" y="3338"/>
                  </a:cubicBezTo>
                  <a:cubicBezTo>
                    <a:pt x="659" y="1889"/>
                    <a:pt x="135" y="65"/>
                    <a:pt x="129" y="45"/>
                  </a:cubicBezTo>
                  <a:cubicBezTo>
                    <a:pt x="125" y="20"/>
                    <a:pt x="100" y="1"/>
                    <a:pt x="7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2"/>
            <p:cNvSpPr/>
            <p:nvPr/>
          </p:nvSpPr>
          <p:spPr>
            <a:xfrm>
              <a:off x="4016803" y="3474560"/>
              <a:ext cx="155246" cy="139682"/>
            </a:xfrm>
            <a:custGeom>
              <a:rect b="b" l="l" r="r" t="t"/>
              <a:pathLst>
                <a:path extrusionOk="0" h="4523" w="5027">
                  <a:moveTo>
                    <a:pt x="2801" y="0"/>
                  </a:moveTo>
                  <a:cubicBezTo>
                    <a:pt x="2767" y="0"/>
                    <a:pt x="2732" y="3"/>
                    <a:pt x="2698" y="8"/>
                  </a:cubicBezTo>
                  <a:cubicBezTo>
                    <a:pt x="262" y="352"/>
                    <a:pt x="1284" y="1030"/>
                    <a:pt x="1099" y="1133"/>
                  </a:cubicBezTo>
                  <a:cubicBezTo>
                    <a:pt x="745" y="1343"/>
                    <a:pt x="0" y="1324"/>
                    <a:pt x="242" y="2197"/>
                  </a:cubicBezTo>
                  <a:cubicBezTo>
                    <a:pt x="242" y="2197"/>
                    <a:pt x="298" y="2423"/>
                    <a:pt x="525" y="2505"/>
                  </a:cubicBezTo>
                  <a:cubicBezTo>
                    <a:pt x="525" y="2505"/>
                    <a:pt x="298" y="2783"/>
                    <a:pt x="458" y="3075"/>
                  </a:cubicBezTo>
                  <a:cubicBezTo>
                    <a:pt x="573" y="3287"/>
                    <a:pt x="802" y="3316"/>
                    <a:pt x="921" y="3316"/>
                  </a:cubicBezTo>
                  <a:cubicBezTo>
                    <a:pt x="967" y="3316"/>
                    <a:pt x="997" y="3312"/>
                    <a:pt x="997" y="3312"/>
                  </a:cubicBezTo>
                  <a:lnTo>
                    <a:pt x="997" y="3312"/>
                  </a:lnTo>
                  <a:cubicBezTo>
                    <a:pt x="997" y="3312"/>
                    <a:pt x="658" y="3425"/>
                    <a:pt x="776" y="3698"/>
                  </a:cubicBezTo>
                  <a:cubicBezTo>
                    <a:pt x="873" y="3935"/>
                    <a:pt x="1040" y="4149"/>
                    <a:pt x="1276" y="4149"/>
                  </a:cubicBezTo>
                  <a:cubicBezTo>
                    <a:pt x="1316" y="4149"/>
                    <a:pt x="1358" y="4143"/>
                    <a:pt x="1403" y="4130"/>
                  </a:cubicBezTo>
                  <a:cubicBezTo>
                    <a:pt x="1403" y="4130"/>
                    <a:pt x="1417" y="4523"/>
                    <a:pt x="1889" y="4523"/>
                  </a:cubicBezTo>
                  <a:cubicBezTo>
                    <a:pt x="1914" y="4523"/>
                    <a:pt x="1941" y="4522"/>
                    <a:pt x="1969" y="4519"/>
                  </a:cubicBezTo>
                  <a:cubicBezTo>
                    <a:pt x="3366" y="4407"/>
                    <a:pt x="3541" y="3698"/>
                    <a:pt x="3895" y="3112"/>
                  </a:cubicBezTo>
                  <a:cubicBezTo>
                    <a:pt x="4014" y="2916"/>
                    <a:pt x="4775" y="2330"/>
                    <a:pt x="4775" y="2330"/>
                  </a:cubicBezTo>
                  <a:cubicBezTo>
                    <a:pt x="4775" y="2330"/>
                    <a:pt x="5026" y="2064"/>
                    <a:pt x="3859" y="804"/>
                  </a:cubicBezTo>
                  <a:cubicBezTo>
                    <a:pt x="3859" y="804"/>
                    <a:pt x="3420" y="0"/>
                    <a:pt x="2801" y="0"/>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2"/>
            <p:cNvSpPr/>
            <p:nvPr/>
          </p:nvSpPr>
          <p:spPr>
            <a:xfrm>
              <a:off x="4030916" y="3543581"/>
              <a:ext cx="45243" cy="10253"/>
            </a:xfrm>
            <a:custGeom>
              <a:rect b="b" l="l" r="r" t="t"/>
              <a:pathLst>
                <a:path extrusionOk="0" h="332" w="1465">
                  <a:moveTo>
                    <a:pt x="1398" y="0"/>
                  </a:moveTo>
                  <a:cubicBezTo>
                    <a:pt x="1393" y="0"/>
                    <a:pt x="1388" y="1"/>
                    <a:pt x="1382" y="3"/>
                  </a:cubicBezTo>
                  <a:cubicBezTo>
                    <a:pt x="941" y="111"/>
                    <a:pt x="68" y="204"/>
                    <a:pt x="63" y="209"/>
                  </a:cubicBezTo>
                  <a:cubicBezTo>
                    <a:pt x="26" y="209"/>
                    <a:pt x="1" y="239"/>
                    <a:pt x="6" y="275"/>
                  </a:cubicBezTo>
                  <a:cubicBezTo>
                    <a:pt x="11" y="306"/>
                    <a:pt x="37" y="332"/>
                    <a:pt x="68" y="332"/>
                  </a:cubicBezTo>
                  <a:lnTo>
                    <a:pt x="72" y="332"/>
                  </a:lnTo>
                  <a:cubicBezTo>
                    <a:pt x="108" y="327"/>
                    <a:pt x="962" y="230"/>
                    <a:pt x="1413" y="121"/>
                  </a:cubicBezTo>
                  <a:cubicBezTo>
                    <a:pt x="1444" y="111"/>
                    <a:pt x="1465" y="80"/>
                    <a:pt x="1455" y="45"/>
                  </a:cubicBezTo>
                  <a:cubicBezTo>
                    <a:pt x="1451" y="19"/>
                    <a:pt x="1425" y="0"/>
                    <a:pt x="139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2"/>
            <p:cNvSpPr/>
            <p:nvPr/>
          </p:nvSpPr>
          <p:spPr>
            <a:xfrm>
              <a:off x="4038853" y="3573290"/>
              <a:ext cx="45891" cy="7227"/>
            </a:xfrm>
            <a:custGeom>
              <a:rect b="b" l="l" r="r" t="t"/>
              <a:pathLst>
                <a:path extrusionOk="0" h="234" w="1486">
                  <a:moveTo>
                    <a:pt x="1416" y="1"/>
                  </a:moveTo>
                  <a:cubicBezTo>
                    <a:pt x="1411" y="1"/>
                    <a:pt x="1407" y="1"/>
                    <a:pt x="1403" y="1"/>
                  </a:cubicBezTo>
                  <a:cubicBezTo>
                    <a:pt x="966" y="110"/>
                    <a:pt x="62" y="105"/>
                    <a:pt x="62" y="110"/>
                  </a:cubicBezTo>
                  <a:cubicBezTo>
                    <a:pt x="26" y="110"/>
                    <a:pt x="0" y="136"/>
                    <a:pt x="0" y="172"/>
                  </a:cubicBezTo>
                  <a:cubicBezTo>
                    <a:pt x="0" y="207"/>
                    <a:pt x="26" y="233"/>
                    <a:pt x="62" y="233"/>
                  </a:cubicBezTo>
                  <a:lnTo>
                    <a:pt x="67" y="233"/>
                  </a:lnTo>
                  <a:cubicBezTo>
                    <a:pt x="129" y="233"/>
                    <a:pt x="987" y="233"/>
                    <a:pt x="1434" y="120"/>
                  </a:cubicBezTo>
                  <a:cubicBezTo>
                    <a:pt x="1464" y="115"/>
                    <a:pt x="1485" y="79"/>
                    <a:pt x="1480" y="48"/>
                  </a:cubicBezTo>
                  <a:cubicBezTo>
                    <a:pt x="1472" y="17"/>
                    <a:pt x="1447" y="1"/>
                    <a:pt x="141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2"/>
            <p:cNvSpPr/>
            <p:nvPr/>
          </p:nvSpPr>
          <p:spPr>
            <a:xfrm>
              <a:off x="4055498" y="3597038"/>
              <a:ext cx="37368" cy="7288"/>
            </a:xfrm>
            <a:custGeom>
              <a:rect b="b" l="l" r="r" t="t"/>
              <a:pathLst>
                <a:path extrusionOk="0" h="236" w="1210">
                  <a:moveTo>
                    <a:pt x="1142" y="1"/>
                  </a:moveTo>
                  <a:cubicBezTo>
                    <a:pt x="1137" y="1"/>
                    <a:pt x="1132" y="2"/>
                    <a:pt x="1126" y="3"/>
                  </a:cubicBezTo>
                  <a:cubicBezTo>
                    <a:pt x="685" y="112"/>
                    <a:pt x="68" y="112"/>
                    <a:pt x="62" y="112"/>
                  </a:cubicBezTo>
                  <a:cubicBezTo>
                    <a:pt x="26" y="112"/>
                    <a:pt x="0" y="138"/>
                    <a:pt x="0" y="173"/>
                  </a:cubicBezTo>
                  <a:cubicBezTo>
                    <a:pt x="0" y="204"/>
                    <a:pt x="26" y="235"/>
                    <a:pt x="62" y="235"/>
                  </a:cubicBezTo>
                  <a:cubicBezTo>
                    <a:pt x="109" y="235"/>
                    <a:pt x="710" y="230"/>
                    <a:pt x="1157" y="122"/>
                  </a:cubicBezTo>
                  <a:cubicBezTo>
                    <a:pt x="1188" y="112"/>
                    <a:pt x="1209" y="81"/>
                    <a:pt x="1198" y="45"/>
                  </a:cubicBezTo>
                  <a:cubicBezTo>
                    <a:pt x="1194" y="20"/>
                    <a:pt x="1169" y="1"/>
                    <a:pt x="114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2"/>
            <p:cNvSpPr/>
            <p:nvPr/>
          </p:nvSpPr>
          <p:spPr>
            <a:xfrm>
              <a:off x="4048828" y="3500285"/>
              <a:ext cx="36071" cy="11179"/>
            </a:xfrm>
            <a:custGeom>
              <a:rect b="b" l="l" r="r" t="t"/>
              <a:pathLst>
                <a:path extrusionOk="0" h="362" w="1168">
                  <a:moveTo>
                    <a:pt x="1095" y="1"/>
                  </a:moveTo>
                  <a:cubicBezTo>
                    <a:pt x="1087" y="1"/>
                    <a:pt x="1078" y="3"/>
                    <a:pt x="1070" y="7"/>
                  </a:cubicBezTo>
                  <a:cubicBezTo>
                    <a:pt x="638" y="213"/>
                    <a:pt x="68" y="238"/>
                    <a:pt x="62" y="238"/>
                  </a:cubicBezTo>
                  <a:cubicBezTo>
                    <a:pt x="27" y="244"/>
                    <a:pt x="1" y="269"/>
                    <a:pt x="1" y="306"/>
                  </a:cubicBezTo>
                  <a:cubicBezTo>
                    <a:pt x="7" y="337"/>
                    <a:pt x="31" y="361"/>
                    <a:pt x="62" y="361"/>
                  </a:cubicBezTo>
                  <a:lnTo>
                    <a:pt x="68" y="361"/>
                  </a:lnTo>
                  <a:cubicBezTo>
                    <a:pt x="93" y="361"/>
                    <a:pt x="669" y="337"/>
                    <a:pt x="1122" y="121"/>
                  </a:cubicBezTo>
                  <a:cubicBezTo>
                    <a:pt x="1153" y="105"/>
                    <a:pt x="1167" y="69"/>
                    <a:pt x="1153" y="38"/>
                  </a:cubicBezTo>
                  <a:cubicBezTo>
                    <a:pt x="1141" y="16"/>
                    <a:pt x="1119" y="1"/>
                    <a:pt x="109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2"/>
            <p:cNvSpPr/>
            <p:nvPr/>
          </p:nvSpPr>
          <p:spPr>
            <a:xfrm>
              <a:off x="3663050" y="3474560"/>
              <a:ext cx="155370" cy="139682"/>
            </a:xfrm>
            <a:custGeom>
              <a:rect b="b" l="l" r="r" t="t"/>
              <a:pathLst>
                <a:path extrusionOk="0" h="4523" w="5031">
                  <a:moveTo>
                    <a:pt x="2226" y="0"/>
                  </a:moveTo>
                  <a:cubicBezTo>
                    <a:pt x="1606" y="0"/>
                    <a:pt x="1167" y="804"/>
                    <a:pt x="1167" y="804"/>
                  </a:cubicBezTo>
                  <a:cubicBezTo>
                    <a:pt x="0" y="2064"/>
                    <a:pt x="252" y="2330"/>
                    <a:pt x="252" y="2330"/>
                  </a:cubicBezTo>
                  <a:cubicBezTo>
                    <a:pt x="252" y="2330"/>
                    <a:pt x="1013" y="2916"/>
                    <a:pt x="1136" y="3112"/>
                  </a:cubicBezTo>
                  <a:cubicBezTo>
                    <a:pt x="1485" y="3698"/>
                    <a:pt x="1660" y="4407"/>
                    <a:pt x="3058" y="4519"/>
                  </a:cubicBezTo>
                  <a:cubicBezTo>
                    <a:pt x="3086" y="4522"/>
                    <a:pt x="3112" y="4523"/>
                    <a:pt x="3138" y="4523"/>
                  </a:cubicBezTo>
                  <a:cubicBezTo>
                    <a:pt x="3609" y="4523"/>
                    <a:pt x="3624" y="4130"/>
                    <a:pt x="3624" y="4130"/>
                  </a:cubicBezTo>
                  <a:cubicBezTo>
                    <a:pt x="3669" y="4143"/>
                    <a:pt x="3712" y="4149"/>
                    <a:pt x="3752" y="4149"/>
                  </a:cubicBezTo>
                  <a:cubicBezTo>
                    <a:pt x="3990" y="4149"/>
                    <a:pt x="4153" y="3935"/>
                    <a:pt x="4250" y="3698"/>
                  </a:cubicBezTo>
                  <a:cubicBezTo>
                    <a:pt x="4369" y="3425"/>
                    <a:pt x="4030" y="3312"/>
                    <a:pt x="4030" y="3312"/>
                  </a:cubicBezTo>
                  <a:lnTo>
                    <a:pt x="4030" y="3312"/>
                  </a:lnTo>
                  <a:cubicBezTo>
                    <a:pt x="4030" y="3312"/>
                    <a:pt x="4059" y="3316"/>
                    <a:pt x="4105" y="3316"/>
                  </a:cubicBezTo>
                  <a:cubicBezTo>
                    <a:pt x="4224" y="3316"/>
                    <a:pt x="4454" y="3287"/>
                    <a:pt x="4568" y="3075"/>
                  </a:cubicBezTo>
                  <a:cubicBezTo>
                    <a:pt x="4729" y="2783"/>
                    <a:pt x="4502" y="2505"/>
                    <a:pt x="4502" y="2505"/>
                  </a:cubicBezTo>
                  <a:cubicBezTo>
                    <a:pt x="4729" y="2423"/>
                    <a:pt x="4784" y="2197"/>
                    <a:pt x="4784" y="2197"/>
                  </a:cubicBezTo>
                  <a:cubicBezTo>
                    <a:pt x="5031" y="1324"/>
                    <a:pt x="4281" y="1343"/>
                    <a:pt x="3927" y="1133"/>
                  </a:cubicBezTo>
                  <a:cubicBezTo>
                    <a:pt x="3742" y="1030"/>
                    <a:pt x="4765" y="352"/>
                    <a:pt x="2329" y="8"/>
                  </a:cubicBezTo>
                  <a:cubicBezTo>
                    <a:pt x="2294" y="3"/>
                    <a:pt x="2260" y="0"/>
                    <a:pt x="2226" y="0"/>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2"/>
            <p:cNvSpPr/>
            <p:nvPr/>
          </p:nvSpPr>
          <p:spPr>
            <a:xfrm>
              <a:off x="3758908" y="3543581"/>
              <a:ext cx="45243" cy="10253"/>
            </a:xfrm>
            <a:custGeom>
              <a:rect b="b" l="l" r="r" t="t"/>
              <a:pathLst>
                <a:path extrusionOk="0" h="332" w="1465">
                  <a:moveTo>
                    <a:pt x="67" y="0"/>
                  </a:moveTo>
                  <a:cubicBezTo>
                    <a:pt x="41" y="0"/>
                    <a:pt x="14" y="19"/>
                    <a:pt x="10" y="45"/>
                  </a:cubicBezTo>
                  <a:cubicBezTo>
                    <a:pt x="1" y="80"/>
                    <a:pt x="21" y="111"/>
                    <a:pt x="52" y="121"/>
                  </a:cubicBezTo>
                  <a:cubicBezTo>
                    <a:pt x="504" y="230"/>
                    <a:pt x="1357" y="327"/>
                    <a:pt x="1393" y="332"/>
                  </a:cubicBezTo>
                  <a:lnTo>
                    <a:pt x="1398" y="332"/>
                  </a:lnTo>
                  <a:cubicBezTo>
                    <a:pt x="1429" y="332"/>
                    <a:pt x="1455" y="306"/>
                    <a:pt x="1460" y="275"/>
                  </a:cubicBezTo>
                  <a:cubicBezTo>
                    <a:pt x="1464" y="239"/>
                    <a:pt x="1440" y="209"/>
                    <a:pt x="1409" y="209"/>
                  </a:cubicBezTo>
                  <a:cubicBezTo>
                    <a:pt x="1398" y="204"/>
                    <a:pt x="525" y="111"/>
                    <a:pt x="83" y="3"/>
                  </a:cubicBezTo>
                  <a:cubicBezTo>
                    <a:pt x="78" y="1"/>
                    <a:pt x="72" y="0"/>
                    <a:pt x="67"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2"/>
            <p:cNvSpPr/>
            <p:nvPr/>
          </p:nvSpPr>
          <p:spPr>
            <a:xfrm>
              <a:off x="3750353" y="3573228"/>
              <a:ext cx="45861" cy="7288"/>
            </a:xfrm>
            <a:custGeom>
              <a:rect b="b" l="l" r="r" t="t"/>
              <a:pathLst>
                <a:path extrusionOk="0" h="236" w="1485">
                  <a:moveTo>
                    <a:pt x="65" y="1"/>
                  </a:moveTo>
                  <a:cubicBezTo>
                    <a:pt x="36" y="1"/>
                    <a:pt x="13" y="20"/>
                    <a:pt x="5" y="50"/>
                  </a:cubicBezTo>
                  <a:cubicBezTo>
                    <a:pt x="0" y="81"/>
                    <a:pt x="21" y="117"/>
                    <a:pt x="52" y="122"/>
                  </a:cubicBezTo>
                  <a:cubicBezTo>
                    <a:pt x="498" y="235"/>
                    <a:pt x="1357" y="235"/>
                    <a:pt x="1423" y="235"/>
                  </a:cubicBezTo>
                  <a:cubicBezTo>
                    <a:pt x="1459" y="235"/>
                    <a:pt x="1485" y="209"/>
                    <a:pt x="1485" y="174"/>
                  </a:cubicBezTo>
                  <a:cubicBezTo>
                    <a:pt x="1485" y="138"/>
                    <a:pt x="1459" y="112"/>
                    <a:pt x="1423" y="112"/>
                  </a:cubicBezTo>
                  <a:cubicBezTo>
                    <a:pt x="1397" y="112"/>
                    <a:pt x="519" y="112"/>
                    <a:pt x="83" y="3"/>
                  </a:cubicBezTo>
                  <a:cubicBezTo>
                    <a:pt x="76" y="2"/>
                    <a:pt x="70" y="1"/>
                    <a:pt x="6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2"/>
            <p:cNvSpPr/>
            <p:nvPr/>
          </p:nvSpPr>
          <p:spPr>
            <a:xfrm>
              <a:off x="3742231" y="3597038"/>
              <a:ext cx="37337" cy="7288"/>
            </a:xfrm>
            <a:custGeom>
              <a:rect b="b" l="l" r="r" t="t"/>
              <a:pathLst>
                <a:path extrusionOk="0" h="236" w="1209">
                  <a:moveTo>
                    <a:pt x="67" y="1"/>
                  </a:moveTo>
                  <a:cubicBezTo>
                    <a:pt x="41" y="1"/>
                    <a:pt x="16" y="20"/>
                    <a:pt x="11" y="45"/>
                  </a:cubicBezTo>
                  <a:cubicBezTo>
                    <a:pt x="0" y="81"/>
                    <a:pt x="21" y="112"/>
                    <a:pt x="57" y="122"/>
                  </a:cubicBezTo>
                  <a:cubicBezTo>
                    <a:pt x="500" y="230"/>
                    <a:pt x="1100" y="235"/>
                    <a:pt x="1147" y="235"/>
                  </a:cubicBezTo>
                  <a:cubicBezTo>
                    <a:pt x="1183" y="235"/>
                    <a:pt x="1209" y="204"/>
                    <a:pt x="1209" y="173"/>
                  </a:cubicBezTo>
                  <a:cubicBezTo>
                    <a:pt x="1209" y="138"/>
                    <a:pt x="1183" y="112"/>
                    <a:pt x="1147" y="112"/>
                  </a:cubicBezTo>
                  <a:cubicBezTo>
                    <a:pt x="1147" y="112"/>
                    <a:pt x="524" y="112"/>
                    <a:pt x="83" y="3"/>
                  </a:cubicBezTo>
                  <a:cubicBezTo>
                    <a:pt x="78" y="2"/>
                    <a:pt x="72" y="1"/>
                    <a:pt x="6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2"/>
            <p:cNvSpPr/>
            <p:nvPr/>
          </p:nvSpPr>
          <p:spPr>
            <a:xfrm>
              <a:off x="3750199" y="3500285"/>
              <a:ext cx="36040" cy="11179"/>
            </a:xfrm>
            <a:custGeom>
              <a:rect b="b" l="l" r="r" t="t"/>
              <a:pathLst>
                <a:path extrusionOk="0" h="362" w="1167">
                  <a:moveTo>
                    <a:pt x="72" y="1"/>
                  </a:moveTo>
                  <a:cubicBezTo>
                    <a:pt x="49" y="1"/>
                    <a:pt x="27" y="16"/>
                    <a:pt x="15" y="38"/>
                  </a:cubicBezTo>
                  <a:cubicBezTo>
                    <a:pt x="0" y="64"/>
                    <a:pt x="15" y="105"/>
                    <a:pt x="46" y="121"/>
                  </a:cubicBezTo>
                  <a:cubicBezTo>
                    <a:pt x="503" y="337"/>
                    <a:pt x="1079" y="361"/>
                    <a:pt x="1099" y="361"/>
                  </a:cubicBezTo>
                  <a:lnTo>
                    <a:pt x="1105" y="361"/>
                  </a:lnTo>
                  <a:cubicBezTo>
                    <a:pt x="1136" y="361"/>
                    <a:pt x="1167" y="337"/>
                    <a:pt x="1167" y="306"/>
                  </a:cubicBezTo>
                  <a:cubicBezTo>
                    <a:pt x="1167" y="269"/>
                    <a:pt x="1141" y="244"/>
                    <a:pt x="1105" y="238"/>
                  </a:cubicBezTo>
                  <a:cubicBezTo>
                    <a:pt x="1099" y="238"/>
                    <a:pt x="529" y="213"/>
                    <a:pt x="98" y="7"/>
                  </a:cubicBezTo>
                  <a:cubicBezTo>
                    <a:pt x="89" y="3"/>
                    <a:pt x="81" y="1"/>
                    <a:pt x="7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2"/>
            <p:cNvSpPr/>
            <p:nvPr/>
          </p:nvSpPr>
          <p:spPr>
            <a:xfrm>
              <a:off x="4072175" y="3624431"/>
              <a:ext cx="3829" cy="48300"/>
            </a:xfrm>
            <a:custGeom>
              <a:rect b="b" l="l" r="r" t="t"/>
              <a:pathLst>
                <a:path extrusionOk="0" h="1564" w="124">
                  <a:moveTo>
                    <a:pt x="62" y="0"/>
                  </a:moveTo>
                  <a:cubicBezTo>
                    <a:pt x="27" y="0"/>
                    <a:pt x="1" y="31"/>
                    <a:pt x="1" y="62"/>
                  </a:cubicBezTo>
                  <a:lnTo>
                    <a:pt x="1" y="1501"/>
                  </a:lnTo>
                  <a:cubicBezTo>
                    <a:pt x="1" y="1537"/>
                    <a:pt x="27" y="1563"/>
                    <a:pt x="62" y="1563"/>
                  </a:cubicBezTo>
                  <a:cubicBezTo>
                    <a:pt x="93" y="1563"/>
                    <a:pt x="124" y="1537"/>
                    <a:pt x="124" y="1501"/>
                  </a:cubicBezTo>
                  <a:lnTo>
                    <a:pt x="124" y="62"/>
                  </a:lnTo>
                  <a:cubicBezTo>
                    <a:pt x="124" y="31"/>
                    <a:pt x="93" y="0"/>
                    <a:pt x="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2"/>
            <p:cNvSpPr/>
            <p:nvPr/>
          </p:nvSpPr>
          <p:spPr>
            <a:xfrm>
              <a:off x="4049322" y="3645369"/>
              <a:ext cx="3829" cy="48300"/>
            </a:xfrm>
            <a:custGeom>
              <a:rect b="b" l="l" r="r" t="t"/>
              <a:pathLst>
                <a:path extrusionOk="0" h="1564" w="124">
                  <a:moveTo>
                    <a:pt x="62" y="1"/>
                  </a:moveTo>
                  <a:cubicBezTo>
                    <a:pt x="31" y="1"/>
                    <a:pt x="1" y="27"/>
                    <a:pt x="1" y="62"/>
                  </a:cubicBezTo>
                  <a:lnTo>
                    <a:pt x="1" y="1502"/>
                  </a:lnTo>
                  <a:cubicBezTo>
                    <a:pt x="1" y="1533"/>
                    <a:pt x="31" y="1563"/>
                    <a:pt x="62" y="1563"/>
                  </a:cubicBezTo>
                  <a:cubicBezTo>
                    <a:pt x="98" y="1563"/>
                    <a:pt x="124" y="1533"/>
                    <a:pt x="124" y="1502"/>
                  </a:cubicBezTo>
                  <a:lnTo>
                    <a:pt x="124" y="62"/>
                  </a:lnTo>
                  <a:cubicBezTo>
                    <a:pt x="124" y="27"/>
                    <a:pt x="98" y="1"/>
                    <a:pt x="62"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2"/>
            <p:cNvSpPr/>
            <p:nvPr/>
          </p:nvSpPr>
          <p:spPr>
            <a:xfrm>
              <a:off x="4026624" y="3662663"/>
              <a:ext cx="3829" cy="48300"/>
            </a:xfrm>
            <a:custGeom>
              <a:rect b="b" l="l" r="r" t="t"/>
              <a:pathLst>
                <a:path extrusionOk="0" h="1564" w="124">
                  <a:moveTo>
                    <a:pt x="62" y="1"/>
                  </a:moveTo>
                  <a:cubicBezTo>
                    <a:pt x="26" y="1"/>
                    <a:pt x="1" y="27"/>
                    <a:pt x="1" y="62"/>
                  </a:cubicBezTo>
                  <a:lnTo>
                    <a:pt x="1" y="1502"/>
                  </a:lnTo>
                  <a:cubicBezTo>
                    <a:pt x="1" y="1533"/>
                    <a:pt x="26" y="1563"/>
                    <a:pt x="62" y="1563"/>
                  </a:cubicBezTo>
                  <a:cubicBezTo>
                    <a:pt x="93" y="1563"/>
                    <a:pt x="124" y="1533"/>
                    <a:pt x="124" y="1502"/>
                  </a:cubicBezTo>
                  <a:lnTo>
                    <a:pt x="124" y="62"/>
                  </a:lnTo>
                  <a:cubicBezTo>
                    <a:pt x="124" y="27"/>
                    <a:pt x="93" y="1"/>
                    <a:pt x="6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2"/>
            <p:cNvSpPr/>
            <p:nvPr/>
          </p:nvSpPr>
          <p:spPr>
            <a:xfrm>
              <a:off x="4003771" y="3677764"/>
              <a:ext cx="3829" cy="48269"/>
            </a:xfrm>
            <a:custGeom>
              <a:rect b="b" l="l" r="r" t="t"/>
              <a:pathLst>
                <a:path extrusionOk="0" h="1563" w="124">
                  <a:moveTo>
                    <a:pt x="62" y="0"/>
                  </a:moveTo>
                  <a:cubicBezTo>
                    <a:pt x="31" y="0"/>
                    <a:pt x="1" y="31"/>
                    <a:pt x="1" y="62"/>
                  </a:cubicBezTo>
                  <a:lnTo>
                    <a:pt x="1" y="1501"/>
                  </a:lnTo>
                  <a:cubicBezTo>
                    <a:pt x="1" y="1537"/>
                    <a:pt x="31" y="1563"/>
                    <a:pt x="62" y="1563"/>
                  </a:cubicBezTo>
                  <a:cubicBezTo>
                    <a:pt x="98" y="1563"/>
                    <a:pt x="124" y="1537"/>
                    <a:pt x="124" y="1501"/>
                  </a:cubicBezTo>
                  <a:lnTo>
                    <a:pt x="124" y="62"/>
                  </a:lnTo>
                  <a:cubicBezTo>
                    <a:pt x="124" y="31"/>
                    <a:pt x="98"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2"/>
            <p:cNvSpPr/>
            <p:nvPr/>
          </p:nvSpPr>
          <p:spPr>
            <a:xfrm>
              <a:off x="3981073" y="3697744"/>
              <a:ext cx="3829" cy="48300"/>
            </a:xfrm>
            <a:custGeom>
              <a:rect b="b" l="l" r="r" t="t"/>
              <a:pathLst>
                <a:path extrusionOk="0" h="1564" w="124">
                  <a:moveTo>
                    <a:pt x="62" y="1"/>
                  </a:moveTo>
                  <a:cubicBezTo>
                    <a:pt x="26" y="1"/>
                    <a:pt x="1" y="27"/>
                    <a:pt x="1" y="62"/>
                  </a:cubicBezTo>
                  <a:lnTo>
                    <a:pt x="1" y="1502"/>
                  </a:lnTo>
                  <a:cubicBezTo>
                    <a:pt x="1" y="1532"/>
                    <a:pt x="26" y="1563"/>
                    <a:pt x="62" y="1563"/>
                  </a:cubicBezTo>
                  <a:cubicBezTo>
                    <a:pt x="93" y="1563"/>
                    <a:pt x="124" y="1532"/>
                    <a:pt x="124" y="1502"/>
                  </a:cubicBezTo>
                  <a:lnTo>
                    <a:pt x="124" y="62"/>
                  </a:lnTo>
                  <a:cubicBezTo>
                    <a:pt x="124" y="27"/>
                    <a:pt x="93" y="1"/>
                    <a:pt x="6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2"/>
            <p:cNvSpPr/>
            <p:nvPr/>
          </p:nvSpPr>
          <p:spPr>
            <a:xfrm>
              <a:off x="3958220" y="3710931"/>
              <a:ext cx="3829" cy="48269"/>
            </a:xfrm>
            <a:custGeom>
              <a:rect b="b" l="l" r="r" t="t"/>
              <a:pathLst>
                <a:path extrusionOk="0" h="1563" w="124">
                  <a:moveTo>
                    <a:pt x="62" y="0"/>
                  </a:moveTo>
                  <a:cubicBezTo>
                    <a:pt x="31" y="0"/>
                    <a:pt x="1" y="26"/>
                    <a:pt x="1" y="62"/>
                  </a:cubicBezTo>
                  <a:lnTo>
                    <a:pt x="1" y="1501"/>
                  </a:lnTo>
                  <a:cubicBezTo>
                    <a:pt x="1" y="1532"/>
                    <a:pt x="31" y="1563"/>
                    <a:pt x="62" y="1563"/>
                  </a:cubicBezTo>
                  <a:cubicBezTo>
                    <a:pt x="98" y="1563"/>
                    <a:pt x="124" y="1532"/>
                    <a:pt x="124" y="1501"/>
                  </a:cubicBezTo>
                  <a:lnTo>
                    <a:pt x="124" y="62"/>
                  </a:lnTo>
                  <a:cubicBezTo>
                    <a:pt x="124" y="26"/>
                    <a:pt x="98"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2"/>
            <p:cNvSpPr/>
            <p:nvPr/>
          </p:nvSpPr>
          <p:spPr>
            <a:xfrm>
              <a:off x="3935522" y="3721555"/>
              <a:ext cx="3829" cy="48300"/>
            </a:xfrm>
            <a:custGeom>
              <a:rect b="b" l="l" r="r" t="t"/>
              <a:pathLst>
                <a:path extrusionOk="0" h="1564" w="124">
                  <a:moveTo>
                    <a:pt x="62" y="0"/>
                  </a:moveTo>
                  <a:cubicBezTo>
                    <a:pt x="26" y="0"/>
                    <a:pt x="0" y="31"/>
                    <a:pt x="0" y="62"/>
                  </a:cubicBezTo>
                  <a:lnTo>
                    <a:pt x="0" y="1501"/>
                  </a:lnTo>
                  <a:cubicBezTo>
                    <a:pt x="0" y="1537"/>
                    <a:pt x="26" y="1563"/>
                    <a:pt x="62" y="1563"/>
                  </a:cubicBezTo>
                  <a:cubicBezTo>
                    <a:pt x="93" y="1563"/>
                    <a:pt x="124" y="1537"/>
                    <a:pt x="124" y="1501"/>
                  </a:cubicBezTo>
                  <a:lnTo>
                    <a:pt x="124" y="62"/>
                  </a:lnTo>
                  <a:cubicBezTo>
                    <a:pt x="124" y="31"/>
                    <a:pt x="93" y="0"/>
                    <a:pt x="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2"/>
            <p:cNvSpPr/>
            <p:nvPr/>
          </p:nvSpPr>
          <p:spPr>
            <a:xfrm>
              <a:off x="3762706" y="3624431"/>
              <a:ext cx="3860" cy="48300"/>
            </a:xfrm>
            <a:custGeom>
              <a:rect b="b" l="l" r="r" t="t"/>
              <a:pathLst>
                <a:path extrusionOk="0" h="1564" w="125">
                  <a:moveTo>
                    <a:pt x="63" y="0"/>
                  </a:moveTo>
                  <a:cubicBezTo>
                    <a:pt x="27" y="0"/>
                    <a:pt x="1" y="31"/>
                    <a:pt x="1" y="62"/>
                  </a:cubicBezTo>
                  <a:lnTo>
                    <a:pt x="1" y="1501"/>
                  </a:lnTo>
                  <a:cubicBezTo>
                    <a:pt x="1" y="1537"/>
                    <a:pt x="27" y="1563"/>
                    <a:pt x="63" y="1563"/>
                  </a:cubicBezTo>
                  <a:cubicBezTo>
                    <a:pt x="98" y="1563"/>
                    <a:pt x="124" y="1537"/>
                    <a:pt x="124" y="1501"/>
                  </a:cubicBezTo>
                  <a:lnTo>
                    <a:pt x="124" y="62"/>
                  </a:lnTo>
                  <a:cubicBezTo>
                    <a:pt x="124" y="31"/>
                    <a:pt x="98" y="0"/>
                    <a:pt x="6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2"/>
            <p:cNvSpPr/>
            <p:nvPr/>
          </p:nvSpPr>
          <p:spPr>
            <a:xfrm>
              <a:off x="3785405" y="3645369"/>
              <a:ext cx="3860" cy="48300"/>
            </a:xfrm>
            <a:custGeom>
              <a:rect b="b" l="l" r="r" t="t"/>
              <a:pathLst>
                <a:path extrusionOk="0" h="1564" w="125">
                  <a:moveTo>
                    <a:pt x="63" y="1"/>
                  </a:moveTo>
                  <a:cubicBezTo>
                    <a:pt x="32" y="1"/>
                    <a:pt x="1" y="27"/>
                    <a:pt x="1" y="62"/>
                  </a:cubicBezTo>
                  <a:lnTo>
                    <a:pt x="1" y="1502"/>
                  </a:lnTo>
                  <a:cubicBezTo>
                    <a:pt x="1" y="1533"/>
                    <a:pt x="32" y="1563"/>
                    <a:pt x="63" y="1563"/>
                  </a:cubicBezTo>
                  <a:cubicBezTo>
                    <a:pt x="98" y="1563"/>
                    <a:pt x="124" y="1533"/>
                    <a:pt x="124" y="1502"/>
                  </a:cubicBezTo>
                  <a:lnTo>
                    <a:pt x="124" y="62"/>
                  </a:lnTo>
                  <a:cubicBezTo>
                    <a:pt x="124" y="27"/>
                    <a:pt x="98" y="1"/>
                    <a:pt x="6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2"/>
            <p:cNvSpPr/>
            <p:nvPr/>
          </p:nvSpPr>
          <p:spPr>
            <a:xfrm>
              <a:off x="3808257" y="3662663"/>
              <a:ext cx="3860" cy="48300"/>
            </a:xfrm>
            <a:custGeom>
              <a:rect b="b" l="l" r="r" t="t"/>
              <a:pathLst>
                <a:path extrusionOk="0" h="1564" w="125">
                  <a:moveTo>
                    <a:pt x="63" y="1"/>
                  </a:moveTo>
                  <a:cubicBezTo>
                    <a:pt x="27" y="1"/>
                    <a:pt x="1" y="27"/>
                    <a:pt x="1" y="62"/>
                  </a:cubicBezTo>
                  <a:lnTo>
                    <a:pt x="1" y="1502"/>
                  </a:lnTo>
                  <a:cubicBezTo>
                    <a:pt x="1" y="1533"/>
                    <a:pt x="27" y="1563"/>
                    <a:pt x="63" y="1563"/>
                  </a:cubicBezTo>
                  <a:cubicBezTo>
                    <a:pt x="98" y="1563"/>
                    <a:pt x="124" y="1533"/>
                    <a:pt x="124" y="1502"/>
                  </a:cubicBezTo>
                  <a:lnTo>
                    <a:pt x="124" y="62"/>
                  </a:lnTo>
                  <a:cubicBezTo>
                    <a:pt x="124" y="27"/>
                    <a:pt x="98" y="1"/>
                    <a:pt x="63"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2"/>
            <p:cNvSpPr/>
            <p:nvPr/>
          </p:nvSpPr>
          <p:spPr>
            <a:xfrm>
              <a:off x="3830955" y="3677764"/>
              <a:ext cx="3860" cy="48269"/>
            </a:xfrm>
            <a:custGeom>
              <a:rect b="b" l="l" r="r" t="t"/>
              <a:pathLst>
                <a:path extrusionOk="0" h="1563" w="125">
                  <a:moveTo>
                    <a:pt x="63" y="0"/>
                  </a:moveTo>
                  <a:cubicBezTo>
                    <a:pt x="32" y="0"/>
                    <a:pt x="1" y="31"/>
                    <a:pt x="1" y="62"/>
                  </a:cubicBezTo>
                  <a:lnTo>
                    <a:pt x="1" y="1501"/>
                  </a:lnTo>
                  <a:cubicBezTo>
                    <a:pt x="1" y="1537"/>
                    <a:pt x="32" y="1563"/>
                    <a:pt x="63" y="1563"/>
                  </a:cubicBezTo>
                  <a:cubicBezTo>
                    <a:pt x="98" y="1563"/>
                    <a:pt x="124" y="1537"/>
                    <a:pt x="124" y="1501"/>
                  </a:cubicBezTo>
                  <a:lnTo>
                    <a:pt x="124" y="62"/>
                  </a:lnTo>
                  <a:cubicBezTo>
                    <a:pt x="124" y="31"/>
                    <a:pt x="98" y="0"/>
                    <a:pt x="6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2"/>
            <p:cNvSpPr/>
            <p:nvPr/>
          </p:nvSpPr>
          <p:spPr>
            <a:xfrm>
              <a:off x="3853808" y="3697744"/>
              <a:ext cx="3860" cy="48300"/>
            </a:xfrm>
            <a:custGeom>
              <a:rect b="b" l="l" r="r" t="t"/>
              <a:pathLst>
                <a:path extrusionOk="0" h="1564" w="125">
                  <a:moveTo>
                    <a:pt x="63" y="1"/>
                  </a:moveTo>
                  <a:cubicBezTo>
                    <a:pt x="26" y="1"/>
                    <a:pt x="1" y="27"/>
                    <a:pt x="1" y="62"/>
                  </a:cubicBezTo>
                  <a:lnTo>
                    <a:pt x="1" y="1502"/>
                  </a:lnTo>
                  <a:cubicBezTo>
                    <a:pt x="1" y="1532"/>
                    <a:pt x="26" y="1563"/>
                    <a:pt x="63" y="1563"/>
                  </a:cubicBezTo>
                  <a:cubicBezTo>
                    <a:pt x="98" y="1563"/>
                    <a:pt x="124" y="1532"/>
                    <a:pt x="124" y="1502"/>
                  </a:cubicBezTo>
                  <a:lnTo>
                    <a:pt x="124" y="62"/>
                  </a:lnTo>
                  <a:cubicBezTo>
                    <a:pt x="124" y="27"/>
                    <a:pt x="98" y="1"/>
                    <a:pt x="63"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2"/>
            <p:cNvSpPr/>
            <p:nvPr/>
          </p:nvSpPr>
          <p:spPr>
            <a:xfrm>
              <a:off x="3876476" y="3710931"/>
              <a:ext cx="3860" cy="48269"/>
            </a:xfrm>
            <a:custGeom>
              <a:rect b="b" l="l" r="r" t="t"/>
              <a:pathLst>
                <a:path extrusionOk="0" h="1563" w="125">
                  <a:moveTo>
                    <a:pt x="62" y="0"/>
                  </a:moveTo>
                  <a:cubicBezTo>
                    <a:pt x="32" y="0"/>
                    <a:pt x="1" y="26"/>
                    <a:pt x="1" y="62"/>
                  </a:cubicBezTo>
                  <a:lnTo>
                    <a:pt x="1" y="1501"/>
                  </a:lnTo>
                  <a:cubicBezTo>
                    <a:pt x="1" y="1532"/>
                    <a:pt x="32" y="1563"/>
                    <a:pt x="62" y="1563"/>
                  </a:cubicBezTo>
                  <a:cubicBezTo>
                    <a:pt x="99" y="1563"/>
                    <a:pt x="124" y="1532"/>
                    <a:pt x="124" y="1501"/>
                  </a:cubicBezTo>
                  <a:lnTo>
                    <a:pt x="124" y="62"/>
                  </a:lnTo>
                  <a:cubicBezTo>
                    <a:pt x="124" y="26"/>
                    <a:pt x="99" y="0"/>
                    <a:pt x="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2"/>
            <p:cNvSpPr/>
            <p:nvPr/>
          </p:nvSpPr>
          <p:spPr>
            <a:xfrm>
              <a:off x="3899328" y="3721555"/>
              <a:ext cx="3860" cy="48300"/>
            </a:xfrm>
            <a:custGeom>
              <a:rect b="b" l="l" r="r" t="t"/>
              <a:pathLst>
                <a:path extrusionOk="0" h="1564" w="125">
                  <a:moveTo>
                    <a:pt x="62" y="0"/>
                  </a:moveTo>
                  <a:cubicBezTo>
                    <a:pt x="27" y="0"/>
                    <a:pt x="1" y="31"/>
                    <a:pt x="1" y="62"/>
                  </a:cubicBezTo>
                  <a:lnTo>
                    <a:pt x="1" y="1501"/>
                  </a:lnTo>
                  <a:cubicBezTo>
                    <a:pt x="1" y="1537"/>
                    <a:pt x="27" y="1563"/>
                    <a:pt x="62" y="1563"/>
                  </a:cubicBezTo>
                  <a:cubicBezTo>
                    <a:pt x="99" y="1563"/>
                    <a:pt x="124" y="1537"/>
                    <a:pt x="124" y="1501"/>
                  </a:cubicBezTo>
                  <a:lnTo>
                    <a:pt x="124" y="62"/>
                  </a:lnTo>
                  <a:cubicBezTo>
                    <a:pt x="124" y="31"/>
                    <a:pt x="99" y="0"/>
                    <a:pt x="6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2"/>
            <p:cNvSpPr/>
            <p:nvPr/>
          </p:nvSpPr>
          <p:spPr>
            <a:xfrm>
              <a:off x="3781760" y="3496425"/>
              <a:ext cx="269017" cy="63433"/>
            </a:xfrm>
            <a:custGeom>
              <a:rect b="b" l="l" r="r" t="t"/>
              <a:pathLst>
                <a:path extrusionOk="0" h="2054" w="8711">
                  <a:moveTo>
                    <a:pt x="4425" y="0"/>
                  </a:moveTo>
                  <a:cubicBezTo>
                    <a:pt x="2089" y="0"/>
                    <a:pt x="361" y="528"/>
                    <a:pt x="361" y="528"/>
                  </a:cubicBezTo>
                  <a:lnTo>
                    <a:pt x="1" y="2054"/>
                  </a:lnTo>
                  <a:cubicBezTo>
                    <a:pt x="1780" y="1603"/>
                    <a:pt x="3341" y="1453"/>
                    <a:pt x="4632" y="1453"/>
                  </a:cubicBezTo>
                  <a:cubicBezTo>
                    <a:pt x="7212" y="1453"/>
                    <a:pt x="8710" y="2054"/>
                    <a:pt x="8710" y="2054"/>
                  </a:cubicBezTo>
                  <a:lnTo>
                    <a:pt x="8243" y="528"/>
                  </a:lnTo>
                  <a:cubicBezTo>
                    <a:pt x="6912" y="132"/>
                    <a:pt x="5593" y="0"/>
                    <a:pt x="4425"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2"/>
            <p:cNvSpPr/>
            <p:nvPr/>
          </p:nvSpPr>
          <p:spPr>
            <a:xfrm>
              <a:off x="3758908" y="3541698"/>
              <a:ext cx="321240" cy="195919"/>
            </a:xfrm>
            <a:custGeom>
              <a:rect b="b" l="l" r="r" t="t"/>
              <a:pathLst>
                <a:path extrusionOk="0" h="6344" w="10402">
                  <a:moveTo>
                    <a:pt x="5413" y="1"/>
                  </a:moveTo>
                  <a:cubicBezTo>
                    <a:pt x="2833" y="1"/>
                    <a:pt x="741" y="588"/>
                    <a:pt x="741" y="588"/>
                  </a:cubicBezTo>
                  <a:cubicBezTo>
                    <a:pt x="268" y="1667"/>
                    <a:pt x="1" y="2720"/>
                    <a:pt x="1" y="2720"/>
                  </a:cubicBezTo>
                  <a:cubicBezTo>
                    <a:pt x="2019" y="5177"/>
                    <a:pt x="5190" y="6344"/>
                    <a:pt x="5190" y="6344"/>
                  </a:cubicBezTo>
                  <a:cubicBezTo>
                    <a:pt x="9030" y="4689"/>
                    <a:pt x="10401" y="2720"/>
                    <a:pt x="10401" y="2720"/>
                  </a:cubicBezTo>
                  <a:cubicBezTo>
                    <a:pt x="10031" y="1328"/>
                    <a:pt x="9450" y="588"/>
                    <a:pt x="9450" y="588"/>
                  </a:cubicBezTo>
                  <a:cubicBezTo>
                    <a:pt x="8116" y="147"/>
                    <a:pt x="6704" y="1"/>
                    <a:pt x="541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2"/>
            <p:cNvSpPr/>
            <p:nvPr/>
          </p:nvSpPr>
          <p:spPr>
            <a:xfrm>
              <a:off x="3871102" y="3483670"/>
              <a:ext cx="90362" cy="72543"/>
            </a:xfrm>
            <a:custGeom>
              <a:rect b="b" l="l" r="r" t="t"/>
              <a:pathLst>
                <a:path extrusionOk="0" h="2349" w="2926">
                  <a:moveTo>
                    <a:pt x="1994" y="493"/>
                  </a:moveTo>
                  <a:cubicBezTo>
                    <a:pt x="2236" y="493"/>
                    <a:pt x="2432" y="694"/>
                    <a:pt x="2432" y="936"/>
                  </a:cubicBezTo>
                  <a:lnTo>
                    <a:pt x="2432" y="1418"/>
                  </a:lnTo>
                  <a:cubicBezTo>
                    <a:pt x="2432" y="1660"/>
                    <a:pt x="2236" y="1855"/>
                    <a:pt x="1994" y="1855"/>
                  </a:cubicBezTo>
                  <a:lnTo>
                    <a:pt x="931" y="1855"/>
                  </a:lnTo>
                  <a:cubicBezTo>
                    <a:pt x="689" y="1855"/>
                    <a:pt x="494" y="1660"/>
                    <a:pt x="494" y="1418"/>
                  </a:cubicBezTo>
                  <a:lnTo>
                    <a:pt x="494" y="936"/>
                  </a:lnTo>
                  <a:cubicBezTo>
                    <a:pt x="494" y="694"/>
                    <a:pt x="689" y="493"/>
                    <a:pt x="931" y="493"/>
                  </a:cubicBezTo>
                  <a:close/>
                  <a:moveTo>
                    <a:pt x="931" y="0"/>
                  </a:moveTo>
                  <a:cubicBezTo>
                    <a:pt x="417" y="0"/>
                    <a:pt x="1" y="422"/>
                    <a:pt x="1" y="936"/>
                  </a:cubicBezTo>
                  <a:lnTo>
                    <a:pt x="1" y="1418"/>
                  </a:lnTo>
                  <a:cubicBezTo>
                    <a:pt x="1" y="1933"/>
                    <a:pt x="417" y="2348"/>
                    <a:pt x="931" y="2348"/>
                  </a:cubicBezTo>
                  <a:lnTo>
                    <a:pt x="1994" y="2348"/>
                  </a:lnTo>
                  <a:cubicBezTo>
                    <a:pt x="2508" y="2348"/>
                    <a:pt x="2925" y="1933"/>
                    <a:pt x="2925" y="1418"/>
                  </a:cubicBezTo>
                  <a:lnTo>
                    <a:pt x="2925" y="936"/>
                  </a:lnTo>
                  <a:cubicBezTo>
                    <a:pt x="2925" y="422"/>
                    <a:pt x="2508" y="0"/>
                    <a:pt x="199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2"/>
            <p:cNvSpPr/>
            <p:nvPr/>
          </p:nvSpPr>
          <p:spPr>
            <a:xfrm>
              <a:off x="3758908" y="3609700"/>
              <a:ext cx="321240" cy="127915"/>
            </a:xfrm>
            <a:custGeom>
              <a:rect b="b" l="l" r="r" t="t"/>
              <a:pathLst>
                <a:path extrusionOk="0" h="4142" w="10402">
                  <a:moveTo>
                    <a:pt x="145" y="0"/>
                  </a:moveTo>
                  <a:lnTo>
                    <a:pt x="1" y="518"/>
                  </a:lnTo>
                  <a:cubicBezTo>
                    <a:pt x="1" y="518"/>
                    <a:pt x="1583" y="2764"/>
                    <a:pt x="5190" y="4142"/>
                  </a:cubicBezTo>
                  <a:cubicBezTo>
                    <a:pt x="5190" y="4142"/>
                    <a:pt x="8639" y="2800"/>
                    <a:pt x="10401" y="518"/>
                  </a:cubicBezTo>
                  <a:cubicBezTo>
                    <a:pt x="10401" y="518"/>
                    <a:pt x="10340" y="262"/>
                    <a:pt x="10247" y="0"/>
                  </a:cubicBezTo>
                  <a:cubicBezTo>
                    <a:pt x="10247" y="0"/>
                    <a:pt x="7770" y="2138"/>
                    <a:pt x="5119" y="3824"/>
                  </a:cubicBezTo>
                  <a:cubicBezTo>
                    <a:pt x="5119" y="3824"/>
                    <a:pt x="2235" y="2071"/>
                    <a:pt x="145"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2"/>
            <p:cNvSpPr/>
            <p:nvPr/>
          </p:nvSpPr>
          <p:spPr>
            <a:xfrm>
              <a:off x="3845254" y="3169477"/>
              <a:ext cx="132702" cy="28721"/>
            </a:xfrm>
            <a:custGeom>
              <a:rect b="b" l="l" r="r" t="t"/>
              <a:pathLst>
                <a:path extrusionOk="0" h="930" w="4297">
                  <a:moveTo>
                    <a:pt x="66" y="0"/>
                  </a:moveTo>
                  <a:cubicBezTo>
                    <a:pt x="50" y="0"/>
                    <a:pt x="34" y="7"/>
                    <a:pt x="20" y="20"/>
                  </a:cubicBezTo>
                  <a:cubicBezTo>
                    <a:pt x="0" y="46"/>
                    <a:pt x="0" y="87"/>
                    <a:pt x="25" y="108"/>
                  </a:cubicBezTo>
                  <a:cubicBezTo>
                    <a:pt x="41" y="123"/>
                    <a:pt x="987" y="929"/>
                    <a:pt x="2235" y="929"/>
                  </a:cubicBezTo>
                  <a:cubicBezTo>
                    <a:pt x="2862" y="929"/>
                    <a:pt x="3566" y="724"/>
                    <a:pt x="4270" y="108"/>
                  </a:cubicBezTo>
                  <a:cubicBezTo>
                    <a:pt x="4296" y="87"/>
                    <a:pt x="4296" y="46"/>
                    <a:pt x="4275" y="20"/>
                  </a:cubicBezTo>
                  <a:cubicBezTo>
                    <a:pt x="4265" y="7"/>
                    <a:pt x="4248" y="0"/>
                    <a:pt x="4231" y="0"/>
                  </a:cubicBezTo>
                  <a:cubicBezTo>
                    <a:pt x="4216" y="0"/>
                    <a:pt x="4200" y="5"/>
                    <a:pt x="4188" y="15"/>
                  </a:cubicBezTo>
                  <a:cubicBezTo>
                    <a:pt x="3502" y="619"/>
                    <a:pt x="2819" y="820"/>
                    <a:pt x="2214" y="820"/>
                  </a:cubicBezTo>
                  <a:cubicBezTo>
                    <a:pt x="1043" y="820"/>
                    <a:pt x="162" y="66"/>
                    <a:pt x="108" y="15"/>
                  </a:cubicBezTo>
                  <a:cubicBezTo>
                    <a:pt x="95" y="5"/>
                    <a:pt x="81" y="0"/>
                    <a:pt x="6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2"/>
            <p:cNvSpPr/>
            <p:nvPr/>
          </p:nvSpPr>
          <p:spPr>
            <a:xfrm>
              <a:off x="3898093" y="3176888"/>
              <a:ext cx="30018" cy="39097"/>
            </a:xfrm>
            <a:custGeom>
              <a:rect b="b" l="l" r="r" t="t"/>
              <a:pathLst>
                <a:path extrusionOk="0" h="1266" w="972">
                  <a:moveTo>
                    <a:pt x="488" y="1"/>
                  </a:moveTo>
                  <a:lnTo>
                    <a:pt x="0" y="648"/>
                  </a:lnTo>
                  <a:lnTo>
                    <a:pt x="488" y="1265"/>
                  </a:lnTo>
                  <a:lnTo>
                    <a:pt x="972" y="634"/>
                  </a:lnTo>
                  <a:lnTo>
                    <a:pt x="488" y="1"/>
                  </a:ln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2"/>
            <p:cNvSpPr/>
            <p:nvPr/>
          </p:nvSpPr>
          <p:spPr>
            <a:xfrm>
              <a:off x="4123748" y="3406867"/>
              <a:ext cx="169823" cy="138570"/>
            </a:xfrm>
            <a:custGeom>
              <a:rect b="b" l="l" r="r" t="t"/>
              <a:pathLst>
                <a:path extrusionOk="0" h="4487" w="5499">
                  <a:moveTo>
                    <a:pt x="1784" y="1"/>
                  </a:moveTo>
                  <a:cubicBezTo>
                    <a:pt x="1784" y="1"/>
                    <a:pt x="992" y="1105"/>
                    <a:pt x="1" y="2190"/>
                  </a:cubicBezTo>
                  <a:cubicBezTo>
                    <a:pt x="1" y="2190"/>
                    <a:pt x="1003" y="3227"/>
                    <a:pt x="1516" y="4486"/>
                  </a:cubicBezTo>
                  <a:cubicBezTo>
                    <a:pt x="1516" y="4486"/>
                    <a:pt x="3710" y="3392"/>
                    <a:pt x="5499" y="1254"/>
                  </a:cubicBezTo>
                  <a:cubicBezTo>
                    <a:pt x="5499" y="1254"/>
                    <a:pt x="3356" y="309"/>
                    <a:pt x="1784" y="1"/>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2"/>
            <p:cNvSpPr/>
            <p:nvPr/>
          </p:nvSpPr>
          <p:spPr>
            <a:xfrm>
              <a:off x="4168650" y="3406867"/>
              <a:ext cx="124920" cy="69362"/>
            </a:xfrm>
            <a:custGeom>
              <a:rect b="b" l="l" r="r" t="t"/>
              <a:pathLst>
                <a:path extrusionOk="0" h="2246" w="4045">
                  <a:moveTo>
                    <a:pt x="330" y="1"/>
                  </a:moveTo>
                  <a:lnTo>
                    <a:pt x="1" y="442"/>
                  </a:lnTo>
                  <a:lnTo>
                    <a:pt x="3120" y="2245"/>
                  </a:lnTo>
                  <a:cubicBezTo>
                    <a:pt x="3120" y="2245"/>
                    <a:pt x="3752" y="1681"/>
                    <a:pt x="4045" y="1254"/>
                  </a:cubicBezTo>
                  <a:cubicBezTo>
                    <a:pt x="4045" y="1254"/>
                    <a:pt x="2247" y="314"/>
                    <a:pt x="33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2"/>
            <p:cNvSpPr/>
            <p:nvPr/>
          </p:nvSpPr>
          <p:spPr>
            <a:xfrm>
              <a:off x="3547212" y="3406682"/>
              <a:ext cx="169823" cy="138601"/>
            </a:xfrm>
            <a:custGeom>
              <a:rect b="b" l="l" r="r" t="t"/>
              <a:pathLst>
                <a:path extrusionOk="0" h="4488" w="5499">
                  <a:moveTo>
                    <a:pt x="3715" y="1"/>
                  </a:moveTo>
                  <a:cubicBezTo>
                    <a:pt x="2143" y="309"/>
                    <a:pt x="1" y="1255"/>
                    <a:pt x="1" y="1255"/>
                  </a:cubicBezTo>
                  <a:cubicBezTo>
                    <a:pt x="1794" y="3392"/>
                    <a:pt x="3983" y="4487"/>
                    <a:pt x="3983" y="4487"/>
                  </a:cubicBezTo>
                  <a:cubicBezTo>
                    <a:pt x="4496" y="3228"/>
                    <a:pt x="5499" y="2190"/>
                    <a:pt x="5499" y="2190"/>
                  </a:cubicBezTo>
                  <a:cubicBezTo>
                    <a:pt x="4512" y="1111"/>
                    <a:pt x="3715" y="1"/>
                    <a:pt x="3715" y="1"/>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2"/>
            <p:cNvSpPr/>
            <p:nvPr/>
          </p:nvSpPr>
          <p:spPr>
            <a:xfrm>
              <a:off x="3547212" y="3406682"/>
              <a:ext cx="123036" cy="62568"/>
            </a:xfrm>
            <a:custGeom>
              <a:rect b="b" l="l" r="r" t="t"/>
              <a:pathLst>
                <a:path extrusionOk="0" h="2026" w="3984">
                  <a:moveTo>
                    <a:pt x="3715" y="1"/>
                  </a:moveTo>
                  <a:cubicBezTo>
                    <a:pt x="3715" y="1"/>
                    <a:pt x="2261" y="237"/>
                    <a:pt x="1" y="1255"/>
                  </a:cubicBezTo>
                  <a:cubicBezTo>
                    <a:pt x="1" y="1255"/>
                    <a:pt x="390" y="1717"/>
                    <a:pt x="704" y="2026"/>
                  </a:cubicBezTo>
                  <a:cubicBezTo>
                    <a:pt x="704" y="2026"/>
                    <a:pt x="2580" y="1136"/>
                    <a:pt x="3983" y="361"/>
                  </a:cubicBezTo>
                  <a:lnTo>
                    <a:pt x="3715" y="1"/>
                  </a:ln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2"/>
            <p:cNvSpPr/>
            <p:nvPr/>
          </p:nvSpPr>
          <p:spPr>
            <a:xfrm>
              <a:off x="3770643" y="3170897"/>
              <a:ext cx="296966" cy="239031"/>
            </a:xfrm>
            <a:custGeom>
              <a:rect b="b" l="l" r="r" t="t"/>
              <a:pathLst>
                <a:path extrusionOk="0" h="7740" w="9616">
                  <a:moveTo>
                    <a:pt x="2071" y="1"/>
                  </a:moveTo>
                  <a:cubicBezTo>
                    <a:pt x="1893" y="1"/>
                    <a:pt x="1606" y="32"/>
                    <a:pt x="1276" y="185"/>
                  </a:cubicBezTo>
                  <a:cubicBezTo>
                    <a:pt x="1276" y="185"/>
                    <a:pt x="1306" y="1927"/>
                    <a:pt x="1101" y="3463"/>
                  </a:cubicBezTo>
                  <a:cubicBezTo>
                    <a:pt x="1101" y="3463"/>
                    <a:pt x="0" y="4476"/>
                    <a:pt x="185" y="6238"/>
                  </a:cubicBezTo>
                  <a:cubicBezTo>
                    <a:pt x="330" y="7579"/>
                    <a:pt x="1411" y="7739"/>
                    <a:pt x="3075" y="7739"/>
                  </a:cubicBezTo>
                  <a:cubicBezTo>
                    <a:pt x="3600" y="7739"/>
                    <a:pt x="4182" y="7723"/>
                    <a:pt x="4810" y="7723"/>
                  </a:cubicBezTo>
                  <a:cubicBezTo>
                    <a:pt x="5438" y="7723"/>
                    <a:pt x="6019" y="7739"/>
                    <a:pt x="6543" y="7739"/>
                  </a:cubicBezTo>
                  <a:cubicBezTo>
                    <a:pt x="8205" y="7739"/>
                    <a:pt x="9286" y="7579"/>
                    <a:pt x="9430" y="6238"/>
                  </a:cubicBezTo>
                  <a:cubicBezTo>
                    <a:pt x="9615" y="4476"/>
                    <a:pt x="8515" y="3463"/>
                    <a:pt x="8515" y="3463"/>
                  </a:cubicBezTo>
                  <a:cubicBezTo>
                    <a:pt x="8311" y="1927"/>
                    <a:pt x="8341" y="185"/>
                    <a:pt x="8341" y="185"/>
                  </a:cubicBezTo>
                  <a:cubicBezTo>
                    <a:pt x="8011" y="32"/>
                    <a:pt x="7724" y="1"/>
                    <a:pt x="7546" y="1"/>
                  </a:cubicBezTo>
                  <a:cubicBezTo>
                    <a:pt x="7425" y="1"/>
                    <a:pt x="7355" y="15"/>
                    <a:pt x="7355" y="15"/>
                  </a:cubicBezTo>
                  <a:cubicBezTo>
                    <a:pt x="7355" y="15"/>
                    <a:pt x="7035" y="1938"/>
                    <a:pt x="4810" y="3720"/>
                  </a:cubicBezTo>
                  <a:cubicBezTo>
                    <a:pt x="2580" y="1938"/>
                    <a:pt x="2262" y="15"/>
                    <a:pt x="2262" y="15"/>
                  </a:cubicBezTo>
                  <a:cubicBezTo>
                    <a:pt x="2262" y="15"/>
                    <a:pt x="2192" y="1"/>
                    <a:pt x="207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2"/>
            <p:cNvSpPr/>
            <p:nvPr/>
          </p:nvSpPr>
          <p:spPr>
            <a:xfrm>
              <a:off x="3804613" y="3169786"/>
              <a:ext cx="114605" cy="115995"/>
            </a:xfrm>
            <a:custGeom>
              <a:rect b="b" l="l" r="r" t="t"/>
              <a:pathLst>
                <a:path extrusionOk="0" h="3756" w="3711">
                  <a:moveTo>
                    <a:pt x="817" y="1"/>
                  </a:moveTo>
                  <a:cubicBezTo>
                    <a:pt x="627" y="1"/>
                    <a:pt x="388" y="46"/>
                    <a:pt x="176" y="221"/>
                  </a:cubicBezTo>
                  <a:cubicBezTo>
                    <a:pt x="176" y="221"/>
                    <a:pt x="129" y="2076"/>
                    <a:pt x="1" y="3499"/>
                  </a:cubicBezTo>
                  <a:cubicBezTo>
                    <a:pt x="1" y="3499"/>
                    <a:pt x="583" y="3242"/>
                    <a:pt x="1493" y="3242"/>
                  </a:cubicBezTo>
                  <a:cubicBezTo>
                    <a:pt x="2109" y="3242"/>
                    <a:pt x="2874" y="3360"/>
                    <a:pt x="3710" y="3756"/>
                  </a:cubicBezTo>
                  <a:cubicBezTo>
                    <a:pt x="3710" y="3756"/>
                    <a:pt x="1758" y="2220"/>
                    <a:pt x="1162" y="51"/>
                  </a:cubicBezTo>
                  <a:cubicBezTo>
                    <a:pt x="1162" y="51"/>
                    <a:pt x="1017" y="1"/>
                    <a:pt x="817"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2"/>
            <p:cNvSpPr/>
            <p:nvPr/>
          </p:nvSpPr>
          <p:spPr>
            <a:xfrm>
              <a:off x="3919185" y="3169786"/>
              <a:ext cx="114451" cy="115995"/>
            </a:xfrm>
            <a:custGeom>
              <a:rect b="b" l="l" r="r" t="t"/>
              <a:pathLst>
                <a:path extrusionOk="0" h="3756" w="3706">
                  <a:moveTo>
                    <a:pt x="2890" y="1"/>
                  </a:moveTo>
                  <a:cubicBezTo>
                    <a:pt x="2690" y="1"/>
                    <a:pt x="2545" y="51"/>
                    <a:pt x="2545" y="51"/>
                  </a:cubicBezTo>
                  <a:cubicBezTo>
                    <a:pt x="1948" y="2220"/>
                    <a:pt x="0" y="3756"/>
                    <a:pt x="0" y="3756"/>
                  </a:cubicBezTo>
                  <a:cubicBezTo>
                    <a:pt x="834" y="3360"/>
                    <a:pt x="1599" y="3242"/>
                    <a:pt x="2214" y="3242"/>
                  </a:cubicBezTo>
                  <a:cubicBezTo>
                    <a:pt x="3123" y="3242"/>
                    <a:pt x="3705" y="3499"/>
                    <a:pt x="3705" y="3499"/>
                  </a:cubicBezTo>
                  <a:cubicBezTo>
                    <a:pt x="3577" y="2076"/>
                    <a:pt x="3531" y="221"/>
                    <a:pt x="3531" y="221"/>
                  </a:cubicBezTo>
                  <a:cubicBezTo>
                    <a:pt x="3319" y="46"/>
                    <a:pt x="3080" y="1"/>
                    <a:pt x="2890"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2"/>
            <p:cNvSpPr/>
            <p:nvPr/>
          </p:nvSpPr>
          <p:spPr>
            <a:xfrm>
              <a:off x="3799209" y="3308940"/>
              <a:ext cx="51790" cy="65749"/>
            </a:xfrm>
            <a:custGeom>
              <a:rect b="b" l="l" r="r" t="t"/>
              <a:pathLst>
                <a:path extrusionOk="0" h="2129" w="1677">
                  <a:moveTo>
                    <a:pt x="844" y="160"/>
                  </a:moveTo>
                  <a:lnTo>
                    <a:pt x="1532" y="1064"/>
                  </a:lnTo>
                  <a:lnTo>
                    <a:pt x="844" y="1963"/>
                  </a:lnTo>
                  <a:lnTo>
                    <a:pt x="145" y="1090"/>
                  </a:lnTo>
                  <a:lnTo>
                    <a:pt x="844" y="160"/>
                  </a:lnTo>
                  <a:close/>
                  <a:moveTo>
                    <a:pt x="844" y="1"/>
                  </a:moveTo>
                  <a:cubicBezTo>
                    <a:pt x="823" y="1"/>
                    <a:pt x="807" y="6"/>
                    <a:pt x="792" y="21"/>
                  </a:cubicBezTo>
                  <a:lnTo>
                    <a:pt x="16" y="1049"/>
                  </a:lnTo>
                  <a:cubicBezTo>
                    <a:pt x="0" y="1075"/>
                    <a:pt x="0" y="1106"/>
                    <a:pt x="16" y="1126"/>
                  </a:cubicBezTo>
                  <a:lnTo>
                    <a:pt x="797" y="2102"/>
                  </a:lnTo>
                  <a:cubicBezTo>
                    <a:pt x="807" y="2117"/>
                    <a:pt x="823" y="2128"/>
                    <a:pt x="844" y="2128"/>
                  </a:cubicBezTo>
                  <a:cubicBezTo>
                    <a:pt x="864" y="2128"/>
                    <a:pt x="880" y="2117"/>
                    <a:pt x="890" y="2102"/>
                  </a:cubicBezTo>
                  <a:lnTo>
                    <a:pt x="1660" y="1100"/>
                  </a:lnTo>
                  <a:cubicBezTo>
                    <a:pt x="1676" y="1080"/>
                    <a:pt x="1676" y="1049"/>
                    <a:pt x="1660" y="1028"/>
                  </a:cubicBezTo>
                  <a:lnTo>
                    <a:pt x="890" y="21"/>
                  </a:lnTo>
                  <a:cubicBezTo>
                    <a:pt x="880" y="6"/>
                    <a:pt x="864" y="6"/>
                    <a:pt x="844"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2"/>
            <p:cNvSpPr/>
            <p:nvPr/>
          </p:nvSpPr>
          <p:spPr>
            <a:xfrm>
              <a:off x="3855723" y="3289423"/>
              <a:ext cx="34125" cy="42865"/>
            </a:xfrm>
            <a:custGeom>
              <a:rect b="b" l="l" r="r" t="t"/>
              <a:pathLst>
                <a:path extrusionOk="0" h="1388" w="1105">
                  <a:moveTo>
                    <a:pt x="556" y="159"/>
                  </a:moveTo>
                  <a:lnTo>
                    <a:pt x="961" y="695"/>
                  </a:lnTo>
                  <a:lnTo>
                    <a:pt x="556" y="1224"/>
                  </a:lnTo>
                  <a:lnTo>
                    <a:pt x="144" y="709"/>
                  </a:lnTo>
                  <a:lnTo>
                    <a:pt x="556" y="159"/>
                  </a:lnTo>
                  <a:close/>
                  <a:moveTo>
                    <a:pt x="556" y="0"/>
                  </a:moveTo>
                  <a:cubicBezTo>
                    <a:pt x="535" y="0"/>
                    <a:pt x="519" y="5"/>
                    <a:pt x="509" y="21"/>
                  </a:cubicBezTo>
                  <a:lnTo>
                    <a:pt x="15" y="674"/>
                  </a:lnTo>
                  <a:cubicBezTo>
                    <a:pt x="1" y="695"/>
                    <a:pt x="1" y="725"/>
                    <a:pt x="15" y="745"/>
                  </a:cubicBezTo>
                  <a:lnTo>
                    <a:pt x="509" y="1362"/>
                  </a:lnTo>
                  <a:cubicBezTo>
                    <a:pt x="519" y="1378"/>
                    <a:pt x="540" y="1388"/>
                    <a:pt x="556" y="1388"/>
                  </a:cubicBezTo>
                  <a:cubicBezTo>
                    <a:pt x="575" y="1388"/>
                    <a:pt x="591" y="1378"/>
                    <a:pt x="606" y="1362"/>
                  </a:cubicBezTo>
                  <a:lnTo>
                    <a:pt x="1090" y="730"/>
                  </a:lnTo>
                  <a:cubicBezTo>
                    <a:pt x="1104" y="709"/>
                    <a:pt x="1104" y="678"/>
                    <a:pt x="1090" y="653"/>
                  </a:cubicBezTo>
                  <a:lnTo>
                    <a:pt x="606" y="21"/>
                  </a:lnTo>
                  <a:cubicBezTo>
                    <a:pt x="591" y="5"/>
                    <a:pt x="575" y="0"/>
                    <a:pt x="556"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2"/>
            <p:cNvSpPr/>
            <p:nvPr/>
          </p:nvSpPr>
          <p:spPr>
            <a:xfrm>
              <a:off x="3908099" y="3347635"/>
              <a:ext cx="22081" cy="27362"/>
            </a:xfrm>
            <a:custGeom>
              <a:rect b="b" l="l" r="r" t="t"/>
              <a:pathLst>
                <a:path extrusionOk="0" h="886" w="715">
                  <a:moveTo>
                    <a:pt x="359" y="166"/>
                  </a:moveTo>
                  <a:lnTo>
                    <a:pt x="570" y="444"/>
                  </a:lnTo>
                  <a:lnTo>
                    <a:pt x="359" y="721"/>
                  </a:lnTo>
                  <a:lnTo>
                    <a:pt x="144" y="449"/>
                  </a:lnTo>
                  <a:lnTo>
                    <a:pt x="359" y="166"/>
                  </a:lnTo>
                  <a:close/>
                  <a:moveTo>
                    <a:pt x="359" y="1"/>
                  </a:moveTo>
                  <a:cubicBezTo>
                    <a:pt x="340" y="1"/>
                    <a:pt x="324" y="12"/>
                    <a:pt x="309" y="27"/>
                  </a:cubicBezTo>
                  <a:lnTo>
                    <a:pt x="15" y="413"/>
                  </a:lnTo>
                  <a:cubicBezTo>
                    <a:pt x="0" y="439"/>
                    <a:pt x="0" y="470"/>
                    <a:pt x="15" y="489"/>
                  </a:cubicBezTo>
                  <a:lnTo>
                    <a:pt x="309" y="859"/>
                  </a:lnTo>
                  <a:cubicBezTo>
                    <a:pt x="324" y="875"/>
                    <a:pt x="340" y="885"/>
                    <a:pt x="359" y="885"/>
                  </a:cubicBezTo>
                  <a:cubicBezTo>
                    <a:pt x="380" y="885"/>
                    <a:pt x="395" y="875"/>
                    <a:pt x="406" y="859"/>
                  </a:cubicBezTo>
                  <a:lnTo>
                    <a:pt x="699" y="479"/>
                  </a:lnTo>
                  <a:cubicBezTo>
                    <a:pt x="715" y="458"/>
                    <a:pt x="715" y="428"/>
                    <a:pt x="699" y="402"/>
                  </a:cubicBezTo>
                  <a:lnTo>
                    <a:pt x="406" y="22"/>
                  </a:lnTo>
                  <a:cubicBezTo>
                    <a:pt x="395" y="12"/>
                    <a:pt x="380" y="1"/>
                    <a:pt x="359"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2"/>
            <p:cNvSpPr/>
            <p:nvPr/>
          </p:nvSpPr>
          <p:spPr>
            <a:xfrm>
              <a:off x="3998706" y="3328149"/>
              <a:ext cx="22235" cy="27331"/>
            </a:xfrm>
            <a:custGeom>
              <a:rect b="b" l="l" r="r" t="t"/>
              <a:pathLst>
                <a:path extrusionOk="0" h="885" w="720">
                  <a:moveTo>
                    <a:pt x="359" y="164"/>
                  </a:moveTo>
                  <a:lnTo>
                    <a:pt x="575" y="442"/>
                  </a:lnTo>
                  <a:lnTo>
                    <a:pt x="359" y="719"/>
                  </a:lnTo>
                  <a:lnTo>
                    <a:pt x="144" y="447"/>
                  </a:lnTo>
                  <a:lnTo>
                    <a:pt x="359" y="164"/>
                  </a:lnTo>
                  <a:close/>
                  <a:moveTo>
                    <a:pt x="359" y="0"/>
                  </a:moveTo>
                  <a:cubicBezTo>
                    <a:pt x="345" y="0"/>
                    <a:pt x="324" y="10"/>
                    <a:pt x="314" y="26"/>
                  </a:cubicBezTo>
                  <a:lnTo>
                    <a:pt x="15" y="411"/>
                  </a:lnTo>
                  <a:cubicBezTo>
                    <a:pt x="1" y="437"/>
                    <a:pt x="1" y="468"/>
                    <a:pt x="20" y="489"/>
                  </a:cubicBezTo>
                  <a:lnTo>
                    <a:pt x="314" y="859"/>
                  </a:lnTo>
                  <a:cubicBezTo>
                    <a:pt x="324" y="874"/>
                    <a:pt x="345" y="885"/>
                    <a:pt x="359" y="885"/>
                  </a:cubicBezTo>
                  <a:cubicBezTo>
                    <a:pt x="380" y="885"/>
                    <a:pt x="401" y="874"/>
                    <a:pt x="411" y="859"/>
                  </a:cubicBezTo>
                  <a:lnTo>
                    <a:pt x="699" y="478"/>
                  </a:lnTo>
                  <a:cubicBezTo>
                    <a:pt x="720" y="458"/>
                    <a:pt x="720" y="427"/>
                    <a:pt x="699" y="406"/>
                  </a:cubicBezTo>
                  <a:lnTo>
                    <a:pt x="411" y="26"/>
                  </a:lnTo>
                  <a:cubicBezTo>
                    <a:pt x="401" y="10"/>
                    <a:pt x="380" y="0"/>
                    <a:pt x="359"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2"/>
            <p:cNvSpPr/>
            <p:nvPr/>
          </p:nvSpPr>
          <p:spPr>
            <a:xfrm>
              <a:off x="3813970" y="3328149"/>
              <a:ext cx="22235" cy="27331"/>
            </a:xfrm>
            <a:custGeom>
              <a:rect b="b" l="l" r="r" t="t"/>
              <a:pathLst>
                <a:path extrusionOk="0" h="885" w="720">
                  <a:moveTo>
                    <a:pt x="360" y="164"/>
                  </a:moveTo>
                  <a:lnTo>
                    <a:pt x="576" y="442"/>
                  </a:lnTo>
                  <a:lnTo>
                    <a:pt x="360" y="719"/>
                  </a:lnTo>
                  <a:lnTo>
                    <a:pt x="144" y="447"/>
                  </a:lnTo>
                  <a:lnTo>
                    <a:pt x="360" y="164"/>
                  </a:lnTo>
                  <a:close/>
                  <a:moveTo>
                    <a:pt x="360" y="0"/>
                  </a:moveTo>
                  <a:cubicBezTo>
                    <a:pt x="345" y="0"/>
                    <a:pt x="324" y="10"/>
                    <a:pt x="314" y="26"/>
                  </a:cubicBezTo>
                  <a:lnTo>
                    <a:pt x="16" y="411"/>
                  </a:lnTo>
                  <a:cubicBezTo>
                    <a:pt x="1" y="437"/>
                    <a:pt x="1" y="468"/>
                    <a:pt x="21" y="489"/>
                  </a:cubicBezTo>
                  <a:lnTo>
                    <a:pt x="314" y="859"/>
                  </a:lnTo>
                  <a:cubicBezTo>
                    <a:pt x="324" y="874"/>
                    <a:pt x="345" y="885"/>
                    <a:pt x="360" y="885"/>
                  </a:cubicBezTo>
                  <a:cubicBezTo>
                    <a:pt x="381" y="885"/>
                    <a:pt x="402" y="874"/>
                    <a:pt x="412" y="859"/>
                  </a:cubicBezTo>
                  <a:lnTo>
                    <a:pt x="699" y="478"/>
                  </a:lnTo>
                  <a:cubicBezTo>
                    <a:pt x="720" y="458"/>
                    <a:pt x="720" y="427"/>
                    <a:pt x="699" y="406"/>
                  </a:cubicBezTo>
                  <a:lnTo>
                    <a:pt x="412" y="26"/>
                  </a:lnTo>
                  <a:cubicBezTo>
                    <a:pt x="402" y="10"/>
                    <a:pt x="386" y="0"/>
                    <a:pt x="360"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2"/>
            <p:cNvSpPr/>
            <p:nvPr/>
          </p:nvSpPr>
          <p:spPr>
            <a:xfrm>
              <a:off x="3947442" y="3289423"/>
              <a:ext cx="34156" cy="42865"/>
            </a:xfrm>
            <a:custGeom>
              <a:rect b="b" l="l" r="r" t="t"/>
              <a:pathLst>
                <a:path extrusionOk="0" h="1388" w="1106">
                  <a:moveTo>
                    <a:pt x="555" y="159"/>
                  </a:moveTo>
                  <a:lnTo>
                    <a:pt x="961" y="695"/>
                  </a:lnTo>
                  <a:lnTo>
                    <a:pt x="555" y="1224"/>
                  </a:lnTo>
                  <a:lnTo>
                    <a:pt x="145" y="709"/>
                  </a:lnTo>
                  <a:lnTo>
                    <a:pt x="555" y="159"/>
                  </a:lnTo>
                  <a:close/>
                  <a:moveTo>
                    <a:pt x="555" y="0"/>
                  </a:moveTo>
                  <a:cubicBezTo>
                    <a:pt x="535" y="0"/>
                    <a:pt x="520" y="5"/>
                    <a:pt x="504" y="21"/>
                  </a:cubicBezTo>
                  <a:lnTo>
                    <a:pt x="15" y="674"/>
                  </a:lnTo>
                  <a:cubicBezTo>
                    <a:pt x="0" y="695"/>
                    <a:pt x="0" y="725"/>
                    <a:pt x="15" y="745"/>
                  </a:cubicBezTo>
                  <a:lnTo>
                    <a:pt x="504" y="1362"/>
                  </a:lnTo>
                  <a:cubicBezTo>
                    <a:pt x="520" y="1378"/>
                    <a:pt x="535" y="1388"/>
                    <a:pt x="555" y="1388"/>
                  </a:cubicBezTo>
                  <a:cubicBezTo>
                    <a:pt x="576" y="1388"/>
                    <a:pt x="591" y="1378"/>
                    <a:pt x="601" y="1362"/>
                  </a:cubicBezTo>
                  <a:lnTo>
                    <a:pt x="1090" y="730"/>
                  </a:lnTo>
                  <a:cubicBezTo>
                    <a:pt x="1106" y="709"/>
                    <a:pt x="1106" y="678"/>
                    <a:pt x="1090" y="653"/>
                  </a:cubicBezTo>
                  <a:lnTo>
                    <a:pt x="601" y="21"/>
                  </a:lnTo>
                  <a:cubicBezTo>
                    <a:pt x="591" y="5"/>
                    <a:pt x="576" y="0"/>
                    <a:pt x="555"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2"/>
            <p:cNvSpPr/>
            <p:nvPr/>
          </p:nvSpPr>
          <p:spPr>
            <a:xfrm>
              <a:off x="3893152" y="3328426"/>
              <a:ext cx="51913" cy="65749"/>
            </a:xfrm>
            <a:custGeom>
              <a:rect b="b" l="l" r="r" t="t"/>
              <a:pathLst>
                <a:path extrusionOk="0" h="2129" w="1681">
                  <a:moveTo>
                    <a:pt x="848" y="160"/>
                  </a:moveTo>
                  <a:lnTo>
                    <a:pt x="1538" y="1066"/>
                  </a:lnTo>
                  <a:lnTo>
                    <a:pt x="843" y="1965"/>
                  </a:lnTo>
                  <a:lnTo>
                    <a:pt x="145" y="1085"/>
                  </a:lnTo>
                  <a:lnTo>
                    <a:pt x="848" y="160"/>
                  </a:lnTo>
                  <a:close/>
                  <a:moveTo>
                    <a:pt x="833" y="0"/>
                  </a:moveTo>
                  <a:cubicBezTo>
                    <a:pt x="818" y="0"/>
                    <a:pt x="806" y="9"/>
                    <a:pt x="798" y="22"/>
                  </a:cubicBezTo>
                  <a:lnTo>
                    <a:pt x="22" y="1050"/>
                  </a:lnTo>
                  <a:cubicBezTo>
                    <a:pt x="1" y="1076"/>
                    <a:pt x="1" y="1106"/>
                    <a:pt x="22" y="1127"/>
                  </a:cubicBezTo>
                  <a:lnTo>
                    <a:pt x="798" y="2103"/>
                  </a:lnTo>
                  <a:cubicBezTo>
                    <a:pt x="808" y="2119"/>
                    <a:pt x="829" y="2129"/>
                    <a:pt x="843" y="2129"/>
                  </a:cubicBezTo>
                  <a:lnTo>
                    <a:pt x="848" y="2129"/>
                  </a:lnTo>
                  <a:cubicBezTo>
                    <a:pt x="864" y="2129"/>
                    <a:pt x="885" y="2119"/>
                    <a:pt x="895" y="2103"/>
                  </a:cubicBezTo>
                  <a:lnTo>
                    <a:pt x="1661" y="1101"/>
                  </a:lnTo>
                  <a:cubicBezTo>
                    <a:pt x="1681" y="1080"/>
                    <a:pt x="1681" y="1050"/>
                    <a:pt x="1661" y="1024"/>
                  </a:cubicBezTo>
                  <a:lnTo>
                    <a:pt x="895" y="22"/>
                  </a:lnTo>
                  <a:cubicBezTo>
                    <a:pt x="885" y="6"/>
                    <a:pt x="864" y="1"/>
                    <a:pt x="843" y="1"/>
                  </a:cubicBezTo>
                  <a:cubicBezTo>
                    <a:pt x="840" y="0"/>
                    <a:pt x="837" y="0"/>
                    <a:pt x="83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2"/>
            <p:cNvSpPr/>
            <p:nvPr/>
          </p:nvSpPr>
          <p:spPr>
            <a:xfrm>
              <a:off x="3983945" y="3308940"/>
              <a:ext cx="51790" cy="65749"/>
            </a:xfrm>
            <a:custGeom>
              <a:rect b="b" l="l" r="r" t="t"/>
              <a:pathLst>
                <a:path extrusionOk="0" h="2129" w="1677">
                  <a:moveTo>
                    <a:pt x="844" y="160"/>
                  </a:moveTo>
                  <a:lnTo>
                    <a:pt x="1532" y="1064"/>
                  </a:lnTo>
                  <a:lnTo>
                    <a:pt x="844" y="1963"/>
                  </a:lnTo>
                  <a:lnTo>
                    <a:pt x="144" y="1090"/>
                  </a:lnTo>
                  <a:lnTo>
                    <a:pt x="844" y="160"/>
                  </a:lnTo>
                  <a:close/>
                  <a:moveTo>
                    <a:pt x="844" y="1"/>
                  </a:moveTo>
                  <a:cubicBezTo>
                    <a:pt x="823" y="6"/>
                    <a:pt x="807" y="6"/>
                    <a:pt x="792" y="21"/>
                  </a:cubicBezTo>
                  <a:lnTo>
                    <a:pt x="16" y="1049"/>
                  </a:lnTo>
                  <a:cubicBezTo>
                    <a:pt x="0" y="1075"/>
                    <a:pt x="0" y="1106"/>
                    <a:pt x="16" y="1126"/>
                  </a:cubicBezTo>
                  <a:lnTo>
                    <a:pt x="792" y="2102"/>
                  </a:lnTo>
                  <a:cubicBezTo>
                    <a:pt x="807" y="2117"/>
                    <a:pt x="823" y="2128"/>
                    <a:pt x="844" y="2128"/>
                  </a:cubicBezTo>
                  <a:cubicBezTo>
                    <a:pt x="863" y="2128"/>
                    <a:pt x="879" y="2117"/>
                    <a:pt x="889" y="2102"/>
                  </a:cubicBezTo>
                  <a:lnTo>
                    <a:pt x="1660" y="1100"/>
                  </a:lnTo>
                  <a:cubicBezTo>
                    <a:pt x="1676" y="1080"/>
                    <a:pt x="1676" y="1049"/>
                    <a:pt x="1660" y="1028"/>
                  </a:cubicBezTo>
                  <a:lnTo>
                    <a:pt x="889" y="21"/>
                  </a:lnTo>
                  <a:cubicBezTo>
                    <a:pt x="879" y="6"/>
                    <a:pt x="863" y="1"/>
                    <a:pt x="844"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2"/>
            <p:cNvSpPr/>
            <p:nvPr/>
          </p:nvSpPr>
          <p:spPr>
            <a:xfrm>
              <a:off x="4020756" y="3960396"/>
              <a:ext cx="151448" cy="190483"/>
            </a:xfrm>
            <a:custGeom>
              <a:rect b="b" l="l" r="r" t="t"/>
              <a:pathLst>
                <a:path extrusionOk="0" h="6168" w="4904">
                  <a:moveTo>
                    <a:pt x="4327" y="1"/>
                  </a:moveTo>
                  <a:cubicBezTo>
                    <a:pt x="4327" y="1"/>
                    <a:pt x="2781" y="1018"/>
                    <a:pt x="1" y="1588"/>
                  </a:cubicBezTo>
                  <a:cubicBezTo>
                    <a:pt x="1" y="1588"/>
                    <a:pt x="72" y="3449"/>
                    <a:pt x="1023" y="6167"/>
                  </a:cubicBezTo>
                  <a:cubicBezTo>
                    <a:pt x="1023" y="6167"/>
                    <a:pt x="3089" y="4548"/>
                    <a:pt x="4903" y="3141"/>
                  </a:cubicBezTo>
                  <a:cubicBezTo>
                    <a:pt x="4903" y="3141"/>
                    <a:pt x="4626" y="1429"/>
                    <a:pt x="432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2"/>
            <p:cNvSpPr/>
            <p:nvPr/>
          </p:nvSpPr>
          <p:spPr>
            <a:xfrm>
              <a:off x="4052997" y="4036891"/>
              <a:ext cx="170626" cy="372906"/>
            </a:xfrm>
            <a:custGeom>
              <a:rect b="b" l="l" r="r" t="t"/>
              <a:pathLst>
                <a:path extrusionOk="0" h="12075" w="5525">
                  <a:moveTo>
                    <a:pt x="4969" y="0"/>
                  </a:moveTo>
                  <a:cubicBezTo>
                    <a:pt x="4969" y="0"/>
                    <a:pt x="2636" y="1259"/>
                    <a:pt x="0" y="3690"/>
                  </a:cubicBezTo>
                  <a:cubicBezTo>
                    <a:pt x="0" y="3690"/>
                    <a:pt x="1490" y="9070"/>
                    <a:pt x="2816" y="11444"/>
                  </a:cubicBezTo>
                  <a:cubicBezTo>
                    <a:pt x="2816" y="11444"/>
                    <a:pt x="3323" y="12075"/>
                    <a:pt x="4125" y="12075"/>
                  </a:cubicBezTo>
                  <a:cubicBezTo>
                    <a:pt x="4526" y="12075"/>
                    <a:pt x="5002" y="11917"/>
                    <a:pt x="5524" y="11444"/>
                  </a:cubicBezTo>
                  <a:cubicBezTo>
                    <a:pt x="5524" y="11444"/>
                    <a:pt x="5052" y="4420"/>
                    <a:pt x="4969"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2"/>
            <p:cNvSpPr/>
            <p:nvPr/>
          </p:nvSpPr>
          <p:spPr>
            <a:xfrm>
              <a:off x="4067573" y="4205352"/>
              <a:ext cx="34619" cy="94717"/>
            </a:xfrm>
            <a:custGeom>
              <a:rect b="b" l="l" r="r" t="t"/>
              <a:pathLst>
                <a:path extrusionOk="0" h="3067" w="1121">
                  <a:moveTo>
                    <a:pt x="68" y="0"/>
                  </a:moveTo>
                  <a:cubicBezTo>
                    <a:pt x="63" y="0"/>
                    <a:pt x="57" y="1"/>
                    <a:pt x="52" y="3"/>
                  </a:cubicBezTo>
                  <a:cubicBezTo>
                    <a:pt x="21" y="14"/>
                    <a:pt x="0" y="50"/>
                    <a:pt x="10" y="80"/>
                  </a:cubicBezTo>
                  <a:cubicBezTo>
                    <a:pt x="16" y="100"/>
                    <a:pt x="648" y="2104"/>
                    <a:pt x="997" y="3024"/>
                  </a:cubicBezTo>
                  <a:cubicBezTo>
                    <a:pt x="1003" y="3050"/>
                    <a:pt x="1028" y="3066"/>
                    <a:pt x="1054" y="3066"/>
                  </a:cubicBezTo>
                  <a:cubicBezTo>
                    <a:pt x="1059" y="3066"/>
                    <a:pt x="1070" y="3060"/>
                    <a:pt x="1075" y="3060"/>
                  </a:cubicBezTo>
                  <a:cubicBezTo>
                    <a:pt x="1105" y="3050"/>
                    <a:pt x="1120" y="3014"/>
                    <a:pt x="1110" y="2979"/>
                  </a:cubicBezTo>
                  <a:cubicBezTo>
                    <a:pt x="766" y="2064"/>
                    <a:pt x="134" y="64"/>
                    <a:pt x="129" y="45"/>
                  </a:cubicBezTo>
                  <a:cubicBezTo>
                    <a:pt x="120" y="19"/>
                    <a:pt x="94" y="0"/>
                    <a:pt x="6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2"/>
            <p:cNvSpPr/>
            <p:nvPr/>
          </p:nvSpPr>
          <p:spPr>
            <a:xfrm>
              <a:off x="4121061" y="4351300"/>
              <a:ext cx="252341" cy="100306"/>
            </a:xfrm>
            <a:custGeom>
              <a:rect b="b" l="l" r="r" t="t"/>
              <a:pathLst>
                <a:path extrusionOk="0" h="3248" w="8171">
                  <a:moveTo>
                    <a:pt x="3695" y="1"/>
                  </a:moveTo>
                  <a:cubicBezTo>
                    <a:pt x="3574" y="1"/>
                    <a:pt x="3449" y="4"/>
                    <a:pt x="3320" y="10"/>
                  </a:cubicBezTo>
                  <a:cubicBezTo>
                    <a:pt x="3320" y="10"/>
                    <a:pt x="2196" y="517"/>
                    <a:pt x="1213" y="517"/>
                  </a:cubicBezTo>
                  <a:cubicBezTo>
                    <a:pt x="721" y="517"/>
                    <a:pt x="264" y="390"/>
                    <a:pt x="0" y="10"/>
                  </a:cubicBezTo>
                  <a:lnTo>
                    <a:pt x="0" y="10"/>
                  </a:lnTo>
                  <a:lnTo>
                    <a:pt x="612" y="3248"/>
                  </a:lnTo>
                  <a:lnTo>
                    <a:pt x="8171" y="3248"/>
                  </a:lnTo>
                  <a:cubicBezTo>
                    <a:pt x="8171" y="3248"/>
                    <a:pt x="7677" y="1"/>
                    <a:pt x="369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2"/>
            <p:cNvSpPr/>
            <p:nvPr/>
          </p:nvSpPr>
          <p:spPr>
            <a:xfrm>
              <a:off x="4175166" y="4265757"/>
              <a:ext cx="22235" cy="27300"/>
            </a:xfrm>
            <a:custGeom>
              <a:rect b="b" l="l" r="r" t="t"/>
              <a:pathLst>
                <a:path extrusionOk="0" h="884" w="720">
                  <a:moveTo>
                    <a:pt x="361" y="164"/>
                  </a:moveTo>
                  <a:lnTo>
                    <a:pt x="577" y="442"/>
                  </a:lnTo>
                  <a:lnTo>
                    <a:pt x="361" y="719"/>
                  </a:lnTo>
                  <a:lnTo>
                    <a:pt x="145" y="452"/>
                  </a:lnTo>
                  <a:lnTo>
                    <a:pt x="361" y="164"/>
                  </a:lnTo>
                  <a:close/>
                  <a:moveTo>
                    <a:pt x="361" y="0"/>
                  </a:moveTo>
                  <a:cubicBezTo>
                    <a:pt x="345" y="0"/>
                    <a:pt x="325" y="10"/>
                    <a:pt x="314" y="25"/>
                  </a:cubicBezTo>
                  <a:lnTo>
                    <a:pt x="22" y="416"/>
                  </a:lnTo>
                  <a:cubicBezTo>
                    <a:pt x="1" y="437"/>
                    <a:pt x="1" y="468"/>
                    <a:pt x="22" y="487"/>
                  </a:cubicBezTo>
                  <a:lnTo>
                    <a:pt x="314" y="857"/>
                  </a:lnTo>
                  <a:cubicBezTo>
                    <a:pt x="325" y="873"/>
                    <a:pt x="345" y="883"/>
                    <a:pt x="361" y="883"/>
                  </a:cubicBezTo>
                  <a:cubicBezTo>
                    <a:pt x="387" y="883"/>
                    <a:pt x="401" y="873"/>
                    <a:pt x="411" y="857"/>
                  </a:cubicBezTo>
                  <a:lnTo>
                    <a:pt x="705" y="478"/>
                  </a:lnTo>
                  <a:cubicBezTo>
                    <a:pt x="720" y="457"/>
                    <a:pt x="720" y="426"/>
                    <a:pt x="705" y="406"/>
                  </a:cubicBezTo>
                  <a:lnTo>
                    <a:pt x="411" y="25"/>
                  </a:lnTo>
                  <a:cubicBezTo>
                    <a:pt x="401" y="10"/>
                    <a:pt x="380" y="0"/>
                    <a:pt x="361"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2"/>
            <p:cNvSpPr/>
            <p:nvPr/>
          </p:nvSpPr>
          <p:spPr>
            <a:xfrm>
              <a:off x="4160435" y="4246518"/>
              <a:ext cx="51759" cy="65718"/>
            </a:xfrm>
            <a:custGeom>
              <a:rect b="b" l="l" r="r" t="t"/>
              <a:pathLst>
                <a:path extrusionOk="0" h="2128" w="1676">
                  <a:moveTo>
                    <a:pt x="843" y="166"/>
                  </a:moveTo>
                  <a:lnTo>
                    <a:pt x="1531" y="1065"/>
                  </a:lnTo>
                  <a:lnTo>
                    <a:pt x="843" y="1969"/>
                  </a:lnTo>
                  <a:lnTo>
                    <a:pt x="143" y="1091"/>
                  </a:lnTo>
                  <a:lnTo>
                    <a:pt x="843" y="166"/>
                  </a:lnTo>
                  <a:close/>
                  <a:moveTo>
                    <a:pt x="843" y="0"/>
                  </a:moveTo>
                  <a:cubicBezTo>
                    <a:pt x="822" y="0"/>
                    <a:pt x="807" y="12"/>
                    <a:pt x="791" y="26"/>
                  </a:cubicBezTo>
                  <a:lnTo>
                    <a:pt x="15" y="1055"/>
                  </a:lnTo>
                  <a:cubicBezTo>
                    <a:pt x="0" y="1075"/>
                    <a:pt x="0" y="1105"/>
                    <a:pt x="15" y="1126"/>
                  </a:cubicBezTo>
                  <a:lnTo>
                    <a:pt x="796" y="2108"/>
                  </a:lnTo>
                  <a:cubicBezTo>
                    <a:pt x="807" y="2118"/>
                    <a:pt x="822" y="2128"/>
                    <a:pt x="843" y="2128"/>
                  </a:cubicBezTo>
                  <a:cubicBezTo>
                    <a:pt x="864" y="2128"/>
                    <a:pt x="878" y="2118"/>
                    <a:pt x="894" y="2103"/>
                  </a:cubicBezTo>
                  <a:lnTo>
                    <a:pt x="1659" y="1101"/>
                  </a:lnTo>
                  <a:cubicBezTo>
                    <a:pt x="1675" y="1080"/>
                    <a:pt x="1675" y="1049"/>
                    <a:pt x="1659" y="1029"/>
                  </a:cubicBezTo>
                  <a:lnTo>
                    <a:pt x="894" y="26"/>
                  </a:lnTo>
                  <a:cubicBezTo>
                    <a:pt x="878" y="12"/>
                    <a:pt x="864" y="0"/>
                    <a:pt x="84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2"/>
            <p:cNvSpPr/>
            <p:nvPr/>
          </p:nvSpPr>
          <p:spPr>
            <a:xfrm>
              <a:off x="4109974" y="4219558"/>
              <a:ext cx="22235" cy="27362"/>
            </a:xfrm>
            <a:custGeom>
              <a:rect b="b" l="l" r="r" t="t"/>
              <a:pathLst>
                <a:path extrusionOk="0" h="886" w="720">
                  <a:moveTo>
                    <a:pt x="359" y="164"/>
                  </a:moveTo>
                  <a:lnTo>
                    <a:pt x="575" y="442"/>
                  </a:lnTo>
                  <a:lnTo>
                    <a:pt x="359" y="719"/>
                  </a:lnTo>
                  <a:lnTo>
                    <a:pt x="143" y="453"/>
                  </a:lnTo>
                  <a:lnTo>
                    <a:pt x="359" y="164"/>
                  </a:lnTo>
                  <a:close/>
                  <a:moveTo>
                    <a:pt x="359" y="0"/>
                  </a:moveTo>
                  <a:cubicBezTo>
                    <a:pt x="344" y="0"/>
                    <a:pt x="323" y="10"/>
                    <a:pt x="313" y="26"/>
                  </a:cubicBezTo>
                  <a:lnTo>
                    <a:pt x="20" y="417"/>
                  </a:lnTo>
                  <a:cubicBezTo>
                    <a:pt x="0" y="437"/>
                    <a:pt x="0" y="468"/>
                    <a:pt x="20" y="489"/>
                  </a:cubicBezTo>
                  <a:lnTo>
                    <a:pt x="313" y="859"/>
                  </a:lnTo>
                  <a:cubicBezTo>
                    <a:pt x="323" y="873"/>
                    <a:pt x="344" y="885"/>
                    <a:pt x="359" y="885"/>
                  </a:cubicBezTo>
                  <a:cubicBezTo>
                    <a:pt x="362" y="885"/>
                    <a:pt x="365" y="885"/>
                    <a:pt x="368" y="885"/>
                  </a:cubicBezTo>
                  <a:cubicBezTo>
                    <a:pt x="389" y="885"/>
                    <a:pt x="402" y="872"/>
                    <a:pt x="411" y="859"/>
                  </a:cubicBezTo>
                  <a:lnTo>
                    <a:pt x="703" y="479"/>
                  </a:lnTo>
                  <a:cubicBezTo>
                    <a:pt x="719" y="458"/>
                    <a:pt x="719" y="427"/>
                    <a:pt x="703" y="406"/>
                  </a:cubicBezTo>
                  <a:lnTo>
                    <a:pt x="411" y="26"/>
                  </a:lnTo>
                  <a:cubicBezTo>
                    <a:pt x="401" y="10"/>
                    <a:pt x="380" y="0"/>
                    <a:pt x="359"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2"/>
            <p:cNvSpPr/>
            <p:nvPr/>
          </p:nvSpPr>
          <p:spPr>
            <a:xfrm>
              <a:off x="4095182" y="4200349"/>
              <a:ext cx="51759" cy="65780"/>
            </a:xfrm>
            <a:custGeom>
              <a:rect b="b" l="l" r="r" t="t"/>
              <a:pathLst>
                <a:path extrusionOk="0" h="2130" w="1676">
                  <a:moveTo>
                    <a:pt x="843" y="165"/>
                  </a:moveTo>
                  <a:lnTo>
                    <a:pt x="1532" y="1064"/>
                  </a:lnTo>
                  <a:lnTo>
                    <a:pt x="843" y="1969"/>
                  </a:lnTo>
                  <a:lnTo>
                    <a:pt x="145" y="1090"/>
                  </a:lnTo>
                  <a:lnTo>
                    <a:pt x="843" y="165"/>
                  </a:lnTo>
                  <a:close/>
                  <a:moveTo>
                    <a:pt x="843" y="1"/>
                  </a:moveTo>
                  <a:cubicBezTo>
                    <a:pt x="823" y="1"/>
                    <a:pt x="807" y="10"/>
                    <a:pt x="792" y="27"/>
                  </a:cubicBezTo>
                  <a:lnTo>
                    <a:pt x="17" y="1054"/>
                  </a:lnTo>
                  <a:cubicBezTo>
                    <a:pt x="1" y="1075"/>
                    <a:pt x="1" y="1106"/>
                    <a:pt x="17" y="1125"/>
                  </a:cubicBezTo>
                  <a:lnTo>
                    <a:pt x="797" y="2107"/>
                  </a:lnTo>
                  <a:cubicBezTo>
                    <a:pt x="807" y="2118"/>
                    <a:pt x="823" y="2128"/>
                    <a:pt x="843" y="2128"/>
                  </a:cubicBezTo>
                  <a:cubicBezTo>
                    <a:pt x="846" y="2129"/>
                    <a:pt x="848" y="2129"/>
                    <a:pt x="851" y="2129"/>
                  </a:cubicBezTo>
                  <a:cubicBezTo>
                    <a:pt x="868" y="2129"/>
                    <a:pt x="882" y="2116"/>
                    <a:pt x="895" y="2102"/>
                  </a:cubicBezTo>
                  <a:lnTo>
                    <a:pt x="1661" y="1101"/>
                  </a:lnTo>
                  <a:cubicBezTo>
                    <a:pt x="1675" y="1080"/>
                    <a:pt x="1675" y="1049"/>
                    <a:pt x="1661" y="1028"/>
                  </a:cubicBezTo>
                  <a:lnTo>
                    <a:pt x="895" y="22"/>
                  </a:lnTo>
                  <a:cubicBezTo>
                    <a:pt x="880" y="6"/>
                    <a:pt x="864" y="1"/>
                    <a:pt x="843"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2"/>
            <p:cNvSpPr/>
            <p:nvPr/>
          </p:nvSpPr>
          <p:spPr>
            <a:xfrm>
              <a:off x="4157718" y="4106252"/>
              <a:ext cx="22081" cy="27362"/>
            </a:xfrm>
            <a:custGeom>
              <a:rect b="b" l="l" r="r" t="t"/>
              <a:pathLst>
                <a:path extrusionOk="0" h="886" w="715">
                  <a:moveTo>
                    <a:pt x="360" y="164"/>
                  </a:moveTo>
                  <a:lnTo>
                    <a:pt x="575" y="442"/>
                  </a:lnTo>
                  <a:lnTo>
                    <a:pt x="360" y="725"/>
                  </a:lnTo>
                  <a:lnTo>
                    <a:pt x="144" y="453"/>
                  </a:lnTo>
                  <a:lnTo>
                    <a:pt x="360" y="164"/>
                  </a:lnTo>
                  <a:close/>
                  <a:moveTo>
                    <a:pt x="360" y="0"/>
                  </a:moveTo>
                  <a:cubicBezTo>
                    <a:pt x="340" y="0"/>
                    <a:pt x="324" y="10"/>
                    <a:pt x="309" y="26"/>
                  </a:cubicBezTo>
                  <a:lnTo>
                    <a:pt x="15" y="417"/>
                  </a:lnTo>
                  <a:cubicBezTo>
                    <a:pt x="1" y="437"/>
                    <a:pt x="1" y="467"/>
                    <a:pt x="15" y="493"/>
                  </a:cubicBezTo>
                  <a:lnTo>
                    <a:pt x="314" y="863"/>
                  </a:lnTo>
                  <a:cubicBezTo>
                    <a:pt x="324" y="879"/>
                    <a:pt x="340" y="884"/>
                    <a:pt x="360" y="884"/>
                  </a:cubicBezTo>
                  <a:cubicBezTo>
                    <a:pt x="362" y="885"/>
                    <a:pt x="365" y="885"/>
                    <a:pt x="367" y="885"/>
                  </a:cubicBezTo>
                  <a:cubicBezTo>
                    <a:pt x="385" y="885"/>
                    <a:pt x="398" y="872"/>
                    <a:pt x="411" y="863"/>
                  </a:cubicBezTo>
                  <a:lnTo>
                    <a:pt x="699" y="484"/>
                  </a:lnTo>
                  <a:cubicBezTo>
                    <a:pt x="715" y="458"/>
                    <a:pt x="715" y="427"/>
                    <a:pt x="699" y="406"/>
                  </a:cubicBezTo>
                  <a:lnTo>
                    <a:pt x="411" y="26"/>
                  </a:lnTo>
                  <a:cubicBezTo>
                    <a:pt x="397" y="10"/>
                    <a:pt x="381" y="0"/>
                    <a:pt x="360"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2"/>
            <p:cNvSpPr/>
            <p:nvPr/>
          </p:nvSpPr>
          <p:spPr>
            <a:xfrm>
              <a:off x="4142956" y="4087043"/>
              <a:ext cx="51790" cy="65780"/>
            </a:xfrm>
            <a:custGeom>
              <a:rect b="b" l="l" r="r" t="t"/>
              <a:pathLst>
                <a:path extrusionOk="0" h="2130" w="1677">
                  <a:moveTo>
                    <a:pt x="844" y="164"/>
                  </a:moveTo>
                  <a:lnTo>
                    <a:pt x="1532" y="1064"/>
                  </a:lnTo>
                  <a:lnTo>
                    <a:pt x="838" y="1969"/>
                  </a:lnTo>
                  <a:lnTo>
                    <a:pt x="144" y="1089"/>
                  </a:lnTo>
                  <a:lnTo>
                    <a:pt x="844" y="164"/>
                  </a:lnTo>
                  <a:close/>
                  <a:moveTo>
                    <a:pt x="844" y="0"/>
                  </a:moveTo>
                  <a:cubicBezTo>
                    <a:pt x="823" y="0"/>
                    <a:pt x="802" y="10"/>
                    <a:pt x="792" y="26"/>
                  </a:cubicBezTo>
                  <a:lnTo>
                    <a:pt x="16" y="1054"/>
                  </a:lnTo>
                  <a:cubicBezTo>
                    <a:pt x="0" y="1075"/>
                    <a:pt x="0" y="1106"/>
                    <a:pt x="16" y="1131"/>
                  </a:cubicBezTo>
                  <a:lnTo>
                    <a:pt x="792" y="2107"/>
                  </a:lnTo>
                  <a:cubicBezTo>
                    <a:pt x="802" y="2123"/>
                    <a:pt x="823" y="2128"/>
                    <a:pt x="844" y="2128"/>
                  </a:cubicBezTo>
                  <a:cubicBezTo>
                    <a:pt x="847" y="2129"/>
                    <a:pt x="851" y="2129"/>
                    <a:pt x="854" y="2129"/>
                  </a:cubicBezTo>
                  <a:cubicBezTo>
                    <a:pt x="869" y="2129"/>
                    <a:pt x="881" y="2120"/>
                    <a:pt x="889" y="2107"/>
                  </a:cubicBezTo>
                  <a:lnTo>
                    <a:pt x="1660" y="1106"/>
                  </a:lnTo>
                  <a:cubicBezTo>
                    <a:pt x="1676" y="1080"/>
                    <a:pt x="1676" y="1049"/>
                    <a:pt x="1660" y="1028"/>
                  </a:cubicBezTo>
                  <a:lnTo>
                    <a:pt x="889" y="26"/>
                  </a:lnTo>
                  <a:cubicBezTo>
                    <a:pt x="880" y="10"/>
                    <a:pt x="859" y="0"/>
                    <a:pt x="844"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2"/>
            <p:cNvSpPr/>
            <p:nvPr/>
          </p:nvSpPr>
          <p:spPr>
            <a:xfrm>
              <a:off x="4160744" y="4171783"/>
              <a:ext cx="34156" cy="42927"/>
            </a:xfrm>
            <a:custGeom>
              <a:rect b="b" l="l" r="r" t="t"/>
              <a:pathLst>
                <a:path extrusionOk="0" h="1390" w="1106">
                  <a:moveTo>
                    <a:pt x="555" y="165"/>
                  </a:moveTo>
                  <a:lnTo>
                    <a:pt x="961" y="694"/>
                  </a:lnTo>
                  <a:lnTo>
                    <a:pt x="555" y="1229"/>
                  </a:lnTo>
                  <a:lnTo>
                    <a:pt x="144" y="710"/>
                  </a:lnTo>
                  <a:lnTo>
                    <a:pt x="555" y="165"/>
                  </a:lnTo>
                  <a:close/>
                  <a:moveTo>
                    <a:pt x="555" y="1"/>
                  </a:moveTo>
                  <a:cubicBezTo>
                    <a:pt x="539" y="1"/>
                    <a:pt x="519" y="10"/>
                    <a:pt x="508" y="27"/>
                  </a:cubicBezTo>
                  <a:lnTo>
                    <a:pt x="15" y="674"/>
                  </a:lnTo>
                  <a:cubicBezTo>
                    <a:pt x="0" y="700"/>
                    <a:pt x="0" y="731"/>
                    <a:pt x="15" y="750"/>
                  </a:cubicBezTo>
                  <a:lnTo>
                    <a:pt x="508" y="1367"/>
                  </a:lnTo>
                  <a:cubicBezTo>
                    <a:pt x="519" y="1383"/>
                    <a:pt x="539" y="1388"/>
                    <a:pt x="555" y="1388"/>
                  </a:cubicBezTo>
                  <a:cubicBezTo>
                    <a:pt x="560" y="1389"/>
                    <a:pt x="564" y="1389"/>
                    <a:pt x="567" y="1389"/>
                  </a:cubicBezTo>
                  <a:cubicBezTo>
                    <a:pt x="585" y="1389"/>
                    <a:pt x="594" y="1380"/>
                    <a:pt x="607" y="1367"/>
                  </a:cubicBezTo>
                  <a:lnTo>
                    <a:pt x="1089" y="736"/>
                  </a:lnTo>
                  <a:cubicBezTo>
                    <a:pt x="1105" y="710"/>
                    <a:pt x="1105" y="679"/>
                    <a:pt x="1089" y="658"/>
                  </a:cubicBezTo>
                  <a:lnTo>
                    <a:pt x="607" y="27"/>
                  </a:lnTo>
                  <a:cubicBezTo>
                    <a:pt x="591" y="10"/>
                    <a:pt x="576" y="1"/>
                    <a:pt x="555"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2"/>
            <p:cNvSpPr/>
            <p:nvPr/>
          </p:nvSpPr>
          <p:spPr>
            <a:xfrm>
              <a:off x="4127855" y="4298894"/>
              <a:ext cx="34156" cy="42927"/>
            </a:xfrm>
            <a:custGeom>
              <a:rect b="b" l="l" r="r" t="t"/>
              <a:pathLst>
                <a:path extrusionOk="0" h="1390" w="1106">
                  <a:moveTo>
                    <a:pt x="556" y="165"/>
                  </a:moveTo>
                  <a:lnTo>
                    <a:pt x="963" y="695"/>
                  </a:lnTo>
                  <a:lnTo>
                    <a:pt x="556" y="1229"/>
                  </a:lnTo>
                  <a:lnTo>
                    <a:pt x="145" y="709"/>
                  </a:lnTo>
                  <a:lnTo>
                    <a:pt x="556" y="165"/>
                  </a:lnTo>
                  <a:close/>
                  <a:moveTo>
                    <a:pt x="556" y="0"/>
                  </a:moveTo>
                  <a:cubicBezTo>
                    <a:pt x="536" y="0"/>
                    <a:pt x="520" y="11"/>
                    <a:pt x="505" y="26"/>
                  </a:cubicBezTo>
                  <a:lnTo>
                    <a:pt x="17" y="674"/>
                  </a:lnTo>
                  <a:cubicBezTo>
                    <a:pt x="1" y="700"/>
                    <a:pt x="1" y="730"/>
                    <a:pt x="17" y="751"/>
                  </a:cubicBezTo>
                  <a:lnTo>
                    <a:pt x="510" y="1368"/>
                  </a:lnTo>
                  <a:cubicBezTo>
                    <a:pt x="520" y="1383"/>
                    <a:pt x="536" y="1388"/>
                    <a:pt x="556" y="1388"/>
                  </a:cubicBezTo>
                  <a:cubicBezTo>
                    <a:pt x="560" y="1389"/>
                    <a:pt x="564" y="1389"/>
                    <a:pt x="567" y="1389"/>
                  </a:cubicBezTo>
                  <a:cubicBezTo>
                    <a:pt x="583" y="1389"/>
                    <a:pt x="595" y="1380"/>
                    <a:pt x="603" y="1368"/>
                  </a:cubicBezTo>
                  <a:lnTo>
                    <a:pt x="1091" y="735"/>
                  </a:lnTo>
                  <a:cubicBezTo>
                    <a:pt x="1106" y="709"/>
                    <a:pt x="1106" y="679"/>
                    <a:pt x="1091" y="659"/>
                  </a:cubicBezTo>
                  <a:lnTo>
                    <a:pt x="603" y="26"/>
                  </a:lnTo>
                  <a:cubicBezTo>
                    <a:pt x="593" y="11"/>
                    <a:pt x="577" y="0"/>
                    <a:pt x="556"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2"/>
            <p:cNvSpPr/>
            <p:nvPr/>
          </p:nvSpPr>
          <p:spPr>
            <a:xfrm>
              <a:off x="4082953" y="4144329"/>
              <a:ext cx="34156" cy="42865"/>
            </a:xfrm>
            <a:custGeom>
              <a:rect b="b" l="l" r="r" t="t"/>
              <a:pathLst>
                <a:path extrusionOk="0" h="1388" w="1106">
                  <a:moveTo>
                    <a:pt x="556" y="164"/>
                  </a:moveTo>
                  <a:lnTo>
                    <a:pt x="968" y="695"/>
                  </a:lnTo>
                  <a:lnTo>
                    <a:pt x="556" y="1229"/>
                  </a:lnTo>
                  <a:lnTo>
                    <a:pt x="145" y="710"/>
                  </a:lnTo>
                  <a:lnTo>
                    <a:pt x="556" y="164"/>
                  </a:lnTo>
                  <a:close/>
                  <a:moveTo>
                    <a:pt x="556" y="0"/>
                  </a:moveTo>
                  <a:cubicBezTo>
                    <a:pt x="541" y="0"/>
                    <a:pt x="520" y="10"/>
                    <a:pt x="510" y="26"/>
                  </a:cubicBezTo>
                  <a:lnTo>
                    <a:pt x="17" y="674"/>
                  </a:lnTo>
                  <a:cubicBezTo>
                    <a:pt x="1" y="695"/>
                    <a:pt x="1" y="726"/>
                    <a:pt x="22" y="750"/>
                  </a:cubicBezTo>
                  <a:lnTo>
                    <a:pt x="510" y="1367"/>
                  </a:lnTo>
                  <a:cubicBezTo>
                    <a:pt x="520" y="1378"/>
                    <a:pt x="541" y="1388"/>
                    <a:pt x="556" y="1388"/>
                  </a:cubicBezTo>
                  <a:cubicBezTo>
                    <a:pt x="582" y="1388"/>
                    <a:pt x="598" y="1378"/>
                    <a:pt x="607" y="1362"/>
                  </a:cubicBezTo>
                  <a:lnTo>
                    <a:pt x="1091" y="731"/>
                  </a:lnTo>
                  <a:cubicBezTo>
                    <a:pt x="1106" y="710"/>
                    <a:pt x="1106" y="679"/>
                    <a:pt x="1091" y="658"/>
                  </a:cubicBezTo>
                  <a:lnTo>
                    <a:pt x="607" y="26"/>
                  </a:lnTo>
                  <a:cubicBezTo>
                    <a:pt x="598" y="10"/>
                    <a:pt x="577" y="0"/>
                    <a:pt x="556"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2"/>
            <p:cNvSpPr/>
            <p:nvPr/>
          </p:nvSpPr>
          <p:spPr>
            <a:xfrm>
              <a:off x="3665737" y="3960396"/>
              <a:ext cx="151293" cy="190483"/>
            </a:xfrm>
            <a:custGeom>
              <a:rect b="b" l="l" r="r" t="t"/>
              <a:pathLst>
                <a:path extrusionOk="0" h="6168" w="4899">
                  <a:moveTo>
                    <a:pt x="572" y="1"/>
                  </a:moveTo>
                  <a:cubicBezTo>
                    <a:pt x="273" y="1429"/>
                    <a:pt x="1" y="3141"/>
                    <a:pt x="1" y="3141"/>
                  </a:cubicBezTo>
                  <a:cubicBezTo>
                    <a:pt x="1815" y="4548"/>
                    <a:pt x="3881" y="6167"/>
                    <a:pt x="3881" y="6167"/>
                  </a:cubicBezTo>
                  <a:cubicBezTo>
                    <a:pt x="4827" y="3449"/>
                    <a:pt x="4898" y="1588"/>
                    <a:pt x="4898" y="1588"/>
                  </a:cubicBezTo>
                  <a:cubicBezTo>
                    <a:pt x="2118" y="1018"/>
                    <a:pt x="572" y="1"/>
                    <a:pt x="57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2"/>
            <p:cNvSpPr/>
            <p:nvPr/>
          </p:nvSpPr>
          <p:spPr>
            <a:xfrm>
              <a:off x="3614967" y="4036891"/>
              <a:ext cx="170626" cy="369880"/>
            </a:xfrm>
            <a:custGeom>
              <a:rect b="b" l="l" r="r" t="t"/>
              <a:pathLst>
                <a:path extrusionOk="0" h="11977" w="5525">
                  <a:moveTo>
                    <a:pt x="556" y="0"/>
                  </a:moveTo>
                  <a:cubicBezTo>
                    <a:pt x="473" y="4420"/>
                    <a:pt x="1" y="11444"/>
                    <a:pt x="1" y="11444"/>
                  </a:cubicBezTo>
                  <a:cubicBezTo>
                    <a:pt x="1" y="11444"/>
                    <a:pt x="665" y="11976"/>
                    <a:pt x="1468" y="11976"/>
                  </a:cubicBezTo>
                  <a:cubicBezTo>
                    <a:pt x="1869" y="11976"/>
                    <a:pt x="2305" y="11843"/>
                    <a:pt x="2709" y="11444"/>
                  </a:cubicBezTo>
                  <a:cubicBezTo>
                    <a:pt x="4035" y="9070"/>
                    <a:pt x="5525" y="3690"/>
                    <a:pt x="5525" y="3690"/>
                  </a:cubicBezTo>
                  <a:cubicBezTo>
                    <a:pt x="2888" y="1259"/>
                    <a:pt x="556" y="0"/>
                    <a:pt x="556"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2"/>
            <p:cNvSpPr/>
            <p:nvPr/>
          </p:nvSpPr>
          <p:spPr>
            <a:xfrm>
              <a:off x="3755109" y="4175829"/>
              <a:ext cx="24119" cy="69764"/>
            </a:xfrm>
            <a:custGeom>
              <a:rect b="b" l="l" r="r" t="t"/>
              <a:pathLst>
                <a:path extrusionOk="0" h="2259" w="781">
                  <a:moveTo>
                    <a:pt x="708" y="0"/>
                  </a:moveTo>
                  <a:cubicBezTo>
                    <a:pt x="682" y="0"/>
                    <a:pt x="657" y="19"/>
                    <a:pt x="653" y="45"/>
                  </a:cubicBezTo>
                  <a:cubicBezTo>
                    <a:pt x="648" y="60"/>
                    <a:pt x="288" y="1514"/>
                    <a:pt x="15" y="2172"/>
                  </a:cubicBezTo>
                  <a:cubicBezTo>
                    <a:pt x="0" y="2203"/>
                    <a:pt x="15" y="2239"/>
                    <a:pt x="46" y="2254"/>
                  </a:cubicBezTo>
                  <a:cubicBezTo>
                    <a:pt x="57" y="2254"/>
                    <a:pt x="62" y="2259"/>
                    <a:pt x="72" y="2259"/>
                  </a:cubicBezTo>
                  <a:cubicBezTo>
                    <a:pt x="93" y="2259"/>
                    <a:pt x="119" y="2244"/>
                    <a:pt x="128" y="2218"/>
                  </a:cubicBezTo>
                  <a:cubicBezTo>
                    <a:pt x="401" y="1556"/>
                    <a:pt x="766" y="90"/>
                    <a:pt x="771" y="76"/>
                  </a:cubicBezTo>
                  <a:cubicBezTo>
                    <a:pt x="781" y="45"/>
                    <a:pt x="761" y="8"/>
                    <a:pt x="724" y="3"/>
                  </a:cubicBezTo>
                  <a:cubicBezTo>
                    <a:pt x="719" y="1"/>
                    <a:pt x="714" y="0"/>
                    <a:pt x="70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2"/>
            <p:cNvSpPr/>
            <p:nvPr/>
          </p:nvSpPr>
          <p:spPr>
            <a:xfrm>
              <a:off x="3465467" y="4351300"/>
              <a:ext cx="252032" cy="100306"/>
            </a:xfrm>
            <a:custGeom>
              <a:rect b="b" l="l" r="r" t="t"/>
              <a:pathLst>
                <a:path extrusionOk="0" h="3248" w="8161">
                  <a:moveTo>
                    <a:pt x="4476" y="1"/>
                  </a:moveTo>
                  <a:cubicBezTo>
                    <a:pt x="494" y="1"/>
                    <a:pt x="1" y="3248"/>
                    <a:pt x="1" y="3248"/>
                  </a:cubicBezTo>
                  <a:lnTo>
                    <a:pt x="7565" y="3248"/>
                  </a:lnTo>
                  <a:lnTo>
                    <a:pt x="8161" y="10"/>
                  </a:lnTo>
                  <a:lnTo>
                    <a:pt x="8161" y="10"/>
                  </a:lnTo>
                  <a:cubicBezTo>
                    <a:pt x="7897" y="390"/>
                    <a:pt x="7442" y="517"/>
                    <a:pt x="6951" y="517"/>
                  </a:cubicBezTo>
                  <a:cubicBezTo>
                    <a:pt x="5971" y="517"/>
                    <a:pt x="4852" y="10"/>
                    <a:pt x="4852" y="10"/>
                  </a:cubicBezTo>
                  <a:cubicBezTo>
                    <a:pt x="4723" y="4"/>
                    <a:pt x="4598" y="1"/>
                    <a:pt x="447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2"/>
            <p:cNvSpPr/>
            <p:nvPr/>
          </p:nvSpPr>
          <p:spPr>
            <a:xfrm>
              <a:off x="3643193" y="4265757"/>
              <a:ext cx="22266" cy="27300"/>
            </a:xfrm>
            <a:custGeom>
              <a:rect b="b" l="l" r="r" t="t"/>
              <a:pathLst>
                <a:path extrusionOk="0" h="884" w="721">
                  <a:moveTo>
                    <a:pt x="361" y="164"/>
                  </a:moveTo>
                  <a:lnTo>
                    <a:pt x="577" y="452"/>
                  </a:lnTo>
                  <a:lnTo>
                    <a:pt x="361" y="719"/>
                  </a:lnTo>
                  <a:lnTo>
                    <a:pt x="145" y="442"/>
                  </a:lnTo>
                  <a:lnTo>
                    <a:pt x="361" y="164"/>
                  </a:lnTo>
                  <a:close/>
                  <a:moveTo>
                    <a:pt x="361" y="0"/>
                  </a:moveTo>
                  <a:cubicBezTo>
                    <a:pt x="340" y="0"/>
                    <a:pt x="325" y="10"/>
                    <a:pt x="309" y="25"/>
                  </a:cubicBezTo>
                  <a:lnTo>
                    <a:pt x="22" y="406"/>
                  </a:lnTo>
                  <a:cubicBezTo>
                    <a:pt x="1" y="426"/>
                    <a:pt x="1" y="457"/>
                    <a:pt x="22" y="478"/>
                  </a:cubicBezTo>
                  <a:lnTo>
                    <a:pt x="309" y="857"/>
                  </a:lnTo>
                  <a:cubicBezTo>
                    <a:pt x="325" y="873"/>
                    <a:pt x="340" y="878"/>
                    <a:pt x="361" y="883"/>
                  </a:cubicBezTo>
                  <a:cubicBezTo>
                    <a:pt x="377" y="883"/>
                    <a:pt x="397" y="873"/>
                    <a:pt x="408" y="857"/>
                  </a:cubicBezTo>
                  <a:lnTo>
                    <a:pt x="700" y="487"/>
                  </a:lnTo>
                  <a:cubicBezTo>
                    <a:pt x="721" y="468"/>
                    <a:pt x="721" y="437"/>
                    <a:pt x="705" y="416"/>
                  </a:cubicBezTo>
                  <a:lnTo>
                    <a:pt x="408" y="25"/>
                  </a:lnTo>
                  <a:cubicBezTo>
                    <a:pt x="397" y="10"/>
                    <a:pt x="382" y="0"/>
                    <a:pt x="361"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2"/>
            <p:cNvSpPr/>
            <p:nvPr/>
          </p:nvSpPr>
          <p:spPr>
            <a:xfrm>
              <a:off x="3628462" y="4246518"/>
              <a:ext cx="51759" cy="65718"/>
            </a:xfrm>
            <a:custGeom>
              <a:rect b="b" l="l" r="r" t="t"/>
              <a:pathLst>
                <a:path extrusionOk="0" h="2128" w="1676">
                  <a:moveTo>
                    <a:pt x="833" y="166"/>
                  </a:moveTo>
                  <a:lnTo>
                    <a:pt x="1532" y="1091"/>
                  </a:lnTo>
                  <a:lnTo>
                    <a:pt x="833" y="1969"/>
                  </a:lnTo>
                  <a:lnTo>
                    <a:pt x="145" y="1065"/>
                  </a:lnTo>
                  <a:lnTo>
                    <a:pt x="833" y="166"/>
                  </a:lnTo>
                  <a:close/>
                  <a:moveTo>
                    <a:pt x="833" y="0"/>
                  </a:moveTo>
                  <a:cubicBezTo>
                    <a:pt x="812" y="0"/>
                    <a:pt x="797" y="12"/>
                    <a:pt x="786" y="26"/>
                  </a:cubicBezTo>
                  <a:lnTo>
                    <a:pt x="15" y="1029"/>
                  </a:lnTo>
                  <a:cubicBezTo>
                    <a:pt x="0" y="1049"/>
                    <a:pt x="0" y="1080"/>
                    <a:pt x="15" y="1101"/>
                  </a:cubicBezTo>
                  <a:lnTo>
                    <a:pt x="786" y="2103"/>
                  </a:lnTo>
                  <a:cubicBezTo>
                    <a:pt x="797" y="2118"/>
                    <a:pt x="812" y="2128"/>
                    <a:pt x="833" y="2128"/>
                  </a:cubicBezTo>
                  <a:cubicBezTo>
                    <a:pt x="854" y="2128"/>
                    <a:pt x="869" y="2118"/>
                    <a:pt x="885" y="2108"/>
                  </a:cubicBezTo>
                  <a:lnTo>
                    <a:pt x="1660" y="1126"/>
                  </a:lnTo>
                  <a:cubicBezTo>
                    <a:pt x="1675" y="1105"/>
                    <a:pt x="1675" y="1075"/>
                    <a:pt x="1660" y="1055"/>
                  </a:cubicBezTo>
                  <a:lnTo>
                    <a:pt x="885" y="26"/>
                  </a:lnTo>
                  <a:cubicBezTo>
                    <a:pt x="869" y="12"/>
                    <a:pt x="854" y="0"/>
                    <a:pt x="83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2"/>
            <p:cNvSpPr/>
            <p:nvPr/>
          </p:nvSpPr>
          <p:spPr>
            <a:xfrm>
              <a:off x="3708447" y="4219558"/>
              <a:ext cx="22235" cy="27331"/>
            </a:xfrm>
            <a:custGeom>
              <a:rect b="b" l="l" r="r" t="t"/>
              <a:pathLst>
                <a:path extrusionOk="0" h="885" w="720">
                  <a:moveTo>
                    <a:pt x="360" y="164"/>
                  </a:moveTo>
                  <a:lnTo>
                    <a:pt x="576" y="453"/>
                  </a:lnTo>
                  <a:lnTo>
                    <a:pt x="360" y="719"/>
                  </a:lnTo>
                  <a:lnTo>
                    <a:pt x="145" y="442"/>
                  </a:lnTo>
                  <a:lnTo>
                    <a:pt x="360" y="164"/>
                  </a:lnTo>
                  <a:close/>
                  <a:moveTo>
                    <a:pt x="360" y="0"/>
                  </a:moveTo>
                  <a:cubicBezTo>
                    <a:pt x="340" y="0"/>
                    <a:pt x="323" y="10"/>
                    <a:pt x="309" y="26"/>
                  </a:cubicBezTo>
                  <a:lnTo>
                    <a:pt x="21" y="406"/>
                  </a:lnTo>
                  <a:cubicBezTo>
                    <a:pt x="0" y="427"/>
                    <a:pt x="0" y="458"/>
                    <a:pt x="21" y="479"/>
                  </a:cubicBezTo>
                  <a:lnTo>
                    <a:pt x="309" y="859"/>
                  </a:lnTo>
                  <a:cubicBezTo>
                    <a:pt x="323" y="873"/>
                    <a:pt x="340" y="885"/>
                    <a:pt x="360" y="885"/>
                  </a:cubicBezTo>
                  <a:cubicBezTo>
                    <a:pt x="375" y="885"/>
                    <a:pt x="396" y="873"/>
                    <a:pt x="406" y="859"/>
                  </a:cubicBezTo>
                  <a:lnTo>
                    <a:pt x="705" y="489"/>
                  </a:lnTo>
                  <a:cubicBezTo>
                    <a:pt x="719" y="468"/>
                    <a:pt x="719" y="437"/>
                    <a:pt x="705" y="417"/>
                  </a:cubicBezTo>
                  <a:lnTo>
                    <a:pt x="406" y="26"/>
                  </a:lnTo>
                  <a:cubicBezTo>
                    <a:pt x="396" y="10"/>
                    <a:pt x="380" y="0"/>
                    <a:pt x="360"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2"/>
            <p:cNvSpPr/>
            <p:nvPr/>
          </p:nvSpPr>
          <p:spPr>
            <a:xfrm>
              <a:off x="3693654" y="4200349"/>
              <a:ext cx="51790" cy="65749"/>
            </a:xfrm>
            <a:custGeom>
              <a:rect b="b" l="l" r="r" t="t"/>
              <a:pathLst>
                <a:path extrusionOk="0" h="2129" w="1677">
                  <a:moveTo>
                    <a:pt x="833" y="165"/>
                  </a:moveTo>
                  <a:lnTo>
                    <a:pt x="1533" y="1090"/>
                  </a:lnTo>
                  <a:lnTo>
                    <a:pt x="833" y="1969"/>
                  </a:lnTo>
                  <a:lnTo>
                    <a:pt x="145" y="1064"/>
                  </a:lnTo>
                  <a:lnTo>
                    <a:pt x="833" y="165"/>
                  </a:lnTo>
                  <a:close/>
                  <a:moveTo>
                    <a:pt x="833" y="1"/>
                  </a:moveTo>
                  <a:cubicBezTo>
                    <a:pt x="814" y="1"/>
                    <a:pt x="798" y="6"/>
                    <a:pt x="788" y="22"/>
                  </a:cubicBezTo>
                  <a:lnTo>
                    <a:pt x="17" y="1028"/>
                  </a:lnTo>
                  <a:cubicBezTo>
                    <a:pt x="1" y="1049"/>
                    <a:pt x="1" y="1080"/>
                    <a:pt x="17" y="1101"/>
                  </a:cubicBezTo>
                  <a:lnTo>
                    <a:pt x="788" y="2102"/>
                  </a:lnTo>
                  <a:cubicBezTo>
                    <a:pt x="798" y="2118"/>
                    <a:pt x="814" y="2128"/>
                    <a:pt x="833" y="2128"/>
                  </a:cubicBezTo>
                  <a:cubicBezTo>
                    <a:pt x="854" y="2128"/>
                    <a:pt x="870" y="2118"/>
                    <a:pt x="885" y="2107"/>
                  </a:cubicBezTo>
                  <a:lnTo>
                    <a:pt x="1661" y="1125"/>
                  </a:lnTo>
                  <a:cubicBezTo>
                    <a:pt x="1677" y="1106"/>
                    <a:pt x="1677" y="1075"/>
                    <a:pt x="1661" y="1054"/>
                  </a:cubicBezTo>
                  <a:lnTo>
                    <a:pt x="885" y="27"/>
                  </a:lnTo>
                  <a:cubicBezTo>
                    <a:pt x="875" y="10"/>
                    <a:pt x="854" y="1"/>
                    <a:pt x="833"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2"/>
            <p:cNvSpPr/>
            <p:nvPr/>
          </p:nvSpPr>
          <p:spPr>
            <a:xfrm>
              <a:off x="3660827" y="4106252"/>
              <a:ext cx="22081" cy="27331"/>
            </a:xfrm>
            <a:custGeom>
              <a:rect b="b" l="l" r="r" t="t"/>
              <a:pathLst>
                <a:path extrusionOk="0" h="885" w="715">
                  <a:moveTo>
                    <a:pt x="355" y="164"/>
                  </a:moveTo>
                  <a:lnTo>
                    <a:pt x="570" y="453"/>
                  </a:lnTo>
                  <a:lnTo>
                    <a:pt x="355" y="725"/>
                  </a:lnTo>
                  <a:lnTo>
                    <a:pt x="145" y="442"/>
                  </a:lnTo>
                  <a:lnTo>
                    <a:pt x="355" y="164"/>
                  </a:lnTo>
                  <a:close/>
                  <a:moveTo>
                    <a:pt x="355" y="0"/>
                  </a:moveTo>
                  <a:cubicBezTo>
                    <a:pt x="335" y="0"/>
                    <a:pt x="319" y="10"/>
                    <a:pt x="309" y="26"/>
                  </a:cubicBezTo>
                  <a:lnTo>
                    <a:pt x="15" y="406"/>
                  </a:lnTo>
                  <a:cubicBezTo>
                    <a:pt x="1" y="427"/>
                    <a:pt x="1" y="458"/>
                    <a:pt x="15" y="484"/>
                  </a:cubicBezTo>
                  <a:lnTo>
                    <a:pt x="309" y="863"/>
                  </a:lnTo>
                  <a:cubicBezTo>
                    <a:pt x="319" y="873"/>
                    <a:pt x="335" y="884"/>
                    <a:pt x="355" y="884"/>
                  </a:cubicBezTo>
                  <a:cubicBezTo>
                    <a:pt x="376" y="884"/>
                    <a:pt x="392" y="879"/>
                    <a:pt x="406" y="863"/>
                  </a:cubicBezTo>
                  <a:lnTo>
                    <a:pt x="700" y="493"/>
                  </a:lnTo>
                  <a:cubicBezTo>
                    <a:pt x="715" y="467"/>
                    <a:pt x="715" y="437"/>
                    <a:pt x="700" y="417"/>
                  </a:cubicBezTo>
                  <a:lnTo>
                    <a:pt x="406" y="26"/>
                  </a:lnTo>
                  <a:cubicBezTo>
                    <a:pt x="392" y="10"/>
                    <a:pt x="376" y="0"/>
                    <a:pt x="355"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2"/>
            <p:cNvSpPr/>
            <p:nvPr/>
          </p:nvSpPr>
          <p:spPr>
            <a:xfrm>
              <a:off x="3645911" y="4087043"/>
              <a:ext cx="51944" cy="65780"/>
            </a:xfrm>
            <a:custGeom>
              <a:rect b="b" l="l" r="r" t="t"/>
              <a:pathLst>
                <a:path extrusionOk="0" h="2130" w="1682">
                  <a:moveTo>
                    <a:pt x="838" y="164"/>
                  </a:moveTo>
                  <a:lnTo>
                    <a:pt x="1537" y="1089"/>
                  </a:lnTo>
                  <a:lnTo>
                    <a:pt x="838" y="1969"/>
                  </a:lnTo>
                  <a:lnTo>
                    <a:pt x="145" y="1064"/>
                  </a:lnTo>
                  <a:lnTo>
                    <a:pt x="838" y="164"/>
                  </a:lnTo>
                  <a:close/>
                  <a:moveTo>
                    <a:pt x="838" y="0"/>
                  </a:moveTo>
                  <a:cubicBezTo>
                    <a:pt x="818" y="0"/>
                    <a:pt x="797" y="10"/>
                    <a:pt x="787" y="26"/>
                  </a:cubicBezTo>
                  <a:lnTo>
                    <a:pt x="21" y="1028"/>
                  </a:lnTo>
                  <a:cubicBezTo>
                    <a:pt x="0" y="1049"/>
                    <a:pt x="0" y="1080"/>
                    <a:pt x="21" y="1106"/>
                  </a:cubicBezTo>
                  <a:lnTo>
                    <a:pt x="787" y="2107"/>
                  </a:lnTo>
                  <a:cubicBezTo>
                    <a:pt x="795" y="2120"/>
                    <a:pt x="811" y="2129"/>
                    <a:pt x="827" y="2129"/>
                  </a:cubicBezTo>
                  <a:cubicBezTo>
                    <a:pt x="831" y="2129"/>
                    <a:pt x="834" y="2129"/>
                    <a:pt x="838" y="2128"/>
                  </a:cubicBezTo>
                  <a:cubicBezTo>
                    <a:pt x="854" y="2128"/>
                    <a:pt x="875" y="2123"/>
                    <a:pt x="885" y="2107"/>
                  </a:cubicBezTo>
                  <a:lnTo>
                    <a:pt x="1660" y="1131"/>
                  </a:lnTo>
                  <a:cubicBezTo>
                    <a:pt x="1681" y="1106"/>
                    <a:pt x="1681" y="1075"/>
                    <a:pt x="1660" y="1054"/>
                  </a:cubicBezTo>
                  <a:lnTo>
                    <a:pt x="885" y="26"/>
                  </a:lnTo>
                  <a:cubicBezTo>
                    <a:pt x="875" y="10"/>
                    <a:pt x="854" y="0"/>
                    <a:pt x="838"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2"/>
            <p:cNvSpPr/>
            <p:nvPr/>
          </p:nvSpPr>
          <p:spPr>
            <a:xfrm>
              <a:off x="3645756" y="4171783"/>
              <a:ext cx="34156" cy="42896"/>
            </a:xfrm>
            <a:custGeom>
              <a:rect b="b" l="l" r="r" t="t"/>
              <a:pathLst>
                <a:path extrusionOk="0" h="1389" w="1106">
                  <a:moveTo>
                    <a:pt x="550" y="165"/>
                  </a:moveTo>
                  <a:lnTo>
                    <a:pt x="961" y="710"/>
                  </a:lnTo>
                  <a:lnTo>
                    <a:pt x="550" y="1229"/>
                  </a:lnTo>
                  <a:lnTo>
                    <a:pt x="145" y="694"/>
                  </a:lnTo>
                  <a:lnTo>
                    <a:pt x="550" y="165"/>
                  </a:lnTo>
                  <a:close/>
                  <a:moveTo>
                    <a:pt x="550" y="1"/>
                  </a:moveTo>
                  <a:cubicBezTo>
                    <a:pt x="529" y="1"/>
                    <a:pt x="515" y="10"/>
                    <a:pt x="499" y="27"/>
                  </a:cubicBezTo>
                  <a:lnTo>
                    <a:pt x="16" y="658"/>
                  </a:lnTo>
                  <a:cubicBezTo>
                    <a:pt x="0" y="679"/>
                    <a:pt x="0" y="710"/>
                    <a:pt x="16" y="736"/>
                  </a:cubicBezTo>
                  <a:lnTo>
                    <a:pt x="499" y="1367"/>
                  </a:lnTo>
                  <a:cubicBezTo>
                    <a:pt x="515" y="1383"/>
                    <a:pt x="524" y="1388"/>
                    <a:pt x="550" y="1388"/>
                  </a:cubicBezTo>
                  <a:cubicBezTo>
                    <a:pt x="571" y="1388"/>
                    <a:pt x="586" y="1383"/>
                    <a:pt x="596" y="1367"/>
                  </a:cubicBezTo>
                  <a:lnTo>
                    <a:pt x="1089" y="750"/>
                  </a:lnTo>
                  <a:cubicBezTo>
                    <a:pt x="1105" y="731"/>
                    <a:pt x="1105" y="700"/>
                    <a:pt x="1089" y="674"/>
                  </a:cubicBezTo>
                  <a:lnTo>
                    <a:pt x="602" y="27"/>
                  </a:lnTo>
                  <a:cubicBezTo>
                    <a:pt x="586" y="10"/>
                    <a:pt x="571" y="1"/>
                    <a:pt x="550"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2"/>
            <p:cNvSpPr/>
            <p:nvPr/>
          </p:nvSpPr>
          <p:spPr>
            <a:xfrm>
              <a:off x="3678615" y="4298894"/>
              <a:ext cx="34310" cy="42927"/>
            </a:xfrm>
            <a:custGeom>
              <a:rect b="b" l="l" r="r" t="t"/>
              <a:pathLst>
                <a:path extrusionOk="0" h="1390" w="1111">
                  <a:moveTo>
                    <a:pt x="549" y="165"/>
                  </a:moveTo>
                  <a:lnTo>
                    <a:pt x="961" y="709"/>
                  </a:lnTo>
                  <a:lnTo>
                    <a:pt x="549" y="1229"/>
                  </a:lnTo>
                  <a:lnTo>
                    <a:pt x="144" y="695"/>
                  </a:lnTo>
                  <a:lnTo>
                    <a:pt x="549" y="165"/>
                  </a:lnTo>
                  <a:close/>
                  <a:moveTo>
                    <a:pt x="549" y="0"/>
                  </a:moveTo>
                  <a:cubicBezTo>
                    <a:pt x="535" y="0"/>
                    <a:pt x="514" y="11"/>
                    <a:pt x="504" y="26"/>
                  </a:cubicBezTo>
                  <a:lnTo>
                    <a:pt x="15" y="659"/>
                  </a:lnTo>
                  <a:cubicBezTo>
                    <a:pt x="1" y="679"/>
                    <a:pt x="1" y="709"/>
                    <a:pt x="15" y="735"/>
                  </a:cubicBezTo>
                  <a:lnTo>
                    <a:pt x="504" y="1368"/>
                  </a:lnTo>
                  <a:cubicBezTo>
                    <a:pt x="512" y="1380"/>
                    <a:pt x="527" y="1389"/>
                    <a:pt x="540" y="1389"/>
                  </a:cubicBezTo>
                  <a:cubicBezTo>
                    <a:pt x="544" y="1389"/>
                    <a:pt x="547" y="1389"/>
                    <a:pt x="549" y="1388"/>
                  </a:cubicBezTo>
                  <a:cubicBezTo>
                    <a:pt x="570" y="1388"/>
                    <a:pt x="586" y="1383"/>
                    <a:pt x="601" y="1368"/>
                  </a:cubicBezTo>
                  <a:lnTo>
                    <a:pt x="1090" y="751"/>
                  </a:lnTo>
                  <a:cubicBezTo>
                    <a:pt x="1104" y="730"/>
                    <a:pt x="1111" y="700"/>
                    <a:pt x="1090" y="674"/>
                  </a:cubicBezTo>
                  <a:lnTo>
                    <a:pt x="601" y="26"/>
                  </a:lnTo>
                  <a:cubicBezTo>
                    <a:pt x="591" y="11"/>
                    <a:pt x="570" y="6"/>
                    <a:pt x="549"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2"/>
            <p:cNvSpPr/>
            <p:nvPr/>
          </p:nvSpPr>
          <p:spPr>
            <a:xfrm>
              <a:off x="3723517" y="4144329"/>
              <a:ext cx="34156" cy="42896"/>
            </a:xfrm>
            <a:custGeom>
              <a:rect b="b" l="l" r="r" t="t"/>
              <a:pathLst>
                <a:path extrusionOk="0" h="1389" w="1106">
                  <a:moveTo>
                    <a:pt x="551" y="164"/>
                  </a:moveTo>
                  <a:lnTo>
                    <a:pt x="962" y="710"/>
                  </a:lnTo>
                  <a:lnTo>
                    <a:pt x="551" y="1229"/>
                  </a:lnTo>
                  <a:lnTo>
                    <a:pt x="144" y="695"/>
                  </a:lnTo>
                  <a:lnTo>
                    <a:pt x="551" y="164"/>
                  </a:lnTo>
                  <a:close/>
                  <a:moveTo>
                    <a:pt x="551" y="0"/>
                  </a:moveTo>
                  <a:cubicBezTo>
                    <a:pt x="530" y="0"/>
                    <a:pt x="514" y="10"/>
                    <a:pt x="499" y="26"/>
                  </a:cubicBezTo>
                  <a:lnTo>
                    <a:pt x="16" y="658"/>
                  </a:lnTo>
                  <a:cubicBezTo>
                    <a:pt x="1" y="679"/>
                    <a:pt x="1" y="710"/>
                    <a:pt x="16" y="731"/>
                  </a:cubicBezTo>
                  <a:lnTo>
                    <a:pt x="499" y="1362"/>
                  </a:lnTo>
                  <a:cubicBezTo>
                    <a:pt x="512" y="1376"/>
                    <a:pt x="522" y="1389"/>
                    <a:pt x="541" y="1389"/>
                  </a:cubicBezTo>
                  <a:cubicBezTo>
                    <a:pt x="544" y="1389"/>
                    <a:pt x="547" y="1389"/>
                    <a:pt x="551" y="1388"/>
                  </a:cubicBezTo>
                  <a:cubicBezTo>
                    <a:pt x="566" y="1388"/>
                    <a:pt x="587" y="1378"/>
                    <a:pt x="596" y="1367"/>
                  </a:cubicBezTo>
                  <a:lnTo>
                    <a:pt x="1090" y="750"/>
                  </a:lnTo>
                  <a:cubicBezTo>
                    <a:pt x="1106" y="726"/>
                    <a:pt x="1106" y="695"/>
                    <a:pt x="1090" y="674"/>
                  </a:cubicBezTo>
                  <a:lnTo>
                    <a:pt x="596" y="26"/>
                  </a:lnTo>
                  <a:cubicBezTo>
                    <a:pt x="587" y="10"/>
                    <a:pt x="571" y="0"/>
                    <a:pt x="551"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2" name="Google Shape;1222;p22"/>
          <p:cNvSpPr txBox="1"/>
          <p:nvPr/>
        </p:nvSpPr>
        <p:spPr>
          <a:xfrm>
            <a:off x="3315600" y="1296575"/>
            <a:ext cx="5278500" cy="43431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500"/>
              </a:spcBef>
              <a:spcAft>
                <a:spcPts val="0"/>
              </a:spcAft>
              <a:buSzPts val="1400"/>
              <a:buChar char="●"/>
            </a:pPr>
            <a:r>
              <a:rPr lang="en-US"/>
              <a:t>Application to be developed is a Women Empowerment Web Application. The application will implement all of the CRUD operations on database. The goal of our application is to provide a quick and easy to use interfaces for all users.</a:t>
            </a:r>
            <a:endParaRPr/>
          </a:p>
          <a:p>
            <a:pPr indent="-317500" lvl="0" marL="457200" rtl="0" algn="just">
              <a:lnSpc>
                <a:spcPct val="150000"/>
              </a:lnSpc>
              <a:spcBef>
                <a:spcPts val="0"/>
              </a:spcBef>
              <a:spcAft>
                <a:spcPts val="0"/>
              </a:spcAft>
              <a:buSzPts val="1400"/>
              <a:buChar char="●"/>
            </a:pPr>
            <a:r>
              <a:rPr lang="en-US"/>
              <a:t>The website will be a part of Ministry of Women and Child Development that allows a set of trainees and NGOs to register for different purposes.</a:t>
            </a:r>
            <a:endParaRPr/>
          </a:p>
          <a:p>
            <a:pPr indent="-317500" lvl="0" marL="457200" rtl="0" algn="just">
              <a:lnSpc>
                <a:spcPct val="150000"/>
              </a:lnSpc>
              <a:spcBef>
                <a:spcPts val="0"/>
              </a:spcBef>
              <a:spcAft>
                <a:spcPts val="0"/>
              </a:spcAft>
              <a:buSzPts val="1400"/>
              <a:buChar char="●"/>
            </a:pPr>
            <a:r>
              <a:rPr lang="en-US"/>
              <a:t>Administrative privilege will be provided to monitor the information regarding each registration and to approve or reject it.</a:t>
            </a:r>
            <a:endParaRPr/>
          </a:p>
          <a:p>
            <a:pPr indent="0" lvl="0" marL="0" rtl="0" algn="just">
              <a:lnSpc>
                <a:spcPct val="150000"/>
              </a:lnSpc>
              <a:spcBef>
                <a:spcPts val="500"/>
              </a:spcBef>
              <a:spcAft>
                <a:spcPts val="0"/>
              </a:spcAft>
              <a:buNone/>
            </a:pPr>
            <a:r>
              <a:t/>
            </a:r>
            <a:endParaRPr/>
          </a:p>
          <a:p>
            <a:pPr indent="0" lvl="0" marL="0" rtl="0" algn="l">
              <a:spcBef>
                <a:spcPts val="0"/>
              </a:spcBef>
              <a:spcAft>
                <a:spcPts val="0"/>
              </a:spcAft>
              <a:buNone/>
            </a:pPr>
            <a:r>
              <a:t/>
            </a:r>
            <a:endParaRPr>
              <a:latin typeface="League Spartan"/>
              <a:ea typeface="League Spartan"/>
              <a:cs typeface="League Spartan"/>
              <a:sym typeface="League Spart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23"/>
          <p:cNvSpPr txBox="1"/>
          <p:nvPr>
            <p:ph type="title"/>
          </p:nvPr>
        </p:nvSpPr>
        <p:spPr>
          <a:xfrm>
            <a:off x="275550" y="769375"/>
            <a:ext cx="4241400" cy="85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t>AIM OF PROJECT</a:t>
            </a:r>
            <a:endParaRPr/>
          </a:p>
        </p:txBody>
      </p:sp>
      <p:sp>
        <p:nvSpPr>
          <p:cNvPr id="1228" name="Google Shape;1228;p23"/>
          <p:cNvSpPr txBox="1"/>
          <p:nvPr>
            <p:ph idx="1" type="subTitle"/>
          </p:nvPr>
        </p:nvSpPr>
        <p:spPr>
          <a:xfrm>
            <a:off x="367400" y="1421500"/>
            <a:ext cx="5317200" cy="165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700"/>
              <a:t>Developing this application aims at providing the scheme initiated by the Government of India as an integrated package of the following services to women and enable them to become economically more viable, independent and raise their socio-economic status. </a:t>
            </a:r>
            <a:endParaRPr sz="1700"/>
          </a:p>
          <a:p>
            <a:pPr indent="0" lvl="0" marL="0" rtl="0" algn="l">
              <a:lnSpc>
                <a:spcPct val="100000"/>
              </a:lnSpc>
              <a:spcBef>
                <a:spcPts val="0"/>
              </a:spcBef>
              <a:spcAft>
                <a:spcPts val="0"/>
              </a:spcAft>
              <a:buNone/>
            </a:pPr>
            <a:r>
              <a:rPr lang="en-US" sz="1700"/>
              <a:t>This application will collaborate all the various sectors of scheme and provide a platform for women to become self-dependent. This application consists of the scheme related to Social Welfare and Financial services for women.</a:t>
            </a:r>
            <a:endParaRPr sz="1700"/>
          </a:p>
          <a:p>
            <a:pPr indent="0" lvl="0" marL="0" rtl="0" algn="l">
              <a:lnSpc>
                <a:spcPct val="100000"/>
              </a:lnSpc>
              <a:spcBef>
                <a:spcPts val="0"/>
              </a:spcBef>
              <a:spcAft>
                <a:spcPts val="0"/>
              </a:spcAft>
              <a:buSzPts val="1400"/>
              <a:buNone/>
            </a:pPr>
            <a:r>
              <a:t/>
            </a:r>
            <a:endParaRPr sz="1700"/>
          </a:p>
        </p:txBody>
      </p:sp>
      <p:grpSp>
        <p:nvGrpSpPr>
          <p:cNvPr id="1229" name="Google Shape;1229;p23"/>
          <p:cNvGrpSpPr/>
          <p:nvPr/>
        </p:nvGrpSpPr>
        <p:grpSpPr>
          <a:xfrm>
            <a:off x="6111150" y="1291525"/>
            <a:ext cx="2978765" cy="2560450"/>
            <a:chOff x="5263425" y="725650"/>
            <a:chExt cx="2978765" cy="2560450"/>
          </a:xfrm>
        </p:grpSpPr>
        <p:sp>
          <p:nvSpPr>
            <p:cNvPr id="1230" name="Google Shape;1230;p23"/>
            <p:cNvSpPr/>
            <p:nvPr/>
          </p:nvSpPr>
          <p:spPr>
            <a:xfrm>
              <a:off x="5267655" y="725650"/>
              <a:ext cx="2974535" cy="2560450"/>
            </a:xfrm>
            <a:custGeom>
              <a:rect b="b" l="l" r="r" t="t"/>
              <a:pathLst>
                <a:path extrusionOk="0" h="24210" w="28126">
                  <a:moveTo>
                    <a:pt x="21707" y="1"/>
                  </a:moveTo>
                  <a:cubicBezTo>
                    <a:pt x="21368" y="1"/>
                    <a:pt x="20982" y="124"/>
                    <a:pt x="20526" y="386"/>
                  </a:cubicBezTo>
                  <a:cubicBezTo>
                    <a:pt x="20433" y="438"/>
                    <a:pt x="20166" y="592"/>
                    <a:pt x="19934" y="777"/>
                  </a:cubicBezTo>
                  <a:cubicBezTo>
                    <a:pt x="19862" y="782"/>
                    <a:pt x="19770" y="782"/>
                    <a:pt x="19698" y="782"/>
                  </a:cubicBezTo>
                  <a:cubicBezTo>
                    <a:pt x="19231" y="792"/>
                    <a:pt x="18645" y="808"/>
                    <a:pt x="18228" y="1249"/>
                  </a:cubicBezTo>
                  <a:cubicBezTo>
                    <a:pt x="17905" y="1598"/>
                    <a:pt x="17801" y="2020"/>
                    <a:pt x="17735" y="2302"/>
                  </a:cubicBezTo>
                  <a:cubicBezTo>
                    <a:pt x="17725" y="2349"/>
                    <a:pt x="17709" y="2411"/>
                    <a:pt x="17694" y="2457"/>
                  </a:cubicBezTo>
                  <a:cubicBezTo>
                    <a:pt x="17621" y="2503"/>
                    <a:pt x="17488" y="2565"/>
                    <a:pt x="17396" y="2606"/>
                  </a:cubicBezTo>
                  <a:cubicBezTo>
                    <a:pt x="17355" y="2627"/>
                    <a:pt x="17313" y="2646"/>
                    <a:pt x="17267" y="2672"/>
                  </a:cubicBezTo>
                  <a:cubicBezTo>
                    <a:pt x="16265" y="2169"/>
                    <a:pt x="15150" y="1902"/>
                    <a:pt x="14014" y="1902"/>
                  </a:cubicBezTo>
                  <a:cubicBezTo>
                    <a:pt x="12863" y="1902"/>
                    <a:pt x="11743" y="2174"/>
                    <a:pt x="10746" y="2688"/>
                  </a:cubicBezTo>
                  <a:cubicBezTo>
                    <a:pt x="10648" y="2565"/>
                    <a:pt x="10536" y="2478"/>
                    <a:pt x="10437" y="2421"/>
                  </a:cubicBezTo>
                  <a:cubicBezTo>
                    <a:pt x="10150" y="2241"/>
                    <a:pt x="9851" y="2072"/>
                    <a:pt x="9549" y="1913"/>
                  </a:cubicBezTo>
                  <a:cubicBezTo>
                    <a:pt x="9374" y="1717"/>
                    <a:pt x="9123" y="1583"/>
                    <a:pt x="8845" y="1557"/>
                  </a:cubicBezTo>
                  <a:cubicBezTo>
                    <a:pt x="7508" y="931"/>
                    <a:pt x="6404" y="632"/>
                    <a:pt x="5689" y="494"/>
                  </a:cubicBezTo>
                  <a:cubicBezTo>
                    <a:pt x="5596" y="478"/>
                    <a:pt x="5510" y="468"/>
                    <a:pt x="5418" y="468"/>
                  </a:cubicBezTo>
                  <a:cubicBezTo>
                    <a:pt x="5027" y="468"/>
                    <a:pt x="4652" y="632"/>
                    <a:pt x="4384" y="926"/>
                  </a:cubicBezTo>
                  <a:cubicBezTo>
                    <a:pt x="4123" y="1213"/>
                    <a:pt x="3988" y="1604"/>
                    <a:pt x="4024" y="1994"/>
                  </a:cubicBezTo>
                  <a:cubicBezTo>
                    <a:pt x="4076" y="2601"/>
                    <a:pt x="4142" y="3227"/>
                    <a:pt x="4220" y="3860"/>
                  </a:cubicBezTo>
                  <a:cubicBezTo>
                    <a:pt x="4251" y="4133"/>
                    <a:pt x="4363" y="4337"/>
                    <a:pt x="4507" y="4496"/>
                  </a:cubicBezTo>
                  <a:cubicBezTo>
                    <a:pt x="4410" y="4688"/>
                    <a:pt x="4353" y="4913"/>
                    <a:pt x="4394" y="5186"/>
                  </a:cubicBezTo>
                  <a:cubicBezTo>
                    <a:pt x="4467" y="5689"/>
                    <a:pt x="4543" y="6192"/>
                    <a:pt x="4626" y="6697"/>
                  </a:cubicBezTo>
                  <a:cubicBezTo>
                    <a:pt x="4610" y="6773"/>
                    <a:pt x="4605" y="6851"/>
                    <a:pt x="4610" y="6932"/>
                  </a:cubicBezTo>
                  <a:cubicBezTo>
                    <a:pt x="4446" y="6866"/>
                    <a:pt x="4292" y="6846"/>
                    <a:pt x="4158" y="6846"/>
                  </a:cubicBezTo>
                  <a:cubicBezTo>
                    <a:pt x="4092" y="6846"/>
                    <a:pt x="4024" y="6851"/>
                    <a:pt x="3957" y="6861"/>
                  </a:cubicBezTo>
                  <a:cubicBezTo>
                    <a:pt x="3716" y="6901"/>
                    <a:pt x="3485" y="6922"/>
                    <a:pt x="3259" y="6922"/>
                  </a:cubicBezTo>
                  <a:cubicBezTo>
                    <a:pt x="2797" y="6922"/>
                    <a:pt x="2458" y="6840"/>
                    <a:pt x="2159" y="6768"/>
                  </a:cubicBezTo>
                  <a:cubicBezTo>
                    <a:pt x="1933" y="6712"/>
                    <a:pt x="1718" y="6661"/>
                    <a:pt x="1486" y="6661"/>
                  </a:cubicBezTo>
                  <a:cubicBezTo>
                    <a:pt x="1080" y="6661"/>
                    <a:pt x="807" y="6820"/>
                    <a:pt x="648" y="6953"/>
                  </a:cubicBezTo>
                  <a:cubicBezTo>
                    <a:pt x="53" y="7463"/>
                    <a:pt x="196" y="8331"/>
                    <a:pt x="243" y="8618"/>
                  </a:cubicBezTo>
                  <a:cubicBezTo>
                    <a:pt x="283" y="8850"/>
                    <a:pt x="361" y="9173"/>
                    <a:pt x="458" y="9446"/>
                  </a:cubicBezTo>
                  <a:cubicBezTo>
                    <a:pt x="442" y="9517"/>
                    <a:pt x="416" y="9605"/>
                    <a:pt x="397" y="9672"/>
                  </a:cubicBezTo>
                  <a:cubicBezTo>
                    <a:pt x="257" y="10124"/>
                    <a:pt x="88" y="10684"/>
                    <a:pt x="376" y="11213"/>
                  </a:cubicBezTo>
                  <a:cubicBezTo>
                    <a:pt x="608" y="11630"/>
                    <a:pt x="978" y="11861"/>
                    <a:pt x="1224" y="12015"/>
                  </a:cubicBezTo>
                  <a:cubicBezTo>
                    <a:pt x="1265" y="12036"/>
                    <a:pt x="1322" y="12072"/>
                    <a:pt x="1358" y="12097"/>
                  </a:cubicBezTo>
                  <a:cubicBezTo>
                    <a:pt x="1378" y="12185"/>
                    <a:pt x="1398" y="12323"/>
                    <a:pt x="1409" y="12427"/>
                  </a:cubicBezTo>
                  <a:cubicBezTo>
                    <a:pt x="1455" y="12766"/>
                    <a:pt x="1507" y="13186"/>
                    <a:pt x="1748" y="13582"/>
                  </a:cubicBezTo>
                  <a:cubicBezTo>
                    <a:pt x="1953" y="13922"/>
                    <a:pt x="2242" y="14128"/>
                    <a:pt x="2493" y="14277"/>
                  </a:cubicBezTo>
                  <a:cubicBezTo>
                    <a:pt x="2442" y="14317"/>
                    <a:pt x="2385" y="14358"/>
                    <a:pt x="2334" y="14394"/>
                  </a:cubicBezTo>
                  <a:cubicBezTo>
                    <a:pt x="1758" y="14785"/>
                    <a:pt x="1286" y="15202"/>
                    <a:pt x="921" y="15633"/>
                  </a:cubicBezTo>
                  <a:cubicBezTo>
                    <a:pt x="386" y="16270"/>
                    <a:pt x="88" y="16938"/>
                    <a:pt x="37" y="17631"/>
                  </a:cubicBezTo>
                  <a:cubicBezTo>
                    <a:pt x="1" y="18141"/>
                    <a:pt x="93" y="18644"/>
                    <a:pt x="319" y="19127"/>
                  </a:cubicBezTo>
                  <a:cubicBezTo>
                    <a:pt x="494" y="19512"/>
                    <a:pt x="756" y="19882"/>
                    <a:pt x="1095" y="20242"/>
                  </a:cubicBezTo>
                  <a:cubicBezTo>
                    <a:pt x="1306" y="21455"/>
                    <a:pt x="2093" y="22108"/>
                    <a:pt x="2190" y="22185"/>
                  </a:cubicBezTo>
                  <a:lnTo>
                    <a:pt x="2308" y="22277"/>
                  </a:lnTo>
                  <a:lnTo>
                    <a:pt x="2447" y="22334"/>
                  </a:lnTo>
                  <a:cubicBezTo>
                    <a:pt x="4308" y="23069"/>
                    <a:pt x="6336" y="23593"/>
                    <a:pt x="8480" y="23897"/>
                  </a:cubicBezTo>
                  <a:cubicBezTo>
                    <a:pt x="9950" y="24106"/>
                    <a:pt x="11502" y="24210"/>
                    <a:pt x="13084" y="24210"/>
                  </a:cubicBezTo>
                  <a:cubicBezTo>
                    <a:pt x="13264" y="24210"/>
                    <a:pt x="13444" y="24210"/>
                    <a:pt x="13624" y="24205"/>
                  </a:cubicBezTo>
                  <a:lnTo>
                    <a:pt x="13778" y="24205"/>
                  </a:lnTo>
                  <a:cubicBezTo>
                    <a:pt x="15705" y="24168"/>
                    <a:pt x="17699" y="23978"/>
                    <a:pt x="19703" y="23644"/>
                  </a:cubicBezTo>
                  <a:cubicBezTo>
                    <a:pt x="23105" y="23079"/>
                    <a:pt x="25351" y="22298"/>
                    <a:pt x="25448" y="22263"/>
                  </a:cubicBezTo>
                  <a:lnTo>
                    <a:pt x="25737" y="22164"/>
                  </a:lnTo>
                  <a:lnTo>
                    <a:pt x="25922" y="21917"/>
                  </a:lnTo>
                  <a:cubicBezTo>
                    <a:pt x="26034" y="21774"/>
                    <a:pt x="26538" y="21039"/>
                    <a:pt x="26574" y="19692"/>
                  </a:cubicBezTo>
                  <a:cubicBezTo>
                    <a:pt x="27248" y="18881"/>
                    <a:pt x="27550" y="18038"/>
                    <a:pt x="27478" y="17169"/>
                  </a:cubicBezTo>
                  <a:cubicBezTo>
                    <a:pt x="27396" y="16151"/>
                    <a:pt x="26774" y="15191"/>
                    <a:pt x="25685" y="14379"/>
                  </a:cubicBezTo>
                  <a:cubicBezTo>
                    <a:pt x="25638" y="14343"/>
                    <a:pt x="25587" y="14308"/>
                    <a:pt x="25541" y="14266"/>
                  </a:cubicBezTo>
                  <a:cubicBezTo>
                    <a:pt x="25787" y="14132"/>
                    <a:pt x="25977" y="13917"/>
                    <a:pt x="26070" y="13654"/>
                  </a:cubicBezTo>
                  <a:cubicBezTo>
                    <a:pt x="26209" y="13284"/>
                    <a:pt x="26347" y="12889"/>
                    <a:pt x="26487" y="12482"/>
                  </a:cubicBezTo>
                  <a:cubicBezTo>
                    <a:pt x="26651" y="12282"/>
                    <a:pt x="26743" y="12020"/>
                    <a:pt x="26733" y="11753"/>
                  </a:cubicBezTo>
                  <a:cubicBezTo>
                    <a:pt x="26887" y="11270"/>
                    <a:pt x="27042" y="10781"/>
                    <a:pt x="27186" y="10293"/>
                  </a:cubicBezTo>
                  <a:cubicBezTo>
                    <a:pt x="27267" y="10032"/>
                    <a:pt x="27241" y="9800"/>
                    <a:pt x="27180" y="9595"/>
                  </a:cubicBezTo>
                  <a:cubicBezTo>
                    <a:pt x="27340" y="9456"/>
                    <a:pt x="27483" y="9271"/>
                    <a:pt x="27556" y="9009"/>
                  </a:cubicBezTo>
                  <a:cubicBezTo>
                    <a:pt x="27725" y="8397"/>
                    <a:pt x="27879" y="7786"/>
                    <a:pt x="28023" y="7190"/>
                  </a:cubicBezTo>
                  <a:cubicBezTo>
                    <a:pt x="28126" y="6768"/>
                    <a:pt x="28028" y="6337"/>
                    <a:pt x="27761" y="5997"/>
                  </a:cubicBezTo>
                  <a:cubicBezTo>
                    <a:pt x="27494" y="5658"/>
                    <a:pt x="27093" y="5463"/>
                    <a:pt x="26662" y="5463"/>
                  </a:cubicBezTo>
                  <a:lnTo>
                    <a:pt x="26600" y="5463"/>
                  </a:lnTo>
                  <a:cubicBezTo>
                    <a:pt x="25875" y="5494"/>
                    <a:pt x="24734" y="5627"/>
                    <a:pt x="23321" y="6049"/>
                  </a:cubicBezTo>
                  <a:lnTo>
                    <a:pt x="23264" y="6049"/>
                  </a:lnTo>
                  <a:cubicBezTo>
                    <a:pt x="23162" y="6049"/>
                    <a:pt x="23059" y="6059"/>
                    <a:pt x="22967" y="6090"/>
                  </a:cubicBezTo>
                  <a:cubicBezTo>
                    <a:pt x="22972" y="5736"/>
                    <a:pt x="22874" y="5447"/>
                    <a:pt x="22796" y="5252"/>
                  </a:cubicBezTo>
                  <a:cubicBezTo>
                    <a:pt x="22832" y="5217"/>
                    <a:pt x="22863" y="5186"/>
                    <a:pt x="22894" y="5155"/>
                  </a:cubicBezTo>
                  <a:cubicBezTo>
                    <a:pt x="23048" y="5006"/>
                    <a:pt x="23202" y="4852"/>
                    <a:pt x="23332" y="4672"/>
                  </a:cubicBezTo>
                  <a:cubicBezTo>
                    <a:pt x="23788" y="4040"/>
                    <a:pt x="23588" y="3495"/>
                    <a:pt x="23480" y="3294"/>
                  </a:cubicBezTo>
                  <a:cubicBezTo>
                    <a:pt x="23085" y="2549"/>
                    <a:pt x="23043" y="1974"/>
                    <a:pt x="23007" y="1557"/>
                  </a:cubicBezTo>
                  <a:cubicBezTo>
                    <a:pt x="22997" y="1372"/>
                    <a:pt x="22981" y="1203"/>
                    <a:pt x="22946" y="1033"/>
                  </a:cubicBezTo>
                  <a:cubicBezTo>
                    <a:pt x="22838" y="556"/>
                    <a:pt x="22566" y="303"/>
                    <a:pt x="22360" y="180"/>
                  </a:cubicBezTo>
                  <a:cubicBezTo>
                    <a:pt x="22170" y="63"/>
                    <a:pt x="21944" y="1"/>
                    <a:pt x="217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3"/>
            <p:cNvSpPr/>
            <p:nvPr/>
          </p:nvSpPr>
          <p:spPr>
            <a:xfrm>
              <a:off x="5382297" y="1538296"/>
              <a:ext cx="1376751" cy="1413059"/>
            </a:xfrm>
            <a:custGeom>
              <a:rect b="b" l="l" r="r" t="t"/>
              <a:pathLst>
                <a:path extrusionOk="0" h="13361" w="13018">
                  <a:moveTo>
                    <a:pt x="397" y="1"/>
                  </a:moveTo>
                  <a:cubicBezTo>
                    <a:pt x="328" y="1"/>
                    <a:pt x="274" y="15"/>
                    <a:pt x="233" y="50"/>
                  </a:cubicBezTo>
                  <a:cubicBezTo>
                    <a:pt x="1" y="246"/>
                    <a:pt x="253" y="1268"/>
                    <a:pt x="397" y="1530"/>
                  </a:cubicBezTo>
                  <a:cubicBezTo>
                    <a:pt x="556" y="1838"/>
                    <a:pt x="32" y="2732"/>
                    <a:pt x="196" y="3031"/>
                  </a:cubicBezTo>
                  <a:cubicBezTo>
                    <a:pt x="392" y="3396"/>
                    <a:pt x="952" y="3509"/>
                    <a:pt x="1152" y="3858"/>
                  </a:cubicBezTo>
                  <a:cubicBezTo>
                    <a:pt x="1398" y="4290"/>
                    <a:pt x="1291" y="4952"/>
                    <a:pt x="1543" y="5364"/>
                  </a:cubicBezTo>
                  <a:cubicBezTo>
                    <a:pt x="1768" y="5744"/>
                    <a:pt x="2375" y="5842"/>
                    <a:pt x="2607" y="6207"/>
                  </a:cubicBezTo>
                  <a:cubicBezTo>
                    <a:pt x="2909" y="6685"/>
                    <a:pt x="2843" y="7430"/>
                    <a:pt x="3146" y="7888"/>
                  </a:cubicBezTo>
                  <a:cubicBezTo>
                    <a:pt x="3511" y="8432"/>
                    <a:pt x="4241" y="8652"/>
                    <a:pt x="4600" y="9162"/>
                  </a:cubicBezTo>
                  <a:cubicBezTo>
                    <a:pt x="5001" y="9722"/>
                    <a:pt x="5027" y="10564"/>
                    <a:pt x="5418" y="11078"/>
                  </a:cubicBezTo>
                  <a:cubicBezTo>
                    <a:pt x="5762" y="11536"/>
                    <a:pt x="6492" y="11680"/>
                    <a:pt x="6831" y="12101"/>
                  </a:cubicBezTo>
                  <a:cubicBezTo>
                    <a:pt x="7257" y="12641"/>
                    <a:pt x="8285" y="12717"/>
                    <a:pt x="8691" y="13196"/>
                  </a:cubicBezTo>
                  <a:cubicBezTo>
                    <a:pt x="8691" y="13196"/>
                    <a:pt x="9006" y="13361"/>
                    <a:pt x="9481" y="13361"/>
                  </a:cubicBezTo>
                  <a:cubicBezTo>
                    <a:pt x="10180" y="13361"/>
                    <a:pt x="11226" y="13004"/>
                    <a:pt x="12128" y="11242"/>
                  </a:cubicBezTo>
                  <a:cubicBezTo>
                    <a:pt x="13017" y="9511"/>
                    <a:pt x="12776" y="8118"/>
                    <a:pt x="12776" y="8118"/>
                  </a:cubicBezTo>
                  <a:cubicBezTo>
                    <a:pt x="12237" y="7727"/>
                    <a:pt x="12766" y="7338"/>
                    <a:pt x="12211" y="6947"/>
                  </a:cubicBezTo>
                  <a:cubicBezTo>
                    <a:pt x="11789" y="6654"/>
                    <a:pt x="11584" y="5914"/>
                    <a:pt x="11158" y="5621"/>
                  </a:cubicBezTo>
                  <a:cubicBezTo>
                    <a:pt x="10520" y="5179"/>
                    <a:pt x="9708" y="5102"/>
                    <a:pt x="9082" y="4675"/>
                  </a:cubicBezTo>
                  <a:cubicBezTo>
                    <a:pt x="8542" y="4311"/>
                    <a:pt x="8182" y="3591"/>
                    <a:pt x="7669" y="3242"/>
                  </a:cubicBezTo>
                  <a:cubicBezTo>
                    <a:pt x="7185" y="2917"/>
                    <a:pt x="6378" y="3216"/>
                    <a:pt x="5926" y="2917"/>
                  </a:cubicBezTo>
                  <a:cubicBezTo>
                    <a:pt x="5546" y="2666"/>
                    <a:pt x="5520" y="1814"/>
                    <a:pt x="5171" y="1582"/>
                  </a:cubicBezTo>
                  <a:cubicBezTo>
                    <a:pt x="5018" y="1480"/>
                    <a:pt x="4862" y="1457"/>
                    <a:pt x="4706" y="1457"/>
                  </a:cubicBezTo>
                  <a:cubicBezTo>
                    <a:pt x="4578" y="1457"/>
                    <a:pt x="4451" y="1473"/>
                    <a:pt x="4327" y="1473"/>
                  </a:cubicBezTo>
                  <a:cubicBezTo>
                    <a:pt x="4193" y="1473"/>
                    <a:pt x="4063" y="1454"/>
                    <a:pt x="3943" y="1376"/>
                  </a:cubicBezTo>
                  <a:cubicBezTo>
                    <a:pt x="3608" y="1156"/>
                    <a:pt x="3399" y="187"/>
                    <a:pt x="3076" y="187"/>
                  </a:cubicBezTo>
                  <a:cubicBezTo>
                    <a:pt x="3067" y="187"/>
                    <a:pt x="3058" y="188"/>
                    <a:pt x="3048" y="189"/>
                  </a:cubicBezTo>
                  <a:cubicBezTo>
                    <a:pt x="2725" y="246"/>
                    <a:pt x="2434" y="268"/>
                    <a:pt x="2171" y="268"/>
                  </a:cubicBezTo>
                  <a:cubicBezTo>
                    <a:pt x="1254" y="268"/>
                    <a:pt x="693" y="1"/>
                    <a:pt x="397" y="1"/>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3"/>
            <p:cNvSpPr/>
            <p:nvPr/>
          </p:nvSpPr>
          <p:spPr>
            <a:xfrm>
              <a:off x="5577950" y="1716816"/>
              <a:ext cx="929503" cy="950782"/>
            </a:xfrm>
            <a:custGeom>
              <a:rect b="b" l="l" r="r" t="t"/>
              <a:pathLst>
                <a:path extrusionOk="0" h="8990" w="8789">
                  <a:moveTo>
                    <a:pt x="81" y="0"/>
                  </a:moveTo>
                  <a:cubicBezTo>
                    <a:pt x="66" y="0"/>
                    <a:pt x="50" y="6"/>
                    <a:pt x="37" y="17"/>
                  </a:cubicBezTo>
                  <a:cubicBezTo>
                    <a:pt x="6" y="38"/>
                    <a:pt x="1" y="84"/>
                    <a:pt x="27" y="110"/>
                  </a:cubicBezTo>
                  <a:cubicBezTo>
                    <a:pt x="72" y="176"/>
                    <a:pt x="5001" y="6508"/>
                    <a:pt x="8670" y="8975"/>
                  </a:cubicBezTo>
                  <a:cubicBezTo>
                    <a:pt x="8686" y="8985"/>
                    <a:pt x="8696" y="8990"/>
                    <a:pt x="8712" y="8990"/>
                  </a:cubicBezTo>
                  <a:cubicBezTo>
                    <a:pt x="8732" y="8990"/>
                    <a:pt x="8753" y="8980"/>
                    <a:pt x="8767" y="8959"/>
                  </a:cubicBezTo>
                  <a:cubicBezTo>
                    <a:pt x="8788" y="8928"/>
                    <a:pt x="8779" y="8882"/>
                    <a:pt x="8748" y="8861"/>
                  </a:cubicBezTo>
                  <a:cubicBezTo>
                    <a:pt x="5098" y="6409"/>
                    <a:pt x="181" y="89"/>
                    <a:pt x="134" y="27"/>
                  </a:cubicBezTo>
                  <a:cubicBezTo>
                    <a:pt x="120" y="10"/>
                    <a:pt x="101" y="0"/>
                    <a:pt x="81"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3"/>
            <p:cNvSpPr/>
            <p:nvPr/>
          </p:nvSpPr>
          <p:spPr>
            <a:xfrm>
              <a:off x="6496037" y="834264"/>
              <a:ext cx="1176023" cy="1576036"/>
            </a:xfrm>
            <a:custGeom>
              <a:rect b="b" l="l" r="r" t="t"/>
              <a:pathLst>
                <a:path extrusionOk="0" h="14902" w="11120">
                  <a:moveTo>
                    <a:pt x="10094" y="1"/>
                  </a:moveTo>
                  <a:cubicBezTo>
                    <a:pt x="9751" y="1"/>
                    <a:pt x="9040" y="454"/>
                    <a:pt x="8854" y="644"/>
                  </a:cubicBezTo>
                  <a:cubicBezTo>
                    <a:pt x="8612" y="896"/>
                    <a:pt x="7600" y="675"/>
                    <a:pt x="7369" y="921"/>
                  </a:cubicBezTo>
                  <a:cubicBezTo>
                    <a:pt x="7086" y="1225"/>
                    <a:pt x="7153" y="1790"/>
                    <a:pt x="6881" y="2093"/>
                  </a:cubicBezTo>
                  <a:cubicBezTo>
                    <a:pt x="6552" y="2463"/>
                    <a:pt x="5883" y="2565"/>
                    <a:pt x="5570" y="2931"/>
                  </a:cubicBezTo>
                  <a:cubicBezTo>
                    <a:pt x="5282" y="3265"/>
                    <a:pt x="5380" y="3865"/>
                    <a:pt x="5102" y="4200"/>
                  </a:cubicBezTo>
                  <a:cubicBezTo>
                    <a:pt x="4742" y="4641"/>
                    <a:pt x="4013" y="4811"/>
                    <a:pt x="3674" y="5243"/>
                  </a:cubicBezTo>
                  <a:cubicBezTo>
                    <a:pt x="3273" y="5757"/>
                    <a:pt x="3288" y="6517"/>
                    <a:pt x="2918" y="7021"/>
                  </a:cubicBezTo>
                  <a:cubicBezTo>
                    <a:pt x="2507" y="7570"/>
                    <a:pt x="1716" y="7864"/>
                    <a:pt x="1351" y="8393"/>
                  </a:cubicBezTo>
                  <a:cubicBezTo>
                    <a:pt x="1023" y="8860"/>
                    <a:pt x="1115" y="9600"/>
                    <a:pt x="817" y="10053"/>
                  </a:cubicBezTo>
                  <a:cubicBezTo>
                    <a:pt x="437" y="10629"/>
                    <a:pt x="688" y="11630"/>
                    <a:pt x="359" y="12159"/>
                  </a:cubicBezTo>
                  <a:cubicBezTo>
                    <a:pt x="359" y="12159"/>
                    <a:pt x="0" y="14303"/>
                    <a:pt x="3288" y="14822"/>
                  </a:cubicBezTo>
                  <a:cubicBezTo>
                    <a:pt x="3645" y="14878"/>
                    <a:pt x="3979" y="14901"/>
                    <a:pt x="4286" y="14901"/>
                  </a:cubicBezTo>
                  <a:cubicBezTo>
                    <a:pt x="5632" y="14901"/>
                    <a:pt x="6459" y="14462"/>
                    <a:pt x="6459" y="14462"/>
                  </a:cubicBezTo>
                  <a:cubicBezTo>
                    <a:pt x="6660" y="13829"/>
                    <a:pt x="7194" y="14210"/>
                    <a:pt x="7389" y="13563"/>
                  </a:cubicBezTo>
                  <a:cubicBezTo>
                    <a:pt x="7543" y="13070"/>
                    <a:pt x="8176" y="12643"/>
                    <a:pt x="8325" y="12145"/>
                  </a:cubicBezTo>
                  <a:cubicBezTo>
                    <a:pt x="8546" y="11400"/>
                    <a:pt x="8366" y="10608"/>
                    <a:pt x="8577" y="9878"/>
                  </a:cubicBezTo>
                  <a:cubicBezTo>
                    <a:pt x="8757" y="9251"/>
                    <a:pt x="9327" y="8686"/>
                    <a:pt x="9497" y="8090"/>
                  </a:cubicBezTo>
                  <a:cubicBezTo>
                    <a:pt x="9656" y="7530"/>
                    <a:pt x="9116" y="6856"/>
                    <a:pt x="9260" y="6332"/>
                  </a:cubicBezTo>
                  <a:cubicBezTo>
                    <a:pt x="9383" y="5895"/>
                    <a:pt x="10185" y="5603"/>
                    <a:pt x="10298" y="5196"/>
                  </a:cubicBezTo>
                  <a:cubicBezTo>
                    <a:pt x="10427" y="4719"/>
                    <a:pt x="10000" y="4385"/>
                    <a:pt x="10113" y="3963"/>
                  </a:cubicBezTo>
                  <a:cubicBezTo>
                    <a:pt x="10216" y="3568"/>
                    <a:pt x="11120" y="3049"/>
                    <a:pt x="10956" y="2746"/>
                  </a:cubicBezTo>
                  <a:cubicBezTo>
                    <a:pt x="10144" y="1214"/>
                    <a:pt x="10519" y="217"/>
                    <a:pt x="10211" y="27"/>
                  </a:cubicBezTo>
                  <a:cubicBezTo>
                    <a:pt x="10180" y="9"/>
                    <a:pt x="10140" y="1"/>
                    <a:pt x="10094" y="1"/>
                  </a:cubicBezTo>
                  <a:close/>
                </a:path>
              </a:pathLst>
            </a:custGeom>
            <a:solidFill>
              <a:srgbClr val="FFA2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3"/>
            <p:cNvSpPr/>
            <p:nvPr/>
          </p:nvSpPr>
          <p:spPr>
            <a:xfrm>
              <a:off x="6848212" y="1056779"/>
              <a:ext cx="620691" cy="1173619"/>
            </a:xfrm>
            <a:custGeom>
              <a:rect b="b" l="l" r="r" t="t"/>
              <a:pathLst>
                <a:path extrusionOk="0" h="11097" w="5869">
                  <a:moveTo>
                    <a:pt x="5788" y="0"/>
                  </a:moveTo>
                  <a:cubicBezTo>
                    <a:pt x="5767" y="0"/>
                    <a:pt x="5747" y="11"/>
                    <a:pt x="5735" y="30"/>
                  </a:cubicBezTo>
                  <a:cubicBezTo>
                    <a:pt x="5688" y="96"/>
                    <a:pt x="1203" y="6751"/>
                    <a:pt x="5" y="11011"/>
                  </a:cubicBezTo>
                  <a:cubicBezTo>
                    <a:pt x="0" y="11022"/>
                    <a:pt x="0" y="11037"/>
                    <a:pt x="5" y="11047"/>
                  </a:cubicBezTo>
                  <a:cubicBezTo>
                    <a:pt x="10" y="11073"/>
                    <a:pt x="31" y="11089"/>
                    <a:pt x="51" y="11094"/>
                  </a:cubicBezTo>
                  <a:cubicBezTo>
                    <a:pt x="57" y="11096"/>
                    <a:pt x="63" y="11096"/>
                    <a:pt x="70" y="11096"/>
                  </a:cubicBezTo>
                  <a:cubicBezTo>
                    <a:pt x="100" y="11096"/>
                    <a:pt x="130" y="11078"/>
                    <a:pt x="138" y="11047"/>
                  </a:cubicBezTo>
                  <a:cubicBezTo>
                    <a:pt x="1331" y="6813"/>
                    <a:pt x="5802" y="174"/>
                    <a:pt x="5847" y="107"/>
                  </a:cubicBezTo>
                  <a:cubicBezTo>
                    <a:pt x="5868" y="77"/>
                    <a:pt x="5858" y="35"/>
                    <a:pt x="5828" y="15"/>
                  </a:cubicBezTo>
                  <a:cubicBezTo>
                    <a:pt x="5815" y="5"/>
                    <a:pt x="5802" y="0"/>
                    <a:pt x="5788"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3"/>
            <p:cNvSpPr/>
            <p:nvPr/>
          </p:nvSpPr>
          <p:spPr>
            <a:xfrm>
              <a:off x="6687248" y="1412021"/>
              <a:ext cx="1444542" cy="1484236"/>
            </a:xfrm>
            <a:custGeom>
              <a:rect b="b" l="l" r="r" t="t"/>
              <a:pathLst>
                <a:path extrusionOk="0" h="14034" w="13659">
                  <a:moveTo>
                    <a:pt x="13238" y="0"/>
                  </a:moveTo>
                  <a:cubicBezTo>
                    <a:pt x="13233" y="0"/>
                    <a:pt x="13228" y="1"/>
                    <a:pt x="13223" y="1"/>
                  </a:cubicBezTo>
                  <a:cubicBezTo>
                    <a:pt x="12421" y="37"/>
                    <a:pt x="10699" y="226"/>
                    <a:pt x="8593" y="1121"/>
                  </a:cubicBezTo>
                  <a:cubicBezTo>
                    <a:pt x="8356" y="1219"/>
                    <a:pt x="8448" y="2057"/>
                    <a:pt x="8207" y="2175"/>
                  </a:cubicBezTo>
                  <a:cubicBezTo>
                    <a:pt x="8187" y="2185"/>
                    <a:pt x="8165" y="2189"/>
                    <a:pt x="8141" y="2189"/>
                  </a:cubicBezTo>
                  <a:cubicBezTo>
                    <a:pt x="7911" y="2189"/>
                    <a:pt x="7496" y="1787"/>
                    <a:pt x="7256" y="1787"/>
                  </a:cubicBezTo>
                  <a:cubicBezTo>
                    <a:pt x="7228" y="1787"/>
                    <a:pt x="7202" y="1793"/>
                    <a:pt x="7179" y="1805"/>
                  </a:cubicBezTo>
                  <a:cubicBezTo>
                    <a:pt x="6949" y="1928"/>
                    <a:pt x="6717" y="2067"/>
                    <a:pt x="6475" y="2211"/>
                  </a:cubicBezTo>
                  <a:cubicBezTo>
                    <a:pt x="6326" y="2303"/>
                    <a:pt x="6486" y="2971"/>
                    <a:pt x="6332" y="3069"/>
                  </a:cubicBezTo>
                  <a:cubicBezTo>
                    <a:pt x="6323" y="3076"/>
                    <a:pt x="6311" y="3078"/>
                    <a:pt x="6298" y="3078"/>
                  </a:cubicBezTo>
                  <a:cubicBezTo>
                    <a:pt x="6156" y="3078"/>
                    <a:pt x="5824" y="2739"/>
                    <a:pt x="5680" y="2739"/>
                  </a:cubicBezTo>
                  <a:cubicBezTo>
                    <a:pt x="5665" y="2739"/>
                    <a:pt x="5653" y="2743"/>
                    <a:pt x="5643" y="2750"/>
                  </a:cubicBezTo>
                  <a:cubicBezTo>
                    <a:pt x="4877" y="3279"/>
                    <a:pt x="4096" y="3907"/>
                    <a:pt x="3315" y="4657"/>
                  </a:cubicBezTo>
                  <a:cubicBezTo>
                    <a:pt x="3083" y="4877"/>
                    <a:pt x="3484" y="5695"/>
                    <a:pt x="3254" y="5942"/>
                  </a:cubicBezTo>
                  <a:cubicBezTo>
                    <a:pt x="3239" y="5958"/>
                    <a:pt x="3214" y="5965"/>
                    <a:pt x="3182" y="5965"/>
                  </a:cubicBezTo>
                  <a:cubicBezTo>
                    <a:pt x="2991" y="5965"/>
                    <a:pt x="2536" y="5721"/>
                    <a:pt x="2339" y="5721"/>
                  </a:cubicBezTo>
                  <a:cubicBezTo>
                    <a:pt x="2305" y="5721"/>
                    <a:pt x="2278" y="5728"/>
                    <a:pt x="2262" y="5746"/>
                  </a:cubicBezTo>
                  <a:cubicBezTo>
                    <a:pt x="1840" y="6214"/>
                    <a:pt x="1418" y="6727"/>
                    <a:pt x="1008" y="7277"/>
                  </a:cubicBezTo>
                  <a:cubicBezTo>
                    <a:pt x="1008" y="7277"/>
                    <a:pt x="0" y="9436"/>
                    <a:pt x="1676" y="13814"/>
                  </a:cubicBezTo>
                  <a:cubicBezTo>
                    <a:pt x="1676" y="13814"/>
                    <a:pt x="3032" y="14033"/>
                    <a:pt x="4637" y="14033"/>
                  </a:cubicBezTo>
                  <a:cubicBezTo>
                    <a:pt x="5502" y="14033"/>
                    <a:pt x="6440" y="13969"/>
                    <a:pt x="7277" y="13773"/>
                  </a:cubicBezTo>
                  <a:cubicBezTo>
                    <a:pt x="8336" y="13527"/>
                    <a:pt x="9471" y="11881"/>
                    <a:pt x="10514" y="9647"/>
                  </a:cubicBezTo>
                  <a:cubicBezTo>
                    <a:pt x="10556" y="9559"/>
                    <a:pt x="9980" y="9020"/>
                    <a:pt x="10021" y="8932"/>
                  </a:cubicBezTo>
                  <a:cubicBezTo>
                    <a:pt x="10033" y="8906"/>
                    <a:pt x="10067" y="8896"/>
                    <a:pt x="10115" y="8896"/>
                  </a:cubicBezTo>
                  <a:cubicBezTo>
                    <a:pt x="10270" y="8896"/>
                    <a:pt x="10569" y="9002"/>
                    <a:pt x="10726" y="9002"/>
                  </a:cubicBezTo>
                  <a:cubicBezTo>
                    <a:pt x="10775" y="9002"/>
                    <a:pt x="10811" y="8991"/>
                    <a:pt x="10823" y="8963"/>
                  </a:cubicBezTo>
                  <a:cubicBezTo>
                    <a:pt x="10931" y="8717"/>
                    <a:pt x="11038" y="8459"/>
                    <a:pt x="11147" y="8197"/>
                  </a:cubicBezTo>
                  <a:cubicBezTo>
                    <a:pt x="11228" y="7991"/>
                    <a:pt x="10427" y="7237"/>
                    <a:pt x="10509" y="7026"/>
                  </a:cubicBezTo>
                  <a:cubicBezTo>
                    <a:pt x="10545" y="6934"/>
                    <a:pt x="10699" y="6915"/>
                    <a:pt x="10884" y="6915"/>
                  </a:cubicBezTo>
                  <a:cubicBezTo>
                    <a:pt x="11018" y="6915"/>
                    <a:pt x="11169" y="6925"/>
                    <a:pt x="11304" y="6925"/>
                  </a:cubicBezTo>
                  <a:cubicBezTo>
                    <a:pt x="11493" y="6925"/>
                    <a:pt x="11650" y="6905"/>
                    <a:pt x="11686" y="6810"/>
                  </a:cubicBezTo>
                  <a:cubicBezTo>
                    <a:pt x="12082" y="5741"/>
                    <a:pt x="12447" y="4621"/>
                    <a:pt x="12781" y="3511"/>
                  </a:cubicBezTo>
                  <a:cubicBezTo>
                    <a:pt x="12843" y="3305"/>
                    <a:pt x="12308" y="2909"/>
                    <a:pt x="12364" y="2709"/>
                  </a:cubicBezTo>
                  <a:cubicBezTo>
                    <a:pt x="12431" y="2488"/>
                    <a:pt x="13085" y="2462"/>
                    <a:pt x="13140" y="2247"/>
                  </a:cubicBezTo>
                  <a:cubicBezTo>
                    <a:pt x="13310" y="1640"/>
                    <a:pt x="13464" y="1039"/>
                    <a:pt x="13603" y="463"/>
                  </a:cubicBezTo>
                  <a:cubicBezTo>
                    <a:pt x="13658" y="222"/>
                    <a:pt x="13477" y="0"/>
                    <a:pt x="13238"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3"/>
            <p:cNvSpPr/>
            <p:nvPr/>
          </p:nvSpPr>
          <p:spPr>
            <a:xfrm>
              <a:off x="6706813" y="1429894"/>
              <a:ext cx="1404460" cy="1746944"/>
            </a:xfrm>
            <a:custGeom>
              <a:rect b="b" l="l" r="r" t="t"/>
              <a:pathLst>
                <a:path extrusionOk="0" h="16518" w="13280">
                  <a:moveTo>
                    <a:pt x="13205" y="0"/>
                  </a:moveTo>
                  <a:cubicBezTo>
                    <a:pt x="13190" y="0"/>
                    <a:pt x="13174" y="5"/>
                    <a:pt x="13161" y="17"/>
                  </a:cubicBezTo>
                  <a:cubicBezTo>
                    <a:pt x="11697" y="1132"/>
                    <a:pt x="10391" y="2263"/>
                    <a:pt x="9219" y="3378"/>
                  </a:cubicBezTo>
                  <a:cubicBezTo>
                    <a:pt x="9169" y="3429"/>
                    <a:pt x="9122" y="3475"/>
                    <a:pt x="9076" y="3522"/>
                  </a:cubicBezTo>
                  <a:cubicBezTo>
                    <a:pt x="8942" y="3650"/>
                    <a:pt x="8809" y="3778"/>
                    <a:pt x="8680" y="3907"/>
                  </a:cubicBezTo>
                  <a:cubicBezTo>
                    <a:pt x="8608" y="3973"/>
                    <a:pt x="8536" y="4046"/>
                    <a:pt x="8469" y="4113"/>
                  </a:cubicBezTo>
                  <a:cubicBezTo>
                    <a:pt x="8448" y="4134"/>
                    <a:pt x="8434" y="4153"/>
                    <a:pt x="8413" y="4169"/>
                  </a:cubicBezTo>
                  <a:cubicBezTo>
                    <a:pt x="7848" y="4734"/>
                    <a:pt x="7324" y="5294"/>
                    <a:pt x="6830" y="5844"/>
                  </a:cubicBezTo>
                  <a:cubicBezTo>
                    <a:pt x="6819" y="5854"/>
                    <a:pt x="6804" y="5870"/>
                    <a:pt x="6795" y="5880"/>
                  </a:cubicBezTo>
                  <a:cubicBezTo>
                    <a:pt x="6650" y="6045"/>
                    <a:pt x="6511" y="6204"/>
                    <a:pt x="6373" y="6363"/>
                  </a:cubicBezTo>
                  <a:cubicBezTo>
                    <a:pt x="6029" y="6759"/>
                    <a:pt x="5704" y="7144"/>
                    <a:pt x="5396" y="7525"/>
                  </a:cubicBezTo>
                  <a:cubicBezTo>
                    <a:pt x="5175" y="7792"/>
                    <a:pt x="4964" y="8059"/>
                    <a:pt x="4765" y="8321"/>
                  </a:cubicBezTo>
                  <a:cubicBezTo>
                    <a:pt x="4729" y="8373"/>
                    <a:pt x="4687" y="8424"/>
                    <a:pt x="4646" y="8475"/>
                  </a:cubicBezTo>
                  <a:cubicBezTo>
                    <a:pt x="4549" y="8604"/>
                    <a:pt x="4451" y="8733"/>
                    <a:pt x="4353" y="8861"/>
                  </a:cubicBezTo>
                  <a:cubicBezTo>
                    <a:pt x="4348" y="8871"/>
                    <a:pt x="4338" y="8882"/>
                    <a:pt x="4333" y="8892"/>
                  </a:cubicBezTo>
                  <a:cubicBezTo>
                    <a:pt x="4281" y="8958"/>
                    <a:pt x="4235" y="9025"/>
                    <a:pt x="4184" y="9092"/>
                  </a:cubicBezTo>
                  <a:cubicBezTo>
                    <a:pt x="4127" y="9169"/>
                    <a:pt x="4075" y="9241"/>
                    <a:pt x="4020" y="9318"/>
                  </a:cubicBezTo>
                  <a:cubicBezTo>
                    <a:pt x="3685" y="9781"/>
                    <a:pt x="3382" y="10218"/>
                    <a:pt x="3104" y="10633"/>
                  </a:cubicBezTo>
                  <a:cubicBezTo>
                    <a:pt x="2960" y="10860"/>
                    <a:pt x="2817" y="11076"/>
                    <a:pt x="2688" y="11281"/>
                  </a:cubicBezTo>
                  <a:cubicBezTo>
                    <a:pt x="2498" y="11584"/>
                    <a:pt x="2318" y="11873"/>
                    <a:pt x="2154" y="12155"/>
                  </a:cubicBezTo>
                  <a:cubicBezTo>
                    <a:pt x="2123" y="12201"/>
                    <a:pt x="2097" y="12243"/>
                    <a:pt x="2071" y="12288"/>
                  </a:cubicBezTo>
                  <a:cubicBezTo>
                    <a:pt x="2066" y="12298"/>
                    <a:pt x="2061" y="12309"/>
                    <a:pt x="2056" y="12319"/>
                  </a:cubicBezTo>
                  <a:cubicBezTo>
                    <a:pt x="2025" y="12366"/>
                    <a:pt x="1999" y="12412"/>
                    <a:pt x="1973" y="12459"/>
                  </a:cubicBezTo>
                  <a:cubicBezTo>
                    <a:pt x="1769" y="12808"/>
                    <a:pt x="1584" y="13137"/>
                    <a:pt x="1418" y="13450"/>
                  </a:cubicBezTo>
                  <a:cubicBezTo>
                    <a:pt x="1136" y="13979"/>
                    <a:pt x="894" y="14457"/>
                    <a:pt x="704" y="14868"/>
                  </a:cubicBezTo>
                  <a:cubicBezTo>
                    <a:pt x="313" y="15696"/>
                    <a:pt x="93" y="16276"/>
                    <a:pt x="0" y="16517"/>
                  </a:cubicBezTo>
                  <a:lnTo>
                    <a:pt x="149" y="16517"/>
                  </a:lnTo>
                  <a:cubicBezTo>
                    <a:pt x="252" y="16240"/>
                    <a:pt x="489" y="15644"/>
                    <a:pt x="884" y="14817"/>
                  </a:cubicBezTo>
                  <a:cubicBezTo>
                    <a:pt x="1053" y="14463"/>
                    <a:pt x="1254" y="14067"/>
                    <a:pt x="1485" y="13635"/>
                  </a:cubicBezTo>
                  <a:cubicBezTo>
                    <a:pt x="1650" y="13327"/>
                    <a:pt x="1830" y="13002"/>
                    <a:pt x="2025" y="12663"/>
                  </a:cubicBezTo>
                  <a:cubicBezTo>
                    <a:pt x="2056" y="12607"/>
                    <a:pt x="2092" y="12545"/>
                    <a:pt x="2123" y="12489"/>
                  </a:cubicBezTo>
                  <a:cubicBezTo>
                    <a:pt x="2467" y="11904"/>
                    <a:pt x="2863" y="11266"/>
                    <a:pt x="3315" y="10593"/>
                  </a:cubicBezTo>
                  <a:lnTo>
                    <a:pt x="3315" y="10588"/>
                  </a:lnTo>
                  <a:cubicBezTo>
                    <a:pt x="3341" y="10547"/>
                    <a:pt x="3372" y="10505"/>
                    <a:pt x="3397" y="10464"/>
                  </a:cubicBezTo>
                  <a:cubicBezTo>
                    <a:pt x="3619" y="10140"/>
                    <a:pt x="3849" y="9801"/>
                    <a:pt x="4096" y="9462"/>
                  </a:cubicBezTo>
                  <a:cubicBezTo>
                    <a:pt x="4158" y="9380"/>
                    <a:pt x="4214" y="9298"/>
                    <a:pt x="4276" y="9215"/>
                  </a:cubicBezTo>
                  <a:cubicBezTo>
                    <a:pt x="4291" y="9190"/>
                    <a:pt x="4312" y="9164"/>
                    <a:pt x="4333" y="9133"/>
                  </a:cubicBezTo>
                  <a:cubicBezTo>
                    <a:pt x="4343" y="9122"/>
                    <a:pt x="4348" y="9113"/>
                    <a:pt x="4359" y="9103"/>
                  </a:cubicBezTo>
                  <a:cubicBezTo>
                    <a:pt x="4409" y="9036"/>
                    <a:pt x="4461" y="8963"/>
                    <a:pt x="4513" y="8892"/>
                  </a:cubicBezTo>
                  <a:cubicBezTo>
                    <a:pt x="4636" y="8733"/>
                    <a:pt x="4753" y="8567"/>
                    <a:pt x="4883" y="8403"/>
                  </a:cubicBezTo>
                  <a:cubicBezTo>
                    <a:pt x="5109" y="8105"/>
                    <a:pt x="5350" y="7808"/>
                    <a:pt x="5597" y="7499"/>
                  </a:cubicBezTo>
                  <a:cubicBezTo>
                    <a:pt x="5802" y="7248"/>
                    <a:pt x="6013" y="6995"/>
                    <a:pt x="6233" y="6738"/>
                  </a:cubicBezTo>
                  <a:cubicBezTo>
                    <a:pt x="6449" y="6487"/>
                    <a:pt x="6671" y="6230"/>
                    <a:pt x="6902" y="5972"/>
                  </a:cubicBezTo>
                  <a:cubicBezTo>
                    <a:pt x="6949" y="5922"/>
                    <a:pt x="6994" y="5870"/>
                    <a:pt x="7041" y="5818"/>
                  </a:cubicBezTo>
                  <a:cubicBezTo>
                    <a:pt x="7528" y="5279"/>
                    <a:pt x="8048" y="4729"/>
                    <a:pt x="8603" y="4174"/>
                  </a:cubicBezTo>
                  <a:cubicBezTo>
                    <a:pt x="8629" y="4148"/>
                    <a:pt x="8654" y="4122"/>
                    <a:pt x="8680" y="4103"/>
                  </a:cubicBezTo>
                  <a:cubicBezTo>
                    <a:pt x="8695" y="4087"/>
                    <a:pt x="8711" y="4066"/>
                    <a:pt x="8726" y="4051"/>
                  </a:cubicBezTo>
                  <a:cubicBezTo>
                    <a:pt x="8875" y="3907"/>
                    <a:pt x="9024" y="3757"/>
                    <a:pt x="9179" y="3609"/>
                  </a:cubicBezTo>
                  <a:cubicBezTo>
                    <a:pt x="9184" y="3603"/>
                    <a:pt x="9188" y="3598"/>
                    <a:pt x="9193" y="3593"/>
                  </a:cubicBezTo>
                  <a:cubicBezTo>
                    <a:pt x="10396" y="2438"/>
                    <a:pt x="11743" y="1271"/>
                    <a:pt x="13244" y="125"/>
                  </a:cubicBezTo>
                  <a:cubicBezTo>
                    <a:pt x="13274" y="99"/>
                    <a:pt x="13279" y="57"/>
                    <a:pt x="13258" y="27"/>
                  </a:cubicBezTo>
                  <a:cubicBezTo>
                    <a:pt x="13244" y="9"/>
                    <a:pt x="13224" y="0"/>
                    <a:pt x="13205"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3"/>
            <p:cNvSpPr/>
            <p:nvPr/>
          </p:nvSpPr>
          <p:spPr>
            <a:xfrm>
              <a:off x="7666040" y="1473784"/>
              <a:ext cx="70223" cy="338961"/>
            </a:xfrm>
            <a:custGeom>
              <a:rect b="b" l="l" r="r" t="t"/>
              <a:pathLst>
                <a:path extrusionOk="0" h="3205" w="664">
                  <a:moveTo>
                    <a:pt x="584" y="0"/>
                  </a:moveTo>
                  <a:cubicBezTo>
                    <a:pt x="555" y="0"/>
                    <a:pt x="529" y="20"/>
                    <a:pt x="519" y="54"/>
                  </a:cubicBezTo>
                  <a:cubicBezTo>
                    <a:pt x="514" y="69"/>
                    <a:pt x="57" y="1862"/>
                    <a:pt x="0" y="3133"/>
                  </a:cubicBezTo>
                  <a:cubicBezTo>
                    <a:pt x="0" y="3173"/>
                    <a:pt x="31" y="3204"/>
                    <a:pt x="68" y="3204"/>
                  </a:cubicBezTo>
                  <a:lnTo>
                    <a:pt x="73" y="3204"/>
                  </a:lnTo>
                  <a:cubicBezTo>
                    <a:pt x="109" y="3204"/>
                    <a:pt x="139" y="3178"/>
                    <a:pt x="139" y="3138"/>
                  </a:cubicBezTo>
                  <a:cubicBezTo>
                    <a:pt x="196" y="1883"/>
                    <a:pt x="648" y="105"/>
                    <a:pt x="654" y="85"/>
                  </a:cubicBezTo>
                  <a:cubicBezTo>
                    <a:pt x="664" y="49"/>
                    <a:pt x="638" y="12"/>
                    <a:pt x="602" y="3"/>
                  </a:cubicBezTo>
                  <a:cubicBezTo>
                    <a:pt x="596" y="1"/>
                    <a:pt x="590" y="0"/>
                    <a:pt x="584"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3"/>
            <p:cNvSpPr/>
            <p:nvPr/>
          </p:nvSpPr>
          <p:spPr>
            <a:xfrm>
              <a:off x="7424700" y="1965665"/>
              <a:ext cx="562101" cy="95924"/>
            </a:xfrm>
            <a:custGeom>
              <a:rect b="b" l="l" r="r" t="t"/>
              <a:pathLst>
                <a:path extrusionOk="0" h="907" w="5315">
                  <a:moveTo>
                    <a:pt x="5243" y="0"/>
                  </a:moveTo>
                  <a:cubicBezTo>
                    <a:pt x="5238" y="0"/>
                    <a:pt x="5233" y="1"/>
                    <a:pt x="5227" y="2"/>
                  </a:cubicBezTo>
                  <a:cubicBezTo>
                    <a:pt x="5201" y="7"/>
                    <a:pt x="2756" y="501"/>
                    <a:pt x="68" y="773"/>
                  </a:cubicBezTo>
                  <a:cubicBezTo>
                    <a:pt x="26" y="773"/>
                    <a:pt x="0" y="809"/>
                    <a:pt x="7" y="845"/>
                  </a:cubicBezTo>
                  <a:cubicBezTo>
                    <a:pt x="7" y="881"/>
                    <a:pt x="37" y="906"/>
                    <a:pt x="73" y="906"/>
                  </a:cubicBezTo>
                  <a:lnTo>
                    <a:pt x="78" y="906"/>
                  </a:lnTo>
                  <a:cubicBezTo>
                    <a:pt x="2775" y="640"/>
                    <a:pt x="5227" y="141"/>
                    <a:pt x="5253" y="136"/>
                  </a:cubicBezTo>
                  <a:cubicBezTo>
                    <a:pt x="5294" y="126"/>
                    <a:pt x="5315" y="90"/>
                    <a:pt x="5310" y="54"/>
                  </a:cubicBezTo>
                  <a:cubicBezTo>
                    <a:pt x="5300" y="23"/>
                    <a:pt x="5273" y="0"/>
                    <a:pt x="5243"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3"/>
            <p:cNvSpPr/>
            <p:nvPr/>
          </p:nvSpPr>
          <p:spPr>
            <a:xfrm>
              <a:off x="7167707" y="1766417"/>
              <a:ext cx="45793" cy="568037"/>
            </a:xfrm>
            <a:custGeom>
              <a:rect b="b" l="l" r="r" t="t"/>
              <a:pathLst>
                <a:path extrusionOk="0" h="5371" w="433">
                  <a:moveTo>
                    <a:pt x="189" y="0"/>
                  </a:moveTo>
                  <a:cubicBezTo>
                    <a:pt x="160" y="0"/>
                    <a:pt x="129" y="29"/>
                    <a:pt x="124" y="67"/>
                  </a:cubicBezTo>
                  <a:cubicBezTo>
                    <a:pt x="124" y="98"/>
                    <a:pt x="1" y="3202"/>
                    <a:pt x="293" y="5309"/>
                  </a:cubicBezTo>
                  <a:cubicBezTo>
                    <a:pt x="298" y="5345"/>
                    <a:pt x="329" y="5371"/>
                    <a:pt x="360" y="5371"/>
                  </a:cubicBezTo>
                  <a:cubicBezTo>
                    <a:pt x="365" y="5371"/>
                    <a:pt x="365" y="5371"/>
                    <a:pt x="371" y="5366"/>
                  </a:cubicBezTo>
                  <a:cubicBezTo>
                    <a:pt x="407" y="5361"/>
                    <a:pt x="432" y="5330"/>
                    <a:pt x="426" y="5288"/>
                  </a:cubicBezTo>
                  <a:cubicBezTo>
                    <a:pt x="139" y="3196"/>
                    <a:pt x="262" y="103"/>
                    <a:pt x="262" y="72"/>
                  </a:cubicBezTo>
                  <a:cubicBezTo>
                    <a:pt x="267" y="32"/>
                    <a:pt x="236" y="1"/>
                    <a:pt x="196" y="1"/>
                  </a:cubicBezTo>
                  <a:cubicBezTo>
                    <a:pt x="193" y="0"/>
                    <a:pt x="191" y="0"/>
                    <a:pt x="189"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3"/>
            <p:cNvSpPr/>
            <p:nvPr/>
          </p:nvSpPr>
          <p:spPr>
            <a:xfrm>
              <a:off x="7050316" y="2522905"/>
              <a:ext cx="708787" cy="51188"/>
            </a:xfrm>
            <a:custGeom>
              <a:rect b="b" l="l" r="r" t="t"/>
              <a:pathLst>
                <a:path extrusionOk="0" h="484" w="6702">
                  <a:moveTo>
                    <a:pt x="6623" y="0"/>
                  </a:moveTo>
                  <a:cubicBezTo>
                    <a:pt x="6620" y="0"/>
                    <a:pt x="6617" y="1"/>
                    <a:pt x="6614" y="1"/>
                  </a:cubicBezTo>
                  <a:cubicBezTo>
                    <a:pt x="6585" y="4"/>
                    <a:pt x="4699" y="346"/>
                    <a:pt x="2638" y="346"/>
                  </a:cubicBezTo>
                  <a:cubicBezTo>
                    <a:pt x="1779" y="346"/>
                    <a:pt x="891" y="287"/>
                    <a:pt x="93" y="119"/>
                  </a:cubicBezTo>
                  <a:cubicBezTo>
                    <a:pt x="87" y="118"/>
                    <a:pt x="80" y="117"/>
                    <a:pt x="74" y="117"/>
                  </a:cubicBezTo>
                  <a:cubicBezTo>
                    <a:pt x="41" y="117"/>
                    <a:pt x="15" y="140"/>
                    <a:pt x="11" y="170"/>
                  </a:cubicBezTo>
                  <a:cubicBezTo>
                    <a:pt x="1" y="206"/>
                    <a:pt x="25" y="243"/>
                    <a:pt x="62" y="253"/>
                  </a:cubicBezTo>
                  <a:cubicBezTo>
                    <a:pt x="874" y="422"/>
                    <a:pt x="1778" y="483"/>
                    <a:pt x="2646" y="483"/>
                  </a:cubicBezTo>
                  <a:cubicBezTo>
                    <a:pt x="4723" y="483"/>
                    <a:pt x="6609" y="139"/>
                    <a:pt x="6640" y="134"/>
                  </a:cubicBezTo>
                  <a:cubicBezTo>
                    <a:pt x="6676" y="129"/>
                    <a:pt x="6701" y="93"/>
                    <a:pt x="6692" y="58"/>
                  </a:cubicBezTo>
                  <a:cubicBezTo>
                    <a:pt x="6686" y="24"/>
                    <a:pt x="6656" y="0"/>
                    <a:pt x="6623"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3"/>
            <p:cNvSpPr/>
            <p:nvPr/>
          </p:nvSpPr>
          <p:spPr>
            <a:xfrm>
              <a:off x="6857942" y="2059896"/>
              <a:ext cx="82174" cy="681094"/>
            </a:xfrm>
            <a:custGeom>
              <a:rect b="b" l="l" r="r" t="t"/>
              <a:pathLst>
                <a:path extrusionOk="0" h="6440" w="777">
                  <a:moveTo>
                    <a:pt x="254" y="0"/>
                  </a:moveTo>
                  <a:cubicBezTo>
                    <a:pt x="217" y="0"/>
                    <a:pt x="191" y="29"/>
                    <a:pt x="191" y="67"/>
                  </a:cubicBezTo>
                  <a:cubicBezTo>
                    <a:pt x="186" y="108"/>
                    <a:pt x="1" y="4275"/>
                    <a:pt x="632" y="6388"/>
                  </a:cubicBezTo>
                  <a:cubicBezTo>
                    <a:pt x="642" y="6419"/>
                    <a:pt x="673" y="6440"/>
                    <a:pt x="699" y="6440"/>
                  </a:cubicBezTo>
                  <a:cubicBezTo>
                    <a:pt x="710" y="6440"/>
                    <a:pt x="715" y="6440"/>
                    <a:pt x="720" y="6434"/>
                  </a:cubicBezTo>
                  <a:cubicBezTo>
                    <a:pt x="755" y="6424"/>
                    <a:pt x="776" y="6388"/>
                    <a:pt x="765" y="6352"/>
                  </a:cubicBezTo>
                  <a:cubicBezTo>
                    <a:pt x="139" y="4256"/>
                    <a:pt x="324" y="113"/>
                    <a:pt x="324" y="72"/>
                  </a:cubicBezTo>
                  <a:cubicBezTo>
                    <a:pt x="329" y="32"/>
                    <a:pt x="298" y="1"/>
                    <a:pt x="262" y="1"/>
                  </a:cubicBezTo>
                  <a:cubicBezTo>
                    <a:pt x="259" y="0"/>
                    <a:pt x="256" y="0"/>
                    <a:pt x="254"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3"/>
            <p:cNvSpPr/>
            <p:nvPr/>
          </p:nvSpPr>
          <p:spPr>
            <a:xfrm>
              <a:off x="5799408" y="883970"/>
              <a:ext cx="1284636" cy="1626060"/>
            </a:xfrm>
            <a:custGeom>
              <a:rect b="b" l="l" r="r" t="t"/>
              <a:pathLst>
                <a:path extrusionOk="0" h="15375" w="12147">
                  <a:moveTo>
                    <a:pt x="386" y="1"/>
                  </a:moveTo>
                  <a:cubicBezTo>
                    <a:pt x="176" y="1"/>
                    <a:pt x="1" y="184"/>
                    <a:pt x="20" y="405"/>
                  </a:cubicBezTo>
                  <a:cubicBezTo>
                    <a:pt x="70" y="1001"/>
                    <a:pt x="137" y="1612"/>
                    <a:pt x="210" y="2240"/>
                  </a:cubicBezTo>
                  <a:cubicBezTo>
                    <a:pt x="235" y="2465"/>
                    <a:pt x="877" y="2584"/>
                    <a:pt x="908" y="2810"/>
                  </a:cubicBezTo>
                  <a:cubicBezTo>
                    <a:pt x="934" y="3020"/>
                    <a:pt x="353" y="3334"/>
                    <a:pt x="383" y="3545"/>
                  </a:cubicBezTo>
                  <a:cubicBezTo>
                    <a:pt x="544" y="4690"/>
                    <a:pt x="744" y="5852"/>
                    <a:pt x="975" y="6967"/>
                  </a:cubicBezTo>
                  <a:cubicBezTo>
                    <a:pt x="1031" y="7240"/>
                    <a:pt x="2044" y="7095"/>
                    <a:pt x="2105" y="7358"/>
                  </a:cubicBezTo>
                  <a:cubicBezTo>
                    <a:pt x="2157" y="7579"/>
                    <a:pt x="1253" y="8205"/>
                    <a:pt x="1304" y="8421"/>
                  </a:cubicBezTo>
                  <a:cubicBezTo>
                    <a:pt x="1370" y="8694"/>
                    <a:pt x="1443" y="8966"/>
                    <a:pt x="1509" y="9228"/>
                  </a:cubicBezTo>
                  <a:cubicBezTo>
                    <a:pt x="1521" y="9271"/>
                    <a:pt x="1591" y="9284"/>
                    <a:pt x="1685" y="9284"/>
                  </a:cubicBezTo>
                  <a:cubicBezTo>
                    <a:pt x="1821" y="9284"/>
                    <a:pt x="2008" y="9257"/>
                    <a:pt x="2142" y="9257"/>
                  </a:cubicBezTo>
                  <a:cubicBezTo>
                    <a:pt x="2233" y="9257"/>
                    <a:pt x="2300" y="9269"/>
                    <a:pt x="2311" y="9310"/>
                  </a:cubicBezTo>
                  <a:cubicBezTo>
                    <a:pt x="2337" y="9403"/>
                    <a:pt x="1690" y="9856"/>
                    <a:pt x="1715" y="9948"/>
                  </a:cubicBezTo>
                  <a:cubicBezTo>
                    <a:pt x="2418" y="12317"/>
                    <a:pt x="3293" y="14106"/>
                    <a:pt x="4305" y="14506"/>
                  </a:cubicBezTo>
                  <a:cubicBezTo>
                    <a:pt x="6400" y="15341"/>
                    <a:pt x="9311" y="15375"/>
                    <a:pt x="9776" y="15375"/>
                  </a:cubicBezTo>
                  <a:cubicBezTo>
                    <a:pt x="9817" y="15375"/>
                    <a:pt x="9839" y="15375"/>
                    <a:pt x="9839" y="15375"/>
                  </a:cubicBezTo>
                  <a:cubicBezTo>
                    <a:pt x="12147" y="11294"/>
                    <a:pt x="11469" y="9007"/>
                    <a:pt x="11469" y="9007"/>
                  </a:cubicBezTo>
                  <a:cubicBezTo>
                    <a:pt x="11139" y="8401"/>
                    <a:pt x="10800" y="7835"/>
                    <a:pt x="10451" y="7306"/>
                  </a:cubicBezTo>
                  <a:cubicBezTo>
                    <a:pt x="10433" y="7278"/>
                    <a:pt x="10389" y="7267"/>
                    <a:pt x="10330" y="7267"/>
                  </a:cubicBezTo>
                  <a:cubicBezTo>
                    <a:pt x="10130" y="7267"/>
                    <a:pt x="9748" y="7392"/>
                    <a:pt x="9554" y="7392"/>
                  </a:cubicBezTo>
                  <a:cubicBezTo>
                    <a:pt x="9500" y="7392"/>
                    <a:pt x="9461" y="7382"/>
                    <a:pt x="9443" y="7358"/>
                  </a:cubicBezTo>
                  <a:cubicBezTo>
                    <a:pt x="9249" y="7081"/>
                    <a:pt x="9768" y="6329"/>
                    <a:pt x="9572" y="6073"/>
                  </a:cubicBezTo>
                  <a:cubicBezTo>
                    <a:pt x="8909" y="5219"/>
                    <a:pt x="8231" y="4486"/>
                    <a:pt x="7553" y="3848"/>
                  </a:cubicBezTo>
                  <a:cubicBezTo>
                    <a:pt x="7541" y="3837"/>
                    <a:pt x="7524" y="3832"/>
                    <a:pt x="7503" y="3832"/>
                  </a:cubicBezTo>
                  <a:cubicBezTo>
                    <a:pt x="7356" y="3832"/>
                    <a:pt x="7019" y="4079"/>
                    <a:pt x="6871" y="4079"/>
                  </a:cubicBezTo>
                  <a:cubicBezTo>
                    <a:pt x="6851" y="4079"/>
                    <a:pt x="6835" y="4074"/>
                    <a:pt x="6823" y="4064"/>
                  </a:cubicBezTo>
                  <a:cubicBezTo>
                    <a:pt x="6685" y="3940"/>
                    <a:pt x="6946" y="3303"/>
                    <a:pt x="6808" y="3191"/>
                  </a:cubicBezTo>
                  <a:cubicBezTo>
                    <a:pt x="6592" y="3011"/>
                    <a:pt x="6381" y="2840"/>
                    <a:pt x="6170" y="2681"/>
                  </a:cubicBezTo>
                  <a:cubicBezTo>
                    <a:pt x="6142" y="2660"/>
                    <a:pt x="6105" y="2651"/>
                    <a:pt x="6063" y="2651"/>
                  </a:cubicBezTo>
                  <a:cubicBezTo>
                    <a:pt x="5831" y="2651"/>
                    <a:pt x="5425" y="2923"/>
                    <a:pt x="5198" y="2923"/>
                  </a:cubicBezTo>
                  <a:cubicBezTo>
                    <a:pt x="5160" y="2923"/>
                    <a:pt x="5127" y="2915"/>
                    <a:pt x="5101" y="2897"/>
                  </a:cubicBezTo>
                  <a:cubicBezTo>
                    <a:pt x="4880" y="2748"/>
                    <a:pt x="5091" y="1931"/>
                    <a:pt x="4875" y="1797"/>
                  </a:cubicBezTo>
                  <a:cubicBezTo>
                    <a:pt x="2923" y="606"/>
                    <a:pt x="1253" y="163"/>
                    <a:pt x="461" y="9"/>
                  </a:cubicBezTo>
                  <a:cubicBezTo>
                    <a:pt x="436" y="3"/>
                    <a:pt x="410" y="1"/>
                    <a:pt x="386"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3"/>
            <p:cNvSpPr/>
            <p:nvPr/>
          </p:nvSpPr>
          <p:spPr>
            <a:xfrm>
              <a:off x="5819290" y="899728"/>
              <a:ext cx="1134884" cy="1957406"/>
            </a:xfrm>
            <a:custGeom>
              <a:rect b="b" l="l" r="r" t="t"/>
              <a:pathLst>
                <a:path extrusionOk="0" h="18508" w="10731">
                  <a:moveTo>
                    <a:pt x="77" y="1"/>
                  </a:moveTo>
                  <a:cubicBezTo>
                    <a:pt x="60" y="1"/>
                    <a:pt x="42" y="7"/>
                    <a:pt x="26" y="20"/>
                  </a:cubicBezTo>
                  <a:cubicBezTo>
                    <a:pt x="1" y="45"/>
                    <a:pt x="1" y="92"/>
                    <a:pt x="26" y="117"/>
                  </a:cubicBezTo>
                  <a:cubicBezTo>
                    <a:pt x="8942" y="9295"/>
                    <a:pt x="10576" y="18360"/>
                    <a:pt x="10592" y="18447"/>
                  </a:cubicBezTo>
                  <a:cubicBezTo>
                    <a:pt x="10597" y="18478"/>
                    <a:pt x="10617" y="18499"/>
                    <a:pt x="10648" y="18504"/>
                  </a:cubicBezTo>
                  <a:cubicBezTo>
                    <a:pt x="10651" y="18506"/>
                    <a:pt x="10655" y="18508"/>
                    <a:pt x="10659" y="18508"/>
                  </a:cubicBezTo>
                  <a:cubicBezTo>
                    <a:pt x="10663" y="18508"/>
                    <a:pt x="10666" y="18506"/>
                    <a:pt x="10669" y="18504"/>
                  </a:cubicBezTo>
                  <a:cubicBezTo>
                    <a:pt x="10710" y="18499"/>
                    <a:pt x="10731" y="18463"/>
                    <a:pt x="10726" y="18427"/>
                  </a:cubicBezTo>
                  <a:cubicBezTo>
                    <a:pt x="10721" y="18401"/>
                    <a:pt x="10320" y="16115"/>
                    <a:pt x="8819" y="12712"/>
                  </a:cubicBezTo>
                  <a:cubicBezTo>
                    <a:pt x="7436" y="9583"/>
                    <a:pt x="4801" y="4835"/>
                    <a:pt x="124" y="20"/>
                  </a:cubicBezTo>
                  <a:cubicBezTo>
                    <a:pt x="111" y="7"/>
                    <a:pt x="94" y="1"/>
                    <a:pt x="77"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3"/>
            <p:cNvSpPr/>
            <p:nvPr/>
          </p:nvSpPr>
          <p:spPr>
            <a:xfrm>
              <a:off x="6183944" y="998401"/>
              <a:ext cx="35006" cy="343720"/>
            </a:xfrm>
            <a:custGeom>
              <a:rect b="b" l="l" r="r" t="t"/>
              <a:pathLst>
                <a:path extrusionOk="0" h="3250" w="331">
                  <a:moveTo>
                    <a:pt x="75" y="0"/>
                  </a:moveTo>
                  <a:cubicBezTo>
                    <a:pt x="73" y="0"/>
                    <a:pt x="70" y="1"/>
                    <a:pt x="68" y="1"/>
                  </a:cubicBezTo>
                  <a:cubicBezTo>
                    <a:pt x="32" y="6"/>
                    <a:pt x="1" y="43"/>
                    <a:pt x="6" y="79"/>
                  </a:cubicBezTo>
                  <a:cubicBezTo>
                    <a:pt x="6" y="93"/>
                    <a:pt x="191" y="1924"/>
                    <a:pt x="63" y="3172"/>
                  </a:cubicBezTo>
                  <a:cubicBezTo>
                    <a:pt x="58" y="3208"/>
                    <a:pt x="84" y="3243"/>
                    <a:pt x="119" y="3249"/>
                  </a:cubicBezTo>
                  <a:lnTo>
                    <a:pt x="124" y="3249"/>
                  </a:lnTo>
                  <a:cubicBezTo>
                    <a:pt x="127" y="3250"/>
                    <a:pt x="129" y="3250"/>
                    <a:pt x="132" y="3250"/>
                  </a:cubicBezTo>
                  <a:cubicBezTo>
                    <a:pt x="165" y="3250"/>
                    <a:pt x="196" y="3221"/>
                    <a:pt x="201" y="3188"/>
                  </a:cubicBezTo>
                  <a:cubicBezTo>
                    <a:pt x="330" y="1924"/>
                    <a:pt x="145" y="84"/>
                    <a:pt x="145" y="63"/>
                  </a:cubicBezTo>
                  <a:cubicBezTo>
                    <a:pt x="140" y="29"/>
                    <a:pt x="108" y="0"/>
                    <a:pt x="75"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3"/>
            <p:cNvSpPr/>
            <p:nvPr/>
          </p:nvSpPr>
          <p:spPr>
            <a:xfrm>
              <a:off x="5862757" y="1447873"/>
              <a:ext cx="544651" cy="176302"/>
            </a:xfrm>
            <a:custGeom>
              <a:rect b="b" l="l" r="r" t="t"/>
              <a:pathLst>
                <a:path extrusionOk="0" h="1667" w="5150">
                  <a:moveTo>
                    <a:pt x="79" y="1"/>
                  </a:moveTo>
                  <a:cubicBezTo>
                    <a:pt x="50" y="1"/>
                    <a:pt x="23" y="19"/>
                    <a:pt x="11" y="48"/>
                  </a:cubicBezTo>
                  <a:cubicBezTo>
                    <a:pt x="0" y="79"/>
                    <a:pt x="16" y="119"/>
                    <a:pt x="52" y="134"/>
                  </a:cubicBezTo>
                  <a:cubicBezTo>
                    <a:pt x="78" y="140"/>
                    <a:pt x="2431" y="997"/>
                    <a:pt x="5057" y="1661"/>
                  </a:cubicBezTo>
                  <a:cubicBezTo>
                    <a:pt x="5063" y="1661"/>
                    <a:pt x="5063" y="1666"/>
                    <a:pt x="5068" y="1666"/>
                  </a:cubicBezTo>
                  <a:cubicBezTo>
                    <a:pt x="5071" y="1666"/>
                    <a:pt x="5073" y="1667"/>
                    <a:pt x="5076" y="1667"/>
                  </a:cubicBezTo>
                  <a:cubicBezTo>
                    <a:pt x="5105" y="1667"/>
                    <a:pt x="5135" y="1642"/>
                    <a:pt x="5140" y="1614"/>
                  </a:cubicBezTo>
                  <a:cubicBezTo>
                    <a:pt x="5149" y="1578"/>
                    <a:pt x="5130" y="1538"/>
                    <a:pt x="5094" y="1528"/>
                  </a:cubicBezTo>
                  <a:cubicBezTo>
                    <a:pt x="2473" y="864"/>
                    <a:pt x="124" y="11"/>
                    <a:pt x="104" y="6"/>
                  </a:cubicBezTo>
                  <a:cubicBezTo>
                    <a:pt x="96" y="2"/>
                    <a:pt x="87" y="1"/>
                    <a:pt x="79"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3"/>
            <p:cNvSpPr/>
            <p:nvPr/>
          </p:nvSpPr>
          <p:spPr>
            <a:xfrm>
              <a:off x="6575250" y="1367391"/>
              <a:ext cx="114853" cy="559576"/>
            </a:xfrm>
            <a:custGeom>
              <a:rect b="b" l="l" r="r" t="t"/>
              <a:pathLst>
                <a:path extrusionOk="0" h="5291" w="1086">
                  <a:moveTo>
                    <a:pt x="1011" y="0"/>
                  </a:moveTo>
                  <a:cubicBezTo>
                    <a:pt x="978" y="0"/>
                    <a:pt x="947" y="29"/>
                    <a:pt x="947" y="63"/>
                  </a:cubicBezTo>
                  <a:cubicBezTo>
                    <a:pt x="941" y="93"/>
                    <a:pt x="608" y="3177"/>
                    <a:pt x="11" y="5202"/>
                  </a:cubicBezTo>
                  <a:cubicBezTo>
                    <a:pt x="1" y="5238"/>
                    <a:pt x="22" y="5273"/>
                    <a:pt x="58" y="5289"/>
                  </a:cubicBezTo>
                  <a:lnTo>
                    <a:pt x="68" y="5289"/>
                  </a:lnTo>
                  <a:cubicBezTo>
                    <a:pt x="71" y="5290"/>
                    <a:pt x="74" y="5290"/>
                    <a:pt x="77" y="5290"/>
                  </a:cubicBezTo>
                  <a:cubicBezTo>
                    <a:pt x="104" y="5290"/>
                    <a:pt x="130" y="5270"/>
                    <a:pt x="139" y="5238"/>
                  </a:cubicBezTo>
                  <a:cubicBezTo>
                    <a:pt x="741" y="3203"/>
                    <a:pt x="1080" y="109"/>
                    <a:pt x="1080" y="79"/>
                  </a:cubicBezTo>
                  <a:cubicBezTo>
                    <a:pt x="1085" y="43"/>
                    <a:pt x="1054" y="7"/>
                    <a:pt x="1018" y="1"/>
                  </a:cubicBezTo>
                  <a:cubicBezTo>
                    <a:pt x="1016" y="1"/>
                    <a:pt x="1013" y="0"/>
                    <a:pt x="1011"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3"/>
            <p:cNvSpPr/>
            <p:nvPr/>
          </p:nvSpPr>
          <p:spPr>
            <a:xfrm>
              <a:off x="6005742" y="2032716"/>
              <a:ext cx="699057" cy="130719"/>
            </a:xfrm>
            <a:custGeom>
              <a:rect b="b" l="l" r="r" t="t"/>
              <a:pathLst>
                <a:path extrusionOk="0" h="1236" w="6610">
                  <a:moveTo>
                    <a:pt x="75" y="1"/>
                  </a:moveTo>
                  <a:cubicBezTo>
                    <a:pt x="49" y="1"/>
                    <a:pt x="22" y="19"/>
                    <a:pt x="11" y="47"/>
                  </a:cubicBezTo>
                  <a:cubicBezTo>
                    <a:pt x="0" y="83"/>
                    <a:pt x="21" y="123"/>
                    <a:pt x="57" y="134"/>
                  </a:cubicBezTo>
                  <a:cubicBezTo>
                    <a:pt x="83" y="144"/>
                    <a:pt x="1902" y="761"/>
                    <a:pt x="3952" y="1069"/>
                  </a:cubicBezTo>
                  <a:cubicBezTo>
                    <a:pt x="4620" y="1169"/>
                    <a:pt x="5316" y="1235"/>
                    <a:pt x="5982" y="1235"/>
                  </a:cubicBezTo>
                  <a:cubicBezTo>
                    <a:pt x="6172" y="1235"/>
                    <a:pt x="6359" y="1230"/>
                    <a:pt x="6542" y="1218"/>
                  </a:cubicBezTo>
                  <a:cubicBezTo>
                    <a:pt x="6579" y="1218"/>
                    <a:pt x="6609" y="1188"/>
                    <a:pt x="6609" y="1147"/>
                  </a:cubicBezTo>
                  <a:cubicBezTo>
                    <a:pt x="6604" y="1113"/>
                    <a:pt x="6578" y="1084"/>
                    <a:pt x="6542" y="1084"/>
                  </a:cubicBezTo>
                  <a:cubicBezTo>
                    <a:pt x="6539" y="1084"/>
                    <a:pt x="6535" y="1085"/>
                    <a:pt x="6532" y="1085"/>
                  </a:cubicBezTo>
                  <a:cubicBezTo>
                    <a:pt x="6359" y="1095"/>
                    <a:pt x="6184" y="1100"/>
                    <a:pt x="6006" y="1100"/>
                  </a:cubicBezTo>
                  <a:cubicBezTo>
                    <a:pt x="3328" y="1100"/>
                    <a:pt x="137" y="15"/>
                    <a:pt x="97" y="6"/>
                  </a:cubicBezTo>
                  <a:cubicBezTo>
                    <a:pt x="90" y="2"/>
                    <a:pt x="83" y="1"/>
                    <a:pt x="75"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3"/>
            <p:cNvSpPr/>
            <p:nvPr/>
          </p:nvSpPr>
          <p:spPr>
            <a:xfrm>
              <a:off x="6785603" y="1702750"/>
              <a:ext cx="161069" cy="666605"/>
            </a:xfrm>
            <a:custGeom>
              <a:rect b="b" l="l" r="r" t="t"/>
              <a:pathLst>
                <a:path extrusionOk="0" h="6303" w="1523">
                  <a:moveTo>
                    <a:pt x="1446" y="0"/>
                  </a:moveTo>
                  <a:cubicBezTo>
                    <a:pt x="1413" y="0"/>
                    <a:pt x="1382" y="25"/>
                    <a:pt x="1378" y="63"/>
                  </a:cubicBezTo>
                  <a:cubicBezTo>
                    <a:pt x="1378" y="104"/>
                    <a:pt x="946" y="4230"/>
                    <a:pt x="16" y="6203"/>
                  </a:cubicBezTo>
                  <a:cubicBezTo>
                    <a:pt x="0" y="6240"/>
                    <a:pt x="16" y="6281"/>
                    <a:pt x="52" y="6296"/>
                  </a:cubicBezTo>
                  <a:cubicBezTo>
                    <a:pt x="57" y="6302"/>
                    <a:pt x="62" y="6302"/>
                    <a:pt x="68" y="6302"/>
                  </a:cubicBezTo>
                  <a:cubicBezTo>
                    <a:pt x="72" y="6302"/>
                    <a:pt x="75" y="6303"/>
                    <a:pt x="79" y="6303"/>
                  </a:cubicBezTo>
                  <a:cubicBezTo>
                    <a:pt x="106" y="6303"/>
                    <a:pt x="131" y="6288"/>
                    <a:pt x="139" y="6265"/>
                  </a:cubicBezTo>
                  <a:cubicBezTo>
                    <a:pt x="1079" y="4267"/>
                    <a:pt x="1511" y="119"/>
                    <a:pt x="1517" y="74"/>
                  </a:cubicBezTo>
                  <a:cubicBezTo>
                    <a:pt x="1522" y="37"/>
                    <a:pt x="1496" y="1"/>
                    <a:pt x="1455" y="1"/>
                  </a:cubicBezTo>
                  <a:cubicBezTo>
                    <a:pt x="1452" y="0"/>
                    <a:pt x="1449" y="0"/>
                    <a:pt x="1446"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3"/>
            <p:cNvSpPr/>
            <p:nvPr/>
          </p:nvSpPr>
          <p:spPr>
            <a:xfrm>
              <a:off x="5263425" y="1035522"/>
              <a:ext cx="2895746" cy="2141746"/>
            </a:xfrm>
            <a:custGeom>
              <a:rect b="b" l="l" r="r" t="t"/>
              <a:pathLst>
                <a:path extrusionOk="0" h="20251" w="27381">
                  <a:moveTo>
                    <a:pt x="14058" y="1"/>
                  </a:moveTo>
                  <a:cubicBezTo>
                    <a:pt x="12652" y="1"/>
                    <a:pt x="11251" y="474"/>
                    <a:pt x="10128" y="1423"/>
                  </a:cubicBezTo>
                  <a:cubicBezTo>
                    <a:pt x="9856" y="1654"/>
                    <a:pt x="9594" y="1917"/>
                    <a:pt x="9357" y="2209"/>
                  </a:cubicBezTo>
                  <a:cubicBezTo>
                    <a:pt x="9203" y="2399"/>
                    <a:pt x="9054" y="2605"/>
                    <a:pt x="8916" y="2821"/>
                  </a:cubicBezTo>
                  <a:cubicBezTo>
                    <a:pt x="8911" y="2831"/>
                    <a:pt x="8905" y="2837"/>
                    <a:pt x="8900" y="2842"/>
                  </a:cubicBezTo>
                  <a:cubicBezTo>
                    <a:pt x="8895" y="2857"/>
                    <a:pt x="8885" y="2873"/>
                    <a:pt x="8874" y="2882"/>
                  </a:cubicBezTo>
                  <a:cubicBezTo>
                    <a:pt x="8864" y="2903"/>
                    <a:pt x="8849" y="2923"/>
                    <a:pt x="8838" y="2944"/>
                  </a:cubicBezTo>
                  <a:cubicBezTo>
                    <a:pt x="8535" y="3447"/>
                    <a:pt x="8288" y="4018"/>
                    <a:pt x="8109" y="4681"/>
                  </a:cubicBezTo>
                  <a:cubicBezTo>
                    <a:pt x="8098" y="4723"/>
                    <a:pt x="8088" y="4768"/>
                    <a:pt x="8078" y="4815"/>
                  </a:cubicBezTo>
                  <a:cubicBezTo>
                    <a:pt x="8048" y="4922"/>
                    <a:pt x="8027" y="5031"/>
                    <a:pt x="8001" y="5143"/>
                  </a:cubicBezTo>
                  <a:cubicBezTo>
                    <a:pt x="7739" y="6459"/>
                    <a:pt x="7451" y="7066"/>
                    <a:pt x="7142" y="7374"/>
                  </a:cubicBezTo>
                  <a:cubicBezTo>
                    <a:pt x="7071" y="7446"/>
                    <a:pt x="6993" y="7502"/>
                    <a:pt x="6922" y="7548"/>
                  </a:cubicBezTo>
                  <a:cubicBezTo>
                    <a:pt x="6798" y="7621"/>
                    <a:pt x="6680" y="7662"/>
                    <a:pt x="6552" y="7697"/>
                  </a:cubicBezTo>
                  <a:cubicBezTo>
                    <a:pt x="6383" y="7749"/>
                    <a:pt x="6203" y="7785"/>
                    <a:pt x="6018" y="7868"/>
                  </a:cubicBezTo>
                  <a:cubicBezTo>
                    <a:pt x="5956" y="7898"/>
                    <a:pt x="5899" y="7929"/>
                    <a:pt x="5837" y="7965"/>
                  </a:cubicBezTo>
                  <a:cubicBezTo>
                    <a:pt x="5596" y="8119"/>
                    <a:pt x="5344" y="8381"/>
                    <a:pt x="5081" y="8869"/>
                  </a:cubicBezTo>
                  <a:cubicBezTo>
                    <a:pt x="5062" y="8911"/>
                    <a:pt x="5041" y="8957"/>
                    <a:pt x="5015" y="9003"/>
                  </a:cubicBezTo>
                  <a:cubicBezTo>
                    <a:pt x="4872" y="9301"/>
                    <a:pt x="4723" y="9682"/>
                    <a:pt x="4568" y="10154"/>
                  </a:cubicBezTo>
                  <a:cubicBezTo>
                    <a:pt x="4424" y="10612"/>
                    <a:pt x="4198" y="11032"/>
                    <a:pt x="3910" y="11408"/>
                  </a:cubicBezTo>
                  <a:cubicBezTo>
                    <a:pt x="3643" y="11757"/>
                    <a:pt x="3319" y="12066"/>
                    <a:pt x="2949" y="12317"/>
                  </a:cubicBezTo>
                  <a:cubicBezTo>
                    <a:pt x="1639" y="13207"/>
                    <a:pt x="0" y="14877"/>
                    <a:pt x="2112" y="16835"/>
                  </a:cubicBezTo>
                  <a:cubicBezTo>
                    <a:pt x="3176" y="17822"/>
                    <a:pt x="5185" y="18880"/>
                    <a:pt x="8664" y="19949"/>
                  </a:cubicBezTo>
                  <a:cubicBezTo>
                    <a:pt x="10172" y="20162"/>
                    <a:pt x="11659" y="20251"/>
                    <a:pt x="13088" y="20251"/>
                  </a:cubicBezTo>
                  <a:cubicBezTo>
                    <a:pt x="13275" y="20251"/>
                    <a:pt x="13462" y="20249"/>
                    <a:pt x="13648" y="20246"/>
                  </a:cubicBezTo>
                  <a:lnTo>
                    <a:pt x="13797" y="20246"/>
                  </a:lnTo>
                  <a:cubicBezTo>
                    <a:pt x="15920" y="20206"/>
                    <a:pt x="17888" y="19985"/>
                    <a:pt x="19573" y="19703"/>
                  </a:cubicBezTo>
                  <a:cubicBezTo>
                    <a:pt x="22775" y="18500"/>
                    <a:pt x="24615" y="17379"/>
                    <a:pt x="25581" y="16377"/>
                  </a:cubicBezTo>
                  <a:cubicBezTo>
                    <a:pt x="27380" y="14511"/>
                    <a:pt x="26171" y="13062"/>
                    <a:pt x="25113" y="12277"/>
                  </a:cubicBezTo>
                  <a:cubicBezTo>
                    <a:pt x="24923" y="12132"/>
                    <a:pt x="24748" y="11978"/>
                    <a:pt x="24589" y="11809"/>
                  </a:cubicBezTo>
                  <a:cubicBezTo>
                    <a:pt x="24157" y="11362"/>
                    <a:pt x="23834" y="10816"/>
                    <a:pt x="23643" y="10221"/>
                  </a:cubicBezTo>
                  <a:cubicBezTo>
                    <a:pt x="23536" y="9882"/>
                    <a:pt x="23433" y="9589"/>
                    <a:pt x="23330" y="9343"/>
                  </a:cubicBezTo>
                  <a:cubicBezTo>
                    <a:pt x="23310" y="9296"/>
                    <a:pt x="23294" y="9255"/>
                    <a:pt x="23273" y="9208"/>
                  </a:cubicBezTo>
                  <a:cubicBezTo>
                    <a:pt x="22955" y="8494"/>
                    <a:pt x="22651" y="8150"/>
                    <a:pt x="22359" y="7965"/>
                  </a:cubicBezTo>
                  <a:cubicBezTo>
                    <a:pt x="22323" y="7944"/>
                    <a:pt x="22286" y="7924"/>
                    <a:pt x="22251" y="7903"/>
                  </a:cubicBezTo>
                  <a:cubicBezTo>
                    <a:pt x="22225" y="7893"/>
                    <a:pt x="22200" y="7877"/>
                    <a:pt x="22174" y="7868"/>
                  </a:cubicBezTo>
                  <a:cubicBezTo>
                    <a:pt x="22153" y="7863"/>
                    <a:pt x="22138" y="7851"/>
                    <a:pt x="22117" y="7842"/>
                  </a:cubicBezTo>
                  <a:cubicBezTo>
                    <a:pt x="21738" y="7692"/>
                    <a:pt x="21382" y="7702"/>
                    <a:pt x="21053" y="7374"/>
                  </a:cubicBezTo>
                  <a:cubicBezTo>
                    <a:pt x="20951" y="7277"/>
                    <a:pt x="20853" y="7147"/>
                    <a:pt x="20761" y="6968"/>
                  </a:cubicBezTo>
                  <a:cubicBezTo>
                    <a:pt x="20591" y="6665"/>
                    <a:pt x="20431" y="6222"/>
                    <a:pt x="20282" y="5565"/>
                  </a:cubicBezTo>
                  <a:cubicBezTo>
                    <a:pt x="20251" y="5437"/>
                    <a:pt x="20221" y="5292"/>
                    <a:pt x="20190" y="5143"/>
                  </a:cubicBezTo>
                  <a:cubicBezTo>
                    <a:pt x="20005" y="4218"/>
                    <a:pt x="19672" y="3442"/>
                    <a:pt x="19250" y="2800"/>
                  </a:cubicBezTo>
                  <a:cubicBezTo>
                    <a:pt x="19219" y="2759"/>
                    <a:pt x="19193" y="2718"/>
                    <a:pt x="19162" y="2676"/>
                  </a:cubicBezTo>
                  <a:cubicBezTo>
                    <a:pt x="19034" y="2487"/>
                    <a:pt x="18895" y="2313"/>
                    <a:pt x="18752" y="2142"/>
                  </a:cubicBezTo>
                  <a:cubicBezTo>
                    <a:pt x="18330" y="1654"/>
                    <a:pt x="17846" y="1248"/>
                    <a:pt x="17328" y="925"/>
                  </a:cubicBezTo>
                  <a:cubicBezTo>
                    <a:pt x="16331" y="310"/>
                    <a:pt x="15193" y="1"/>
                    <a:pt x="1405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3"/>
            <p:cNvSpPr/>
            <p:nvPr/>
          </p:nvSpPr>
          <p:spPr>
            <a:xfrm>
              <a:off x="6188492" y="1214147"/>
              <a:ext cx="1112886" cy="1362718"/>
            </a:xfrm>
            <a:custGeom>
              <a:rect b="b" l="l" r="r" t="t"/>
              <a:pathLst>
                <a:path extrusionOk="0" h="12885" w="10523">
                  <a:moveTo>
                    <a:pt x="5261" y="1"/>
                  </a:moveTo>
                  <a:cubicBezTo>
                    <a:pt x="3606" y="1"/>
                    <a:pt x="2353" y="1"/>
                    <a:pt x="1854" y="1497"/>
                  </a:cubicBezTo>
                  <a:cubicBezTo>
                    <a:pt x="1854" y="1497"/>
                    <a:pt x="1623" y="2699"/>
                    <a:pt x="1495" y="3491"/>
                  </a:cubicBezTo>
                  <a:cubicBezTo>
                    <a:pt x="1495" y="3491"/>
                    <a:pt x="1294" y="3319"/>
                    <a:pt x="1055" y="3319"/>
                  </a:cubicBezTo>
                  <a:cubicBezTo>
                    <a:pt x="804" y="3319"/>
                    <a:pt x="509" y="3510"/>
                    <a:pt x="359" y="4293"/>
                  </a:cubicBezTo>
                  <a:cubicBezTo>
                    <a:pt x="50" y="5911"/>
                    <a:pt x="1263" y="5998"/>
                    <a:pt x="1263" y="5998"/>
                  </a:cubicBezTo>
                  <a:cubicBezTo>
                    <a:pt x="1263" y="5998"/>
                    <a:pt x="1165" y="6672"/>
                    <a:pt x="1469" y="7253"/>
                  </a:cubicBezTo>
                  <a:cubicBezTo>
                    <a:pt x="1844" y="7972"/>
                    <a:pt x="2871" y="8475"/>
                    <a:pt x="2871" y="8475"/>
                  </a:cubicBezTo>
                  <a:cubicBezTo>
                    <a:pt x="2871" y="8475"/>
                    <a:pt x="3036" y="10336"/>
                    <a:pt x="1690" y="11024"/>
                  </a:cubicBezTo>
                  <a:cubicBezTo>
                    <a:pt x="1366" y="11188"/>
                    <a:pt x="959" y="11261"/>
                    <a:pt x="472" y="11261"/>
                  </a:cubicBezTo>
                  <a:cubicBezTo>
                    <a:pt x="472" y="11261"/>
                    <a:pt x="0" y="12878"/>
                    <a:pt x="5259" y="12884"/>
                  </a:cubicBezTo>
                  <a:lnTo>
                    <a:pt x="5259" y="12884"/>
                  </a:lnTo>
                  <a:cubicBezTo>
                    <a:pt x="10522" y="12878"/>
                    <a:pt x="10045" y="11261"/>
                    <a:pt x="10045" y="11261"/>
                  </a:cubicBezTo>
                  <a:cubicBezTo>
                    <a:pt x="9562" y="11261"/>
                    <a:pt x="9151" y="11188"/>
                    <a:pt x="8833" y="11024"/>
                  </a:cubicBezTo>
                  <a:cubicBezTo>
                    <a:pt x="7486" y="10336"/>
                    <a:pt x="7645" y="8475"/>
                    <a:pt x="7645" y="8475"/>
                  </a:cubicBezTo>
                  <a:cubicBezTo>
                    <a:pt x="7645" y="8475"/>
                    <a:pt x="8679" y="7972"/>
                    <a:pt x="9054" y="7253"/>
                  </a:cubicBezTo>
                  <a:cubicBezTo>
                    <a:pt x="9357" y="6672"/>
                    <a:pt x="9260" y="5998"/>
                    <a:pt x="9260" y="5998"/>
                  </a:cubicBezTo>
                  <a:cubicBezTo>
                    <a:pt x="9260" y="5998"/>
                    <a:pt x="10467" y="5911"/>
                    <a:pt x="10159" y="4293"/>
                  </a:cubicBezTo>
                  <a:cubicBezTo>
                    <a:pt x="10011" y="3510"/>
                    <a:pt x="9717" y="3319"/>
                    <a:pt x="9466" y="3319"/>
                  </a:cubicBezTo>
                  <a:cubicBezTo>
                    <a:pt x="9228" y="3319"/>
                    <a:pt x="9028" y="3491"/>
                    <a:pt x="9028" y="3491"/>
                  </a:cubicBezTo>
                  <a:cubicBezTo>
                    <a:pt x="8900" y="2699"/>
                    <a:pt x="8668" y="1497"/>
                    <a:pt x="8668" y="1497"/>
                  </a:cubicBezTo>
                  <a:cubicBezTo>
                    <a:pt x="8165" y="1"/>
                    <a:pt x="6921" y="1"/>
                    <a:pt x="5261" y="1"/>
                  </a:cubicBezTo>
                  <a:close/>
                  <a:moveTo>
                    <a:pt x="5259" y="12884"/>
                  </a:moveTo>
                  <a:cubicBezTo>
                    <a:pt x="5249" y="12884"/>
                    <a:pt x="5240" y="12884"/>
                    <a:pt x="5230" y="12884"/>
                  </a:cubicBezTo>
                  <a:lnTo>
                    <a:pt x="5287" y="12884"/>
                  </a:lnTo>
                  <a:cubicBezTo>
                    <a:pt x="5278" y="12884"/>
                    <a:pt x="5268" y="12884"/>
                    <a:pt x="5259" y="12884"/>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3"/>
            <p:cNvSpPr/>
            <p:nvPr/>
          </p:nvSpPr>
          <p:spPr>
            <a:xfrm>
              <a:off x="7150257" y="1599636"/>
              <a:ext cx="92538" cy="113057"/>
            </a:xfrm>
            <a:custGeom>
              <a:rect b="b" l="l" r="r" t="t"/>
              <a:pathLst>
                <a:path extrusionOk="0" h="1069" w="875">
                  <a:moveTo>
                    <a:pt x="270" y="0"/>
                  </a:moveTo>
                  <a:cubicBezTo>
                    <a:pt x="98" y="0"/>
                    <a:pt x="34" y="161"/>
                    <a:pt x="26" y="164"/>
                  </a:cubicBezTo>
                  <a:cubicBezTo>
                    <a:pt x="26" y="169"/>
                    <a:pt x="0" y="205"/>
                    <a:pt x="17" y="226"/>
                  </a:cubicBezTo>
                  <a:cubicBezTo>
                    <a:pt x="23" y="240"/>
                    <a:pt x="39" y="249"/>
                    <a:pt x="54" y="249"/>
                  </a:cubicBezTo>
                  <a:cubicBezTo>
                    <a:pt x="63" y="249"/>
                    <a:pt x="71" y="246"/>
                    <a:pt x="78" y="241"/>
                  </a:cubicBezTo>
                  <a:cubicBezTo>
                    <a:pt x="89" y="230"/>
                    <a:pt x="125" y="85"/>
                    <a:pt x="265" y="85"/>
                  </a:cubicBezTo>
                  <a:cubicBezTo>
                    <a:pt x="317" y="85"/>
                    <a:pt x="383" y="105"/>
                    <a:pt x="468" y="159"/>
                  </a:cubicBezTo>
                  <a:cubicBezTo>
                    <a:pt x="782" y="364"/>
                    <a:pt x="761" y="1012"/>
                    <a:pt x="761" y="1023"/>
                  </a:cubicBezTo>
                  <a:cubicBezTo>
                    <a:pt x="757" y="1042"/>
                    <a:pt x="771" y="1068"/>
                    <a:pt x="797" y="1068"/>
                  </a:cubicBezTo>
                  <a:lnTo>
                    <a:pt x="802" y="1068"/>
                  </a:lnTo>
                  <a:cubicBezTo>
                    <a:pt x="823" y="1068"/>
                    <a:pt x="844" y="1054"/>
                    <a:pt x="844" y="1033"/>
                  </a:cubicBezTo>
                  <a:cubicBezTo>
                    <a:pt x="849" y="1002"/>
                    <a:pt x="875" y="318"/>
                    <a:pt x="515" y="87"/>
                  </a:cubicBezTo>
                  <a:cubicBezTo>
                    <a:pt x="416" y="23"/>
                    <a:pt x="335" y="0"/>
                    <a:pt x="270"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3"/>
            <p:cNvSpPr/>
            <p:nvPr/>
          </p:nvSpPr>
          <p:spPr>
            <a:xfrm>
              <a:off x="6244227" y="1612115"/>
              <a:ext cx="92115" cy="113057"/>
            </a:xfrm>
            <a:custGeom>
              <a:rect b="b" l="l" r="r" t="t"/>
              <a:pathLst>
                <a:path extrusionOk="0" h="1069" w="871">
                  <a:moveTo>
                    <a:pt x="602" y="1"/>
                  </a:moveTo>
                  <a:cubicBezTo>
                    <a:pt x="537" y="1"/>
                    <a:pt x="456" y="24"/>
                    <a:pt x="356" y="87"/>
                  </a:cubicBezTo>
                  <a:cubicBezTo>
                    <a:pt x="1" y="324"/>
                    <a:pt x="27" y="1002"/>
                    <a:pt x="27" y="1033"/>
                  </a:cubicBezTo>
                  <a:cubicBezTo>
                    <a:pt x="32" y="1054"/>
                    <a:pt x="48" y="1069"/>
                    <a:pt x="74" y="1069"/>
                  </a:cubicBezTo>
                  <a:lnTo>
                    <a:pt x="78" y="1069"/>
                  </a:lnTo>
                  <a:cubicBezTo>
                    <a:pt x="99" y="1069"/>
                    <a:pt x="119" y="1048"/>
                    <a:pt x="114" y="1023"/>
                  </a:cubicBezTo>
                  <a:cubicBezTo>
                    <a:pt x="114" y="1017"/>
                    <a:pt x="88" y="365"/>
                    <a:pt x="408" y="160"/>
                  </a:cubicBezTo>
                  <a:cubicBezTo>
                    <a:pt x="493" y="105"/>
                    <a:pt x="559" y="85"/>
                    <a:pt x="611" y="85"/>
                  </a:cubicBezTo>
                  <a:cubicBezTo>
                    <a:pt x="751" y="85"/>
                    <a:pt x="787" y="230"/>
                    <a:pt x="798" y="241"/>
                  </a:cubicBezTo>
                  <a:cubicBezTo>
                    <a:pt x="804" y="247"/>
                    <a:pt x="812" y="249"/>
                    <a:pt x="820" y="249"/>
                  </a:cubicBezTo>
                  <a:cubicBezTo>
                    <a:pt x="835" y="249"/>
                    <a:pt x="849" y="240"/>
                    <a:pt x="859" y="226"/>
                  </a:cubicBezTo>
                  <a:cubicBezTo>
                    <a:pt x="870" y="205"/>
                    <a:pt x="849" y="170"/>
                    <a:pt x="844" y="170"/>
                  </a:cubicBezTo>
                  <a:cubicBezTo>
                    <a:pt x="836" y="162"/>
                    <a:pt x="775" y="1"/>
                    <a:pt x="60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3"/>
            <p:cNvSpPr/>
            <p:nvPr/>
          </p:nvSpPr>
          <p:spPr>
            <a:xfrm>
              <a:off x="6294885" y="1680118"/>
              <a:ext cx="53302" cy="113586"/>
            </a:xfrm>
            <a:custGeom>
              <a:rect b="b" l="l" r="r" t="t"/>
              <a:pathLst>
                <a:path extrusionOk="0" h="1074" w="504">
                  <a:moveTo>
                    <a:pt x="377" y="0"/>
                  </a:moveTo>
                  <a:cubicBezTo>
                    <a:pt x="371" y="0"/>
                    <a:pt x="366" y="1"/>
                    <a:pt x="360" y="4"/>
                  </a:cubicBezTo>
                  <a:cubicBezTo>
                    <a:pt x="339" y="15"/>
                    <a:pt x="330" y="41"/>
                    <a:pt x="339" y="61"/>
                  </a:cubicBezTo>
                  <a:cubicBezTo>
                    <a:pt x="339" y="61"/>
                    <a:pt x="411" y="210"/>
                    <a:pt x="385" y="318"/>
                  </a:cubicBezTo>
                  <a:cubicBezTo>
                    <a:pt x="375" y="354"/>
                    <a:pt x="339" y="390"/>
                    <a:pt x="273" y="416"/>
                  </a:cubicBezTo>
                  <a:cubicBezTo>
                    <a:pt x="150" y="466"/>
                    <a:pt x="0" y="534"/>
                    <a:pt x="41" y="667"/>
                  </a:cubicBezTo>
                  <a:cubicBezTo>
                    <a:pt x="67" y="755"/>
                    <a:pt x="145" y="822"/>
                    <a:pt x="206" y="873"/>
                  </a:cubicBezTo>
                  <a:cubicBezTo>
                    <a:pt x="247" y="909"/>
                    <a:pt x="252" y="950"/>
                    <a:pt x="252" y="971"/>
                  </a:cubicBezTo>
                  <a:cubicBezTo>
                    <a:pt x="252" y="976"/>
                    <a:pt x="242" y="986"/>
                    <a:pt x="231" y="997"/>
                  </a:cubicBezTo>
                  <a:cubicBezTo>
                    <a:pt x="216" y="1012"/>
                    <a:pt x="211" y="1037"/>
                    <a:pt x="226" y="1058"/>
                  </a:cubicBezTo>
                  <a:cubicBezTo>
                    <a:pt x="237" y="1068"/>
                    <a:pt x="247" y="1073"/>
                    <a:pt x="257" y="1073"/>
                  </a:cubicBezTo>
                  <a:cubicBezTo>
                    <a:pt x="268" y="1073"/>
                    <a:pt x="278" y="1068"/>
                    <a:pt x="288" y="1063"/>
                  </a:cubicBezTo>
                  <a:cubicBezTo>
                    <a:pt x="319" y="1033"/>
                    <a:pt x="339" y="1002"/>
                    <a:pt x="339" y="971"/>
                  </a:cubicBezTo>
                  <a:cubicBezTo>
                    <a:pt x="339" y="909"/>
                    <a:pt x="323" y="862"/>
                    <a:pt x="262" y="806"/>
                  </a:cubicBezTo>
                  <a:cubicBezTo>
                    <a:pt x="206" y="760"/>
                    <a:pt x="145" y="708"/>
                    <a:pt x="124" y="647"/>
                  </a:cubicBezTo>
                  <a:cubicBezTo>
                    <a:pt x="108" y="585"/>
                    <a:pt x="185" y="549"/>
                    <a:pt x="304" y="497"/>
                  </a:cubicBezTo>
                  <a:cubicBezTo>
                    <a:pt x="401" y="457"/>
                    <a:pt x="453" y="416"/>
                    <a:pt x="468" y="338"/>
                  </a:cubicBezTo>
                  <a:cubicBezTo>
                    <a:pt x="504" y="200"/>
                    <a:pt x="422" y="30"/>
                    <a:pt x="416" y="25"/>
                  </a:cubicBezTo>
                  <a:cubicBezTo>
                    <a:pt x="409" y="10"/>
                    <a:pt x="393" y="0"/>
                    <a:pt x="377"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3"/>
            <p:cNvSpPr/>
            <p:nvPr/>
          </p:nvSpPr>
          <p:spPr>
            <a:xfrm>
              <a:off x="7138941" y="1667533"/>
              <a:ext cx="52773" cy="113586"/>
            </a:xfrm>
            <a:custGeom>
              <a:rect b="b" l="l" r="r" t="t"/>
              <a:pathLst>
                <a:path extrusionOk="0" h="1074" w="499">
                  <a:moveTo>
                    <a:pt x="123" y="0"/>
                  </a:moveTo>
                  <a:cubicBezTo>
                    <a:pt x="108" y="0"/>
                    <a:pt x="94" y="8"/>
                    <a:pt x="88" y="26"/>
                  </a:cubicBezTo>
                  <a:cubicBezTo>
                    <a:pt x="82" y="30"/>
                    <a:pt x="0" y="201"/>
                    <a:pt x="31" y="339"/>
                  </a:cubicBezTo>
                  <a:cubicBezTo>
                    <a:pt x="51" y="416"/>
                    <a:pt x="98" y="452"/>
                    <a:pt x="195" y="499"/>
                  </a:cubicBezTo>
                  <a:cubicBezTo>
                    <a:pt x="318" y="550"/>
                    <a:pt x="396" y="585"/>
                    <a:pt x="375" y="642"/>
                  </a:cubicBezTo>
                  <a:cubicBezTo>
                    <a:pt x="359" y="709"/>
                    <a:pt x="292" y="761"/>
                    <a:pt x="236" y="807"/>
                  </a:cubicBezTo>
                  <a:cubicBezTo>
                    <a:pt x="174" y="863"/>
                    <a:pt x="164" y="910"/>
                    <a:pt x="164" y="971"/>
                  </a:cubicBezTo>
                  <a:cubicBezTo>
                    <a:pt x="164" y="1002"/>
                    <a:pt x="180" y="1033"/>
                    <a:pt x="216" y="1064"/>
                  </a:cubicBezTo>
                  <a:cubicBezTo>
                    <a:pt x="221" y="1069"/>
                    <a:pt x="236" y="1074"/>
                    <a:pt x="247" y="1074"/>
                  </a:cubicBezTo>
                  <a:cubicBezTo>
                    <a:pt x="257" y="1069"/>
                    <a:pt x="267" y="1064"/>
                    <a:pt x="278" y="1059"/>
                  </a:cubicBezTo>
                  <a:cubicBezTo>
                    <a:pt x="292" y="1038"/>
                    <a:pt x="288" y="1012"/>
                    <a:pt x="273" y="997"/>
                  </a:cubicBezTo>
                  <a:cubicBezTo>
                    <a:pt x="257" y="986"/>
                    <a:pt x="252" y="976"/>
                    <a:pt x="252" y="971"/>
                  </a:cubicBezTo>
                  <a:cubicBezTo>
                    <a:pt x="252" y="951"/>
                    <a:pt x="257" y="905"/>
                    <a:pt x="292" y="874"/>
                  </a:cubicBezTo>
                  <a:cubicBezTo>
                    <a:pt x="359" y="817"/>
                    <a:pt x="432" y="756"/>
                    <a:pt x="458" y="668"/>
                  </a:cubicBezTo>
                  <a:cubicBezTo>
                    <a:pt x="498" y="535"/>
                    <a:pt x="349" y="468"/>
                    <a:pt x="231" y="416"/>
                  </a:cubicBezTo>
                  <a:cubicBezTo>
                    <a:pt x="164" y="391"/>
                    <a:pt x="124" y="355"/>
                    <a:pt x="119" y="319"/>
                  </a:cubicBezTo>
                  <a:cubicBezTo>
                    <a:pt x="93" y="211"/>
                    <a:pt x="159" y="61"/>
                    <a:pt x="164" y="61"/>
                  </a:cubicBezTo>
                  <a:cubicBezTo>
                    <a:pt x="174" y="42"/>
                    <a:pt x="164" y="16"/>
                    <a:pt x="143" y="6"/>
                  </a:cubicBezTo>
                  <a:cubicBezTo>
                    <a:pt x="137" y="2"/>
                    <a:pt x="130" y="0"/>
                    <a:pt x="12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3"/>
            <p:cNvSpPr/>
            <p:nvPr/>
          </p:nvSpPr>
          <p:spPr>
            <a:xfrm>
              <a:off x="6426871" y="1655794"/>
              <a:ext cx="242079" cy="143411"/>
            </a:xfrm>
            <a:custGeom>
              <a:rect b="b" l="l" r="r" t="t"/>
              <a:pathLst>
                <a:path extrusionOk="0" h="1356" w="2289">
                  <a:moveTo>
                    <a:pt x="1150" y="1"/>
                  </a:moveTo>
                  <a:cubicBezTo>
                    <a:pt x="509" y="1"/>
                    <a:pt x="0" y="518"/>
                    <a:pt x="0" y="518"/>
                  </a:cubicBezTo>
                  <a:cubicBezTo>
                    <a:pt x="0" y="518"/>
                    <a:pt x="368" y="1356"/>
                    <a:pt x="1108" y="1356"/>
                  </a:cubicBezTo>
                  <a:cubicBezTo>
                    <a:pt x="1121" y="1356"/>
                    <a:pt x="1134" y="1356"/>
                    <a:pt x="1147" y="1355"/>
                  </a:cubicBezTo>
                  <a:cubicBezTo>
                    <a:pt x="1912" y="1324"/>
                    <a:pt x="2288" y="672"/>
                    <a:pt x="2288" y="672"/>
                  </a:cubicBezTo>
                  <a:cubicBezTo>
                    <a:pt x="1911" y="164"/>
                    <a:pt x="1510" y="1"/>
                    <a:pt x="11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3"/>
            <p:cNvSpPr/>
            <p:nvPr/>
          </p:nvSpPr>
          <p:spPr>
            <a:xfrm>
              <a:off x="6478481" y="1650083"/>
              <a:ext cx="154617" cy="154410"/>
            </a:xfrm>
            <a:custGeom>
              <a:rect b="b" l="l" r="r" t="t"/>
              <a:pathLst>
                <a:path extrusionOk="0" h="1460" w="1462">
                  <a:moveTo>
                    <a:pt x="731" y="1"/>
                  </a:moveTo>
                  <a:cubicBezTo>
                    <a:pt x="330" y="1"/>
                    <a:pt x="1" y="330"/>
                    <a:pt x="1" y="731"/>
                  </a:cubicBezTo>
                  <a:cubicBezTo>
                    <a:pt x="1" y="1136"/>
                    <a:pt x="330" y="1460"/>
                    <a:pt x="731" y="1460"/>
                  </a:cubicBezTo>
                  <a:cubicBezTo>
                    <a:pt x="1137" y="1460"/>
                    <a:pt x="1461" y="1136"/>
                    <a:pt x="1461" y="731"/>
                  </a:cubicBezTo>
                  <a:cubicBezTo>
                    <a:pt x="1461" y="330"/>
                    <a:pt x="1137" y="1"/>
                    <a:pt x="73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3"/>
            <p:cNvSpPr/>
            <p:nvPr/>
          </p:nvSpPr>
          <p:spPr>
            <a:xfrm>
              <a:off x="6852442" y="1655794"/>
              <a:ext cx="241973" cy="143411"/>
            </a:xfrm>
            <a:custGeom>
              <a:rect b="b" l="l" r="r" t="t"/>
              <a:pathLst>
                <a:path extrusionOk="0" h="1356" w="2288">
                  <a:moveTo>
                    <a:pt x="1141" y="1"/>
                  </a:moveTo>
                  <a:cubicBezTo>
                    <a:pt x="781" y="1"/>
                    <a:pt x="379" y="164"/>
                    <a:pt x="1" y="672"/>
                  </a:cubicBezTo>
                  <a:cubicBezTo>
                    <a:pt x="1" y="672"/>
                    <a:pt x="381" y="1324"/>
                    <a:pt x="1147" y="1355"/>
                  </a:cubicBezTo>
                  <a:cubicBezTo>
                    <a:pt x="1160" y="1356"/>
                    <a:pt x="1173" y="1356"/>
                    <a:pt x="1186" y="1356"/>
                  </a:cubicBezTo>
                  <a:cubicBezTo>
                    <a:pt x="1921" y="1356"/>
                    <a:pt x="2287" y="518"/>
                    <a:pt x="2287" y="518"/>
                  </a:cubicBezTo>
                  <a:cubicBezTo>
                    <a:pt x="2287" y="518"/>
                    <a:pt x="1781" y="1"/>
                    <a:pt x="11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3"/>
            <p:cNvSpPr/>
            <p:nvPr/>
          </p:nvSpPr>
          <p:spPr>
            <a:xfrm>
              <a:off x="6852442" y="1655794"/>
              <a:ext cx="241973" cy="143411"/>
            </a:xfrm>
            <a:custGeom>
              <a:rect b="b" l="l" r="r" t="t"/>
              <a:pathLst>
                <a:path extrusionOk="0" h="1356" w="2288">
                  <a:moveTo>
                    <a:pt x="1141" y="1"/>
                  </a:moveTo>
                  <a:cubicBezTo>
                    <a:pt x="781" y="1"/>
                    <a:pt x="379" y="164"/>
                    <a:pt x="1" y="672"/>
                  </a:cubicBezTo>
                  <a:cubicBezTo>
                    <a:pt x="1" y="672"/>
                    <a:pt x="381" y="1324"/>
                    <a:pt x="1147" y="1355"/>
                  </a:cubicBezTo>
                  <a:cubicBezTo>
                    <a:pt x="1160" y="1356"/>
                    <a:pt x="1173" y="1356"/>
                    <a:pt x="1186" y="1356"/>
                  </a:cubicBezTo>
                  <a:cubicBezTo>
                    <a:pt x="1921" y="1356"/>
                    <a:pt x="2287" y="518"/>
                    <a:pt x="2287" y="518"/>
                  </a:cubicBezTo>
                  <a:cubicBezTo>
                    <a:pt x="2287" y="518"/>
                    <a:pt x="1781" y="1"/>
                    <a:pt x="11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3"/>
            <p:cNvSpPr/>
            <p:nvPr/>
          </p:nvSpPr>
          <p:spPr>
            <a:xfrm>
              <a:off x="6888294" y="1650083"/>
              <a:ext cx="154406" cy="154410"/>
            </a:xfrm>
            <a:custGeom>
              <a:rect b="b" l="l" r="r" t="t"/>
              <a:pathLst>
                <a:path extrusionOk="0" h="1460" w="1460">
                  <a:moveTo>
                    <a:pt x="731" y="1"/>
                  </a:moveTo>
                  <a:cubicBezTo>
                    <a:pt x="330" y="1"/>
                    <a:pt x="1" y="330"/>
                    <a:pt x="1" y="731"/>
                  </a:cubicBezTo>
                  <a:cubicBezTo>
                    <a:pt x="1" y="1136"/>
                    <a:pt x="330" y="1460"/>
                    <a:pt x="731" y="1460"/>
                  </a:cubicBezTo>
                  <a:cubicBezTo>
                    <a:pt x="1137" y="1460"/>
                    <a:pt x="1460" y="1136"/>
                    <a:pt x="1460" y="731"/>
                  </a:cubicBezTo>
                  <a:cubicBezTo>
                    <a:pt x="1460" y="330"/>
                    <a:pt x="1137" y="1"/>
                    <a:pt x="73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3"/>
            <p:cNvSpPr/>
            <p:nvPr/>
          </p:nvSpPr>
          <p:spPr>
            <a:xfrm>
              <a:off x="6851913" y="1546440"/>
              <a:ext cx="235945" cy="82916"/>
            </a:xfrm>
            <a:custGeom>
              <a:rect b="b" l="l" r="r" t="t"/>
              <a:pathLst>
                <a:path extrusionOk="0" h="784" w="2231">
                  <a:moveTo>
                    <a:pt x="941" y="0"/>
                  </a:moveTo>
                  <a:cubicBezTo>
                    <a:pt x="868" y="0"/>
                    <a:pt x="796" y="5"/>
                    <a:pt x="725" y="15"/>
                  </a:cubicBezTo>
                  <a:cubicBezTo>
                    <a:pt x="637" y="20"/>
                    <a:pt x="551" y="46"/>
                    <a:pt x="463" y="61"/>
                  </a:cubicBezTo>
                  <a:cubicBezTo>
                    <a:pt x="376" y="86"/>
                    <a:pt x="293" y="117"/>
                    <a:pt x="206" y="148"/>
                  </a:cubicBezTo>
                  <a:cubicBezTo>
                    <a:pt x="72" y="200"/>
                    <a:pt x="1" y="354"/>
                    <a:pt x="51" y="487"/>
                  </a:cubicBezTo>
                  <a:cubicBezTo>
                    <a:pt x="94" y="596"/>
                    <a:pt x="195" y="661"/>
                    <a:pt x="303" y="661"/>
                  </a:cubicBezTo>
                  <a:cubicBezTo>
                    <a:pt x="327" y="661"/>
                    <a:pt x="351" y="658"/>
                    <a:pt x="376" y="651"/>
                  </a:cubicBezTo>
                  <a:lnTo>
                    <a:pt x="397" y="646"/>
                  </a:lnTo>
                  <a:cubicBezTo>
                    <a:pt x="535" y="606"/>
                    <a:pt x="668" y="565"/>
                    <a:pt x="803" y="544"/>
                  </a:cubicBezTo>
                  <a:cubicBezTo>
                    <a:pt x="941" y="513"/>
                    <a:pt x="1075" y="508"/>
                    <a:pt x="1213" y="508"/>
                  </a:cubicBezTo>
                  <a:cubicBezTo>
                    <a:pt x="1353" y="513"/>
                    <a:pt x="1486" y="539"/>
                    <a:pt x="1624" y="580"/>
                  </a:cubicBezTo>
                  <a:cubicBezTo>
                    <a:pt x="1753" y="616"/>
                    <a:pt x="1892" y="682"/>
                    <a:pt x="2005" y="750"/>
                  </a:cubicBezTo>
                  <a:lnTo>
                    <a:pt x="2025" y="765"/>
                  </a:lnTo>
                  <a:cubicBezTo>
                    <a:pt x="2045" y="778"/>
                    <a:pt x="2069" y="784"/>
                    <a:pt x="2093" y="784"/>
                  </a:cubicBezTo>
                  <a:cubicBezTo>
                    <a:pt x="2135" y="784"/>
                    <a:pt x="2179" y="764"/>
                    <a:pt x="2205" y="724"/>
                  </a:cubicBezTo>
                  <a:cubicBezTo>
                    <a:pt x="2231" y="677"/>
                    <a:pt x="2226" y="620"/>
                    <a:pt x="2200" y="575"/>
                  </a:cubicBezTo>
                  <a:cubicBezTo>
                    <a:pt x="2081" y="421"/>
                    <a:pt x="1948" y="312"/>
                    <a:pt x="1789" y="220"/>
                  </a:cubicBezTo>
                  <a:cubicBezTo>
                    <a:pt x="1630" y="127"/>
                    <a:pt x="1455" y="65"/>
                    <a:pt x="1275" y="30"/>
                  </a:cubicBezTo>
                  <a:cubicBezTo>
                    <a:pt x="1166" y="11"/>
                    <a:pt x="1053" y="0"/>
                    <a:pt x="94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3"/>
            <p:cNvSpPr/>
            <p:nvPr/>
          </p:nvSpPr>
          <p:spPr>
            <a:xfrm>
              <a:off x="6427506" y="1547180"/>
              <a:ext cx="237003" cy="77734"/>
            </a:xfrm>
            <a:custGeom>
              <a:rect b="b" l="l" r="r" t="t"/>
              <a:pathLst>
                <a:path extrusionOk="0" h="735" w="2241">
                  <a:moveTo>
                    <a:pt x="1259" y="1"/>
                  </a:moveTo>
                  <a:cubicBezTo>
                    <a:pt x="1168" y="1"/>
                    <a:pt x="1077" y="7"/>
                    <a:pt x="987" y="18"/>
                  </a:cubicBezTo>
                  <a:cubicBezTo>
                    <a:pt x="802" y="49"/>
                    <a:pt x="627" y="100"/>
                    <a:pt x="463" y="182"/>
                  </a:cubicBezTo>
                  <a:cubicBezTo>
                    <a:pt x="303" y="269"/>
                    <a:pt x="165" y="373"/>
                    <a:pt x="41" y="527"/>
                  </a:cubicBezTo>
                  <a:cubicBezTo>
                    <a:pt x="6" y="568"/>
                    <a:pt x="1" y="625"/>
                    <a:pt x="25" y="670"/>
                  </a:cubicBezTo>
                  <a:cubicBezTo>
                    <a:pt x="50" y="711"/>
                    <a:pt x="95" y="734"/>
                    <a:pt x="140" y="734"/>
                  </a:cubicBezTo>
                  <a:cubicBezTo>
                    <a:pt x="162" y="734"/>
                    <a:pt x="185" y="729"/>
                    <a:pt x="205" y="717"/>
                  </a:cubicBezTo>
                  <a:lnTo>
                    <a:pt x="226" y="706"/>
                  </a:lnTo>
                  <a:cubicBezTo>
                    <a:pt x="340" y="644"/>
                    <a:pt x="478" y="583"/>
                    <a:pt x="611" y="552"/>
                  </a:cubicBezTo>
                  <a:cubicBezTo>
                    <a:pt x="736" y="520"/>
                    <a:pt x="860" y="500"/>
                    <a:pt x="982" y="500"/>
                  </a:cubicBezTo>
                  <a:cubicBezTo>
                    <a:pt x="996" y="500"/>
                    <a:pt x="1009" y="501"/>
                    <a:pt x="1023" y="501"/>
                  </a:cubicBezTo>
                  <a:cubicBezTo>
                    <a:pt x="1161" y="501"/>
                    <a:pt x="1301" y="516"/>
                    <a:pt x="1434" y="547"/>
                  </a:cubicBezTo>
                  <a:cubicBezTo>
                    <a:pt x="1567" y="578"/>
                    <a:pt x="1701" y="625"/>
                    <a:pt x="1839" y="670"/>
                  </a:cubicBezTo>
                  <a:lnTo>
                    <a:pt x="1860" y="675"/>
                  </a:lnTo>
                  <a:cubicBezTo>
                    <a:pt x="1887" y="684"/>
                    <a:pt x="1915" y="688"/>
                    <a:pt x="1942" y="688"/>
                  </a:cubicBezTo>
                  <a:cubicBezTo>
                    <a:pt x="2045" y="688"/>
                    <a:pt x="2144" y="628"/>
                    <a:pt x="2184" y="527"/>
                  </a:cubicBezTo>
                  <a:cubicBezTo>
                    <a:pt x="2240" y="393"/>
                    <a:pt x="2179" y="239"/>
                    <a:pt x="2045" y="177"/>
                  </a:cubicBezTo>
                  <a:cubicBezTo>
                    <a:pt x="1963" y="146"/>
                    <a:pt x="1881" y="110"/>
                    <a:pt x="1794" y="84"/>
                  </a:cubicBezTo>
                  <a:cubicBezTo>
                    <a:pt x="1706" y="65"/>
                    <a:pt x="1624" y="34"/>
                    <a:pt x="1531" y="23"/>
                  </a:cubicBezTo>
                  <a:cubicBezTo>
                    <a:pt x="1441" y="7"/>
                    <a:pt x="1350" y="1"/>
                    <a:pt x="1259"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3"/>
            <p:cNvSpPr/>
            <p:nvPr/>
          </p:nvSpPr>
          <p:spPr>
            <a:xfrm>
              <a:off x="6657847" y="1841399"/>
              <a:ext cx="31198" cy="81118"/>
            </a:xfrm>
            <a:custGeom>
              <a:rect b="b" l="l" r="r" t="t"/>
              <a:pathLst>
                <a:path extrusionOk="0" h="767" w="295">
                  <a:moveTo>
                    <a:pt x="191" y="1"/>
                  </a:moveTo>
                  <a:cubicBezTo>
                    <a:pt x="178" y="1"/>
                    <a:pt x="164" y="7"/>
                    <a:pt x="155" y="21"/>
                  </a:cubicBezTo>
                  <a:cubicBezTo>
                    <a:pt x="48" y="160"/>
                    <a:pt x="1" y="304"/>
                    <a:pt x="22" y="437"/>
                  </a:cubicBezTo>
                  <a:cubicBezTo>
                    <a:pt x="48" y="637"/>
                    <a:pt x="202" y="756"/>
                    <a:pt x="207" y="761"/>
                  </a:cubicBezTo>
                  <a:cubicBezTo>
                    <a:pt x="216" y="767"/>
                    <a:pt x="228" y="767"/>
                    <a:pt x="237" y="767"/>
                  </a:cubicBezTo>
                  <a:cubicBezTo>
                    <a:pt x="252" y="767"/>
                    <a:pt x="268" y="761"/>
                    <a:pt x="278" y="751"/>
                  </a:cubicBezTo>
                  <a:cubicBezTo>
                    <a:pt x="294" y="725"/>
                    <a:pt x="289" y="694"/>
                    <a:pt x="268" y="679"/>
                  </a:cubicBezTo>
                  <a:cubicBezTo>
                    <a:pt x="268" y="679"/>
                    <a:pt x="140" y="582"/>
                    <a:pt x="119" y="421"/>
                  </a:cubicBezTo>
                  <a:cubicBezTo>
                    <a:pt x="104" y="314"/>
                    <a:pt x="140" y="201"/>
                    <a:pt x="233" y="77"/>
                  </a:cubicBezTo>
                  <a:cubicBezTo>
                    <a:pt x="247" y="58"/>
                    <a:pt x="242" y="27"/>
                    <a:pt x="221" y="11"/>
                  </a:cubicBezTo>
                  <a:cubicBezTo>
                    <a:pt x="213" y="4"/>
                    <a:pt x="202" y="1"/>
                    <a:pt x="19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3"/>
            <p:cNvSpPr/>
            <p:nvPr/>
          </p:nvSpPr>
          <p:spPr>
            <a:xfrm>
              <a:off x="6832348" y="1841399"/>
              <a:ext cx="31093" cy="81118"/>
            </a:xfrm>
            <a:custGeom>
              <a:rect b="b" l="l" r="r" t="t"/>
              <a:pathLst>
                <a:path extrusionOk="0" h="767" w="294">
                  <a:moveTo>
                    <a:pt x="102" y="1"/>
                  </a:moveTo>
                  <a:cubicBezTo>
                    <a:pt x="91" y="1"/>
                    <a:pt x="79" y="4"/>
                    <a:pt x="67" y="11"/>
                  </a:cubicBezTo>
                  <a:cubicBezTo>
                    <a:pt x="46" y="27"/>
                    <a:pt x="42" y="58"/>
                    <a:pt x="63" y="77"/>
                  </a:cubicBezTo>
                  <a:cubicBezTo>
                    <a:pt x="150" y="201"/>
                    <a:pt x="191" y="314"/>
                    <a:pt x="175" y="421"/>
                  </a:cubicBezTo>
                  <a:cubicBezTo>
                    <a:pt x="150" y="582"/>
                    <a:pt x="27" y="679"/>
                    <a:pt x="27" y="679"/>
                  </a:cubicBezTo>
                  <a:cubicBezTo>
                    <a:pt x="1" y="694"/>
                    <a:pt x="1" y="725"/>
                    <a:pt x="16" y="751"/>
                  </a:cubicBezTo>
                  <a:cubicBezTo>
                    <a:pt x="27" y="761"/>
                    <a:pt x="42" y="767"/>
                    <a:pt x="58" y="767"/>
                  </a:cubicBezTo>
                  <a:cubicBezTo>
                    <a:pt x="67" y="767"/>
                    <a:pt x="77" y="767"/>
                    <a:pt x="82" y="761"/>
                  </a:cubicBezTo>
                  <a:cubicBezTo>
                    <a:pt x="93" y="756"/>
                    <a:pt x="243" y="637"/>
                    <a:pt x="273" y="437"/>
                  </a:cubicBezTo>
                  <a:cubicBezTo>
                    <a:pt x="293" y="304"/>
                    <a:pt x="248" y="160"/>
                    <a:pt x="139" y="21"/>
                  </a:cubicBezTo>
                  <a:cubicBezTo>
                    <a:pt x="131" y="7"/>
                    <a:pt x="117" y="1"/>
                    <a:pt x="10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3"/>
            <p:cNvSpPr/>
            <p:nvPr/>
          </p:nvSpPr>
          <p:spPr>
            <a:xfrm>
              <a:off x="6772489" y="1893644"/>
              <a:ext cx="41986" cy="18825"/>
            </a:xfrm>
            <a:custGeom>
              <a:rect b="b" l="l" r="r" t="t"/>
              <a:pathLst>
                <a:path extrusionOk="0" h="178" w="397">
                  <a:moveTo>
                    <a:pt x="192" y="0"/>
                  </a:moveTo>
                  <a:cubicBezTo>
                    <a:pt x="130" y="0"/>
                    <a:pt x="69" y="31"/>
                    <a:pt x="17" y="93"/>
                  </a:cubicBezTo>
                  <a:cubicBezTo>
                    <a:pt x="1" y="119"/>
                    <a:pt x="1" y="149"/>
                    <a:pt x="22" y="164"/>
                  </a:cubicBezTo>
                  <a:cubicBezTo>
                    <a:pt x="32" y="174"/>
                    <a:pt x="43" y="174"/>
                    <a:pt x="57" y="174"/>
                  </a:cubicBezTo>
                  <a:cubicBezTo>
                    <a:pt x="69" y="174"/>
                    <a:pt x="83" y="169"/>
                    <a:pt x="93" y="159"/>
                  </a:cubicBezTo>
                  <a:cubicBezTo>
                    <a:pt x="124" y="119"/>
                    <a:pt x="161" y="103"/>
                    <a:pt x="192" y="103"/>
                  </a:cubicBezTo>
                  <a:cubicBezTo>
                    <a:pt x="254" y="103"/>
                    <a:pt x="304" y="159"/>
                    <a:pt x="304" y="159"/>
                  </a:cubicBezTo>
                  <a:cubicBezTo>
                    <a:pt x="313" y="171"/>
                    <a:pt x="327" y="178"/>
                    <a:pt x="340" y="178"/>
                  </a:cubicBezTo>
                  <a:cubicBezTo>
                    <a:pt x="351" y="178"/>
                    <a:pt x="362" y="173"/>
                    <a:pt x="371" y="164"/>
                  </a:cubicBezTo>
                  <a:cubicBezTo>
                    <a:pt x="397" y="149"/>
                    <a:pt x="397" y="119"/>
                    <a:pt x="382" y="93"/>
                  </a:cubicBezTo>
                  <a:cubicBezTo>
                    <a:pt x="377" y="93"/>
                    <a:pt x="299" y="0"/>
                    <a:pt x="19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3"/>
            <p:cNvSpPr/>
            <p:nvPr/>
          </p:nvSpPr>
          <p:spPr>
            <a:xfrm>
              <a:off x="6706284" y="1893644"/>
              <a:ext cx="41986" cy="18825"/>
            </a:xfrm>
            <a:custGeom>
              <a:rect b="b" l="l" r="r" t="t"/>
              <a:pathLst>
                <a:path extrusionOk="0" h="178" w="397">
                  <a:moveTo>
                    <a:pt x="201" y="0"/>
                  </a:moveTo>
                  <a:cubicBezTo>
                    <a:pt x="98" y="0"/>
                    <a:pt x="21" y="93"/>
                    <a:pt x="16" y="93"/>
                  </a:cubicBezTo>
                  <a:cubicBezTo>
                    <a:pt x="0" y="119"/>
                    <a:pt x="0" y="149"/>
                    <a:pt x="26" y="164"/>
                  </a:cubicBezTo>
                  <a:cubicBezTo>
                    <a:pt x="31" y="174"/>
                    <a:pt x="47" y="174"/>
                    <a:pt x="57" y="174"/>
                  </a:cubicBezTo>
                  <a:cubicBezTo>
                    <a:pt x="67" y="174"/>
                    <a:pt x="83" y="169"/>
                    <a:pt x="93" y="159"/>
                  </a:cubicBezTo>
                  <a:cubicBezTo>
                    <a:pt x="93" y="159"/>
                    <a:pt x="145" y="103"/>
                    <a:pt x="206" y="103"/>
                  </a:cubicBezTo>
                  <a:cubicBezTo>
                    <a:pt x="237" y="103"/>
                    <a:pt x="273" y="119"/>
                    <a:pt x="304" y="159"/>
                  </a:cubicBezTo>
                  <a:cubicBezTo>
                    <a:pt x="312" y="171"/>
                    <a:pt x="327" y="178"/>
                    <a:pt x="342" y="178"/>
                  </a:cubicBezTo>
                  <a:cubicBezTo>
                    <a:pt x="354" y="178"/>
                    <a:pt x="366" y="173"/>
                    <a:pt x="375" y="164"/>
                  </a:cubicBezTo>
                  <a:cubicBezTo>
                    <a:pt x="396" y="149"/>
                    <a:pt x="396" y="119"/>
                    <a:pt x="380" y="93"/>
                  </a:cubicBezTo>
                  <a:cubicBezTo>
                    <a:pt x="330" y="31"/>
                    <a:pt x="263" y="0"/>
                    <a:pt x="20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3"/>
            <p:cNvSpPr/>
            <p:nvPr/>
          </p:nvSpPr>
          <p:spPr>
            <a:xfrm>
              <a:off x="6204039" y="1148472"/>
              <a:ext cx="1075660" cy="434991"/>
            </a:xfrm>
            <a:custGeom>
              <a:rect b="b" l="l" r="r" t="t"/>
              <a:pathLst>
                <a:path extrusionOk="0" h="4113" w="10171">
                  <a:moveTo>
                    <a:pt x="5083" y="0"/>
                  </a:moveTo>
                  <a:cubicBezTo>
                    <a:pt x="1" y="0"/>
                    <a:pt x="1348" y="4112"/>
                    <a:pt x="1348" y="4112"/>
                  </a:cubicBezTo>
                  <a:cubicBezTo>
                    <a:pt x="1892" y="3397"/>
                    <a:pt x="2714" y="3058"/>
                    <a:pt x="4107" y="2657"/>
                  </a:cubicBezTo>
                  <a:cubicBezTo>
                    <a:pt x="4816" y="2452"/>
                    <a:pt x="5155" y="1814"/>
                    <a:pt x="5155" y="1814"/>
                  </a:cubicBezTo>
                  <a:cubicBezTo>
                    <a:pt x="5155" y="1814"/>
                    <a:pt x="5603" y="2462"/>
                    <a:pt x="6198" y="2616"/>
                  </a:cubicBezTo>
                  <a:cubicBezTo>
                    <a:pt x="7278" y="2899"/>
                    <a:pt x="8589" y="3439"/>
                    <a:pt x="8886" y="4112"/>
                  </a:cubicBezTo>
                  <a:cubicBezTo>
                    <a:pt x="8886" y="4112"/>
                    <a:pt x="10171" y="0"/>
                    <a:pt x="508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3"/>
            <p:cNvSpPr/>
            <p:nvPr/>
          </p:nvSpPr>
          <p:spPr>
            <a:xfrm>
              <a:off x="6749116" y="2109179"/>
              <a:ext cx="258260" cy="98145"/>
            </a:xfrm>
            <a:custGeom>
              <a:rect b="b" l="l" r="r" t="t"/>
              <a:pathLst>
                <a:path extrusionOk="0" h="928" w="2442">
                  <a:moveTo>
                    <a:pt x="2370" y="0"/>
                  </a:moveTo>
                  <a:cubicBezTo>
                    <a:pt x="2359" y="0"/>
                    <a:pt x="2349" y="3"/>
                    <a:pt x="2339" y="7"/>
                  </a:cubicBezTo>
                  <a:cubicBezTo>
                    <a:pt x="2325" y="17"/>
                    <a:pt x="829" y="799"/>
                    <a:pt x="68" y="799"/>
                  </a:cubicBezTo>
                  <a:cubicBezTo>
                    <a:pt x="32" y="799"/>
                    <a:pt x="1" y="830"/>
                    <a:pt x="1" y="865"/>
                  </a:cubicBezTo>
                  <a:cubicBezTo>
                    <a:pt x="1" y="901"/>
                    <a:pt x="32" y="927"/>
                    <a:pt x="68" y="927"/>
                  </a:cubicBezTo>
                  <a:cubicBezTo>
                    <a:pt x="859" y="927"/>
                    <a:pt x="2334" y="156"/>
                    <a:pt x="2401" y="121"/>
                  </a:cubicBezTo>
                  <a:cubicBezTo>
                    <a:pt x="2432" y="104"/>
                    <a:pt x="2442" y="64"/>
                    <a:pt x="2427" y="33"/>
                  </a:cubicBezTo>
                  <a:cubicBezTo>
                    <a:pt x="2416" y="12"/>
                    <a:pt x="2393" y="0"/>
                    <a:pt x="2370"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3"/>
            <p:cNvSpPr/>
            <p:nvPr/>
          </p:nvSpPr>
          <p:spPr>
            <a:xfrm>
              <a:off x="5483931" y="2317523"/>
              <a:ext cx="2491964" cy="859723"/>
            </a:xfrm>
            <a:custGeom>
              <a:rect b="b" l="l" r="r" t="t"/>
              <a:pathLst>
                <a:path extrusionOk="0" h="8129" w="23563">
                  <a:moveTo>
                    <a:pt x="4516" y="0"/>
                  </a:moveTo>
                  <a:cubicBezTo>
                    <a:pt x="4505" y="0"/>
                    <a:pt x="4494" y="0"/>
                    <a:pt x="4483" y="1"/>
                  </a:cubicBezTo>
                  <a:cubicBezTo>
                    <a:pt x="3804" y="10"/>
                    <a:pt x="3064" y="190"/>
                    <a:pt x="2334" y="705"/>
                  </a:cubicBezTo>
                  <a:cubicBezTo>
                    <a:pt x="2133" y="843"/>
                    <a:pt x="1933" y="1007"/>
                    <a:pt x="1738" y="1203"/>
                  </a:cubicBezTo>
                  <a:cubicBezTo>
                    <a:pt x="1701" y="1234"/>
                    <a:pt x="1671" y="1270"/>
                    <a:pt x="1635" y="1305"/>
                  </a:cubicBezTo>
                  <a:cubicBezTo>
                    <a:pt x="1615" y="1326"/>
                    <a:pt x="1594" y="1352"/>
                    <a:pt x="1573" y="1372"/>
                  </a:cubicBezTo>
                  <a:cubicBezTo>
                    <a:pt x="1193" y="1778"/>
                    <a:pt x="823" y="2297"/>
                    <a:pt x="474" y="2949"/>
                  </a:cubicBezTo>
                  <a:cubicBezTo>
                    <a:pt x="109" y="3644"/>
                    <a:pt x="1" y="4230"/>
                    <a:pt x="27" y="4713"/>
                  </a:cubicBezTo>
                  <a:cubicBezTo>
                    <a:pt x="83" y="5776"/>
                    <a:pt x="783" y="6326"/>
                    <a:pt x="783" y="6326"/>
                  </a:cubicBezTo>
                  <a:cubicBezTo>
                    <a:pt x="2688" y="7081"/>
                    <a:pt x="4652" y="7555"/>
                    <a:pt x="6579" y="7827"/>
                  </a:cubicBezTo>
                  <a:cubicBezTo>
                    <a:pt x="8087" y="8040"/>
                    <a:pt x="9574" y="8129"/>
                    <a:pt x="11003" y="8129"/>
                  </a:cubicBezTo>
                  <a:cubicBezTo>
                    <a:pt x="11190" y="8129"/>
                    <a:pt x="11377" y="8127"/>
                    <a:pt x="11563" y="8124"/>
                  </a:cubicBezTo>
                  <a:lnTo>
                    <a:pt x="11712" y="8124"/>
                  </a:lnTo>
                  <a:cubicBezTo>
                    <a:pt x="13835" y="8084"/>
                    <a:pt x="15803" y="7863"/>
                    <a:pt x="17488" y="7581"/>
                  </a:cubicBezTo>
                  <a:cubicBezTo>
                    <a:pt x="20844" y="7026"/>
                    <a:pt x="23059" y="6244"/>
                    <a:pt x="23059" y="6244"/>
                  </a:cubicBezTo>
                  <a:cubicBezTo>
                    <a:pt x="23059" y="6244"/>
                    <a:pt x="23562" y="5586"/>
                    <a:pt x="23496" y="4255"/>
                  </a:cubicBezTo>
                  <a:cubicBezTo>
                    <a:pt x="23481" y="3865"/>
                    <a:pt x="23408" y="3418"/>
                    <a:pt x="23270" y="2914"/>
                  </a:cubicBezTo>
                  <a:cubicBezTo>
                    <a:pt x="22946" y="1773"/>
                    <a:pt x="22402" y="1064"/>
                    <a:pt x="21764" y="643"/>
                  </a:cubicBezTo>
                  <a:cubicBezTo>
                    <a:pt x="21657" y="570"/>
                    <a:pt x="21543" y="504"/>
                    <a:pt x="21425" y="447"/>
                  </a:cubicBezTo>
                  <a:cubicBezTo>
                    <a:pt x="20904" y="189"/>
                    <a:pt x="20332" y="97"/>
                    <a:pt x="19777" y="97"/>
                  </a:cubicBezTo>
                  <a:cubicBezTo>
                    <a:pt x="19692" y="97"/>
                    <a:pt x="19607" y="99"/>
                    <a:pt x="19523" y="103"/>
                  </a:cubicBezTo>
                  <a:cubicBezTo>
                    <a:pt x="19138" y="119"/>
                    <a:pt x="18768" y="181"/>
                    <a:pt x="18429" y="257"/>
                  </a:cubicBezTo>
                  <a:cubicBezTo>
                    <a:pt x="18142" y="324"/>
                    <a:pt x="17874" y="401"/>
                    <a:pt x="17642" y="478"/>
                  </a:cubicBezTo>
                  <a:cubicBezTo>
                    <a:pt x="17124" y="658"/>
                    <a:pt x="16785" y="828"/>
                    <a:pt x="16785" y="828"/>
                  </a:cubicBezTo>
                  <a:cubicBezTo>
                    <a:pt x="16785" y="828"/>
                    <a:pt x="16399" y="807"/>
                    <a:pt x="15962" y="740"/>
                  </a:cubicBezTo>
                  <a:cubicBezTo>
                    <a:pt x="15962" y="740"/>
                    <a:pt x="15962" y="745"/>
                    <a:pt x="15946" y="750"/>
                  </a:cubicBezTo>
                  <a:cubicBezTo>
                    <a:pt x="15932" y="766"/>
                    <a:pt x="15896" y="791"/>
                    <a:pt x="15839" y="822"/>
                  </a:cubicBezTo>
                  <a:cubicBezTo>
                    <a:pt x="15813" y="838"/>
                    <a:pt x="15782" y="853"/>
                    <a:pt x="15742" y="869"/>
                  </a:cubicBezTo>
                  <a:cubicBezTo>
                    <a:pt x="15700" y="884"/>
                    <a:pt x="15644" y="905"/>
                    <a:pt x="15583" y="925"/>
                  </a:cubicBezTo>
                  <a:cubicBezTo>
                    <a:pt x="15232" y="1044"/>
                    <a:pt x="14570" y="1177"/>
                    <a:pt x="13356" y="1239"/>
                  </a:cubicBezTo>
                  <a:cubicBezTo>
                    <a:pt x="13311" y="1239"/>
                    <a:pt x="13264" y="1244"/>
                    <a:pt x="13218" y="1244"/>
                  </a:cubicBezTo>
                  <a:cubicBezTo>
                    <a:pt x="13192" y="1244"/>
                    <a:pt x="13162" y="1244"/>
                    <a:pt x="13136" y="1249"/>
                  </a:cubicBezTo>
                  <a:cubicBezTo>
                    <a:pt x="13023" y="1249"/>
                    <a:pt x="12905" y="1254"/>
                    <a:pt x="12787" y="1260"/>
                  </a:cubicBezTo>
                  <a:lnTo>
                    <a:pt x="12637" y="1260"/>
                  </a:lnTo>
                  <a:cubicBezTo>
                    <a:pt x="12632" y="1260"/>
                    <a:pt x="12632" y="1265"/>
                    <a:pt x="12632" y="1265"/>
                  </a:cubicBezTo>
                  <a:lnTo>
                    <a:pt x="12514" y="1265"/>
                  </a:lnTo>
                  <a:cubicBezTo>
                    <a:pt x="12381" y="1265"/>
                    <a:pt x="12246" y="1270"/>
                    <a:pt x="12103" y="1270"/>
                  </a:cubicBezTo>
                  <a:lnTo>
                    <a:pt x="11846" y="1270"/>
                  </a:lnTo>
                  <a:cubicBezTo>
                    <a:pt x="11594" y="1270"/>
                    <a:pt x="11358" y="1265"/>
                    <a:pt x="11136" y="1260"/>
                  </a:cubicBezTo>
                  <a:cubicBezTo>
                    <a:pt x="11096" y="1260"/>
                    <a:pt x="11055" y="1254"/>
                    <a:pt x="11013" y="1254"/>
                  </a:cubicBezTo>
                  <a:cubicBezTo>
                    <a:pt x="8614" y="1177"/>
                    <a:pt x="8069" y="817"/>
                    <a:pt x="7972" y="736"/>
                  </a:cubicBezTo>
                  <a:cubicBezTo>
                    <a:pt x="7961" y="724"/>
                    <a:pt x="7956" y="715"/>
                    <a:pt x="7956" y="715"/>
                  </a:cubicBezTo>
                  <a:cubicBezTo>
                    <a:pt x="7930" y="720"/>
                    <a:pt x="7905" y="724"/>
                    <a:pt x="7884" y="729"/>
                  </a:cubicBezTo>
                  <a:cubicBezTo>
                    <a:pt x="7478" y="786"/>
                    <a:pt x="7134" y="807"/>
                    <a:pt x="7134" y="807"/>
                  </a:cubicBezTo>
                  <a:cubicBezTo>
                    <a:pt x="7134" y="807"/>
                    <a:pt x="7021" y="729"/>
                    <a:pt x="6820" y="617"/>
                  </a:cubicBezTo>
                  <a:cubicBezTo>
                    <a:pt x="6784" y="596"/>
                    <a:pt x="6743" y="575"/>
                    <a:pt x="6703" y="555"/>
                  </a:cubicBezTo>
                  <a:cubicBezTo>
                    <a:pt x="6630" y="520"/>
                    <a:pt x="6548" y="478"/>
                    <a:pt x="6456" y="437"/>
                  </a:cubicBezTo>
                  <a:cubicBezTo>
                    <a:pt x="6430" y="427"/>
                    <a:pt x="6404" y="411"/>
                    <a:pt x="6373" y="401"/>
                  </a:cubicBezTo>
                  <a:cubicBezTo>
                    <a:pt x="6276" y="359"/>
                    <a:pt x="6167" y="319"/>
                    <a:pt x="6055" y="278"/>
                  </a:cubicBezTo>
                  <a:cubicBezTo>
                    <a:pt x="5625" y="127"/>
                    <a:pt x="5094" y="0"/>
                    <a:pt x="4516"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3"/>
            <p:cNvSpPr/>
            <p:nvPr/>
          </p:nvSpPr>
          <p:spPr>
            <a:xfrm>
              <a:off x="7492174" y="2793117"/>
              <a:ext cx="57744" cy="178206"/>
            </a:xfrm>
            <a:custGeom>
              <a:rect b="b" l="l" r="r" t="t"/>
              <a:pathLst>
                <a:path extrusionOk="0" h="1685" w="546">
                  <a:moveTo>
                    <a:pt x="57" y="0"/>
                  </a:moveTo>
                  <a:cubicBezTo>
                    <a:pt x="26" y="5"/>
                    <a:pt x="0" y="36"/>
                    <a:pt x="0" y="67"/>
                  </a:cubicBezTo>
                  <a:cubicBezTo>
                    <a:pt x="0" y="103"/>
                    <a:pt x="57" y="971"/>
                    <a:pt x="422" y="1649"/>
                  </a:cubicBezTo>
                  <a:cubicBezTo>
                    <a:pt x="432" y="1675"/>
                    <a:pt x="453" y="1685"/>
                    <a:pt x="472" y="1685"/>
                  </a:cubicBezTo>
                  <a:cubicBezTo>
                    <a:pt x="483" y="1685"/>
                    <a:pt x="493" y="1680"/>
                    <a:pt x="503" y="1675"/>
                  </a:cubicBezTo>
                  <a:cubicBezTo>
                    <a:pt x="534" y="1659"/>
                    <a:pt x="545" y="1623"/>
                    <a:pt x="529" y="1592"/>
                  </a:cubicBezTo>
                  <a:cubicBezTo>
                    <a:pt x="180" y="935"/>
                    <a:pt x="123" y="67"/>
                    <a:pt x="123" y="62"/>
                  </a:cubicBezTo>
                  <a:cubicBezTo>
                    <a:pt x="123" y="25"/>
                    <a:pt x="93" y="0"/>
                    <a:pt x="57"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3"/>
            <p:cNvSpPr/>
            <p:nvPr/>
          </p:nvSpPr>
          <p:spPr>
            <a:xfrm>
              <a:off x="5951382" y="2793117"/>
              <a:ext cx="58167" cy="178206"/>
            </a:xfrm>
            <a:custGeom>
              <a:rect b="b" l="l" r="r" t="t"/>
              <a:pathLst>
                <a:path extrusionOk="0" h="1685" w="550">
                  <a:moveTo>
                    <a:pt x="488" y="0"/>
                  </a:moveTo>
                  <a:cubicBezTo>
                    <a:pt x="457" y="0"/>
                    <a:pt x="426" y="25"/>
                    <a:pt x="422" y="62"/>
                  </a:cubicBezTo>
                  <a:cubicBezTo>
                    <a:pt x="422" y="67"/>
                    <a:pt x="371" y="935"/>
                    <a:pt x="16" y="1592"/>
                  </a:cubicBezTo>
                  <a:cubicBezTo>
                    <a:pt x="1" y="1623"/>
                    <a:pt x="11" y="1659"/>
                    <a:pt x="42" y="1675"/>
                  </a:cubicBezTo>
                  <a:cubicBezTo>
                    <a:pt x="52" y="1680"/>
                    <a:pt x="63" y="1685"/>
                    <a:pt x="72" y="1685"/>
                  </a:cubicBezTo>
                  <a:cubicBezTo>
                    <a:pt x="93" y="1685"/>
                    <a:pt x="113" y="1675"/>
                    <a:pt x="124" y="1649"/>
                  </a:cubicBezTo>
                  <a:cubicBezTo>
                    <a:pt x="488" y="971"/>
                    <a:pt x="545" y="103"/>
                    <a:pt x="545" y="67"/>
                  </a:cubicBezTo>
                  <a:cubicBezTo>
                    <a:pt x="550" y="36"/>
                    <a:pt x="525" y="5"/>
                    <a:pt x="48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3"/>
            <p:cNvSpPr/>
            <p:nvPr/>
          </p:nvSpPr>
          <p:spPr>
            <a:xfrm>
              <a:off x="5877457" y="1776781"/>
              <a:ext cx="1753459" cy="316857"/>
            </a:xfrm>
            <a:custGeom>
              <a:rect b="b" l="l" r="r" t="t"/>
              <a:pathLst>
                <a:path extrusionOk="0" h="2996" w="16580">
                  <a:moveTo>
                    <a:pt x="252" y="0"/>
                  </a:moveTo>
                  <a:lnTo>
                    <a:pt x="1" y="807"/>
                  </a:lnTo>
                  <a:lnTo>
                    <a:pt x="8290" y="2996"/>
                  </a:lnTo>
                  <a:lnTo>
                    <a:pt x="16579" y="807"/>
                  </a:lnTo>
                  <a:lnTo>
                    <a:pt x="16326" y="0"/>
                  </a:lnTo>
                  <a:cubicBezTo>
                    <a:pt x="16326" y="0"/>
                    <a:pt x="12848" y="1285"/>
                    <a:pt x="10849" y="1285"/>
                  </a:cubicBezTo>
                  <a:cubicBezTo>
                    <a:pt x="8855" y="1285"/>
                    <a:pt x="8290" y="1680"/>
                    <a:pt x="8290" y="1680"/>
                  </a:cubicBezTo>
                  <a:cubicBezTo>
                    <a:pt x="8290" y="1680"/>
                    <a:pt x="7730" y="1285"/>
                    <a:pt x="5731" y="1285"/>
                  </a:cubicBezTo>
                  <a:cubicBezTo>
                    <a:pt x="3736" y="1285"/>
                    <a:pt x="252" y="0"/>
                    <a:pt x="252"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3"/>
            <p:cNvSpPr/>
            <p:nvPr/>
          </p:nvSpPr>
          <p:spPr>
            <a:xfrm>
              <a:off x="5877457" y="1862022"/>
              <a:ext cx="1753459" cy="1148448"/>
            </a:xfrm>
            <a:custGeom>
              <a:rect b="b" l="l" r="r" t="t"/>
              <a:pathLst>
                <a:path extrusionOk="0" h="10859" w="16580">
                  <a:moveTo>
                    <a:pt x="1" y="1"/>
                  </a:moveTo>
                  <a:lnTo>
                    <a:pt x="1563" y="8866"/>
                  </a:lnTo>
                  <a:lnTo>
                    <a:pt x="8290" y="10859"/>
                  </a:lnTo>
                  <a:lnTo>
                    <a:pt x="15016" y="8866"/>
                  </a:lnTo>
                  <a:lnTo>
                    <a:pt x="16579" y="1"/>
                  </a:lnTo>
                  <a:lnTo>
                    <a:pt x="16579" y="1"/>
                  </a:lnTo>
                  <a:lnTo>
                    <a:pt x="8290" y="2190"/>
                  </a:lnTo>
                  <a:lnTo>
                    <a:pt x="1" y="1"/>
                  </a:ln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3"/>
            <p:cNvSpPr/>
            <p:nvPr/>
          </p:nvSpPr>
          <p:spPr>
            <a:xfrm>
              <a:off x="6807389" y="2172845"/>
              <a:ext cx="13114" cy="726254"/>
            </a:xfrm>
            <a:custGeom>
              <a:rect b="b" l="l" r="r" t="t"/>
              <a:pathLst>
                <a:path extrusionOk="0" h="6867" w="124">
                  <a:moveTo>
                    <a:pt x="62" y="1"/>
                  </a:moveTo>
                  <a:cubicBezTo>
                    <a:pt x="26" y="1"/>
                    <a:pt x="0" y="27"/>
                    <a:pt x="0" y="62"/>
                  </a:cubicBezTo>
                  <a:lnTo>
                    <a:pt x="0" y="6805"/>
                  </a:lnTo>
                  <a:cubicBezTo>
                    <a:pt x="0" y="6841"/>
                    <a:pt x="26" y="6867"/>
                    <a:pt x="62" y="6867"/>
                  </a:cubicBezTo>
                  <a:cubicBezTo>
                    <a:pt x="97" y="6867"/>
                    <a:pt x="123" y="6841"/>
                    <a:pt x="123" y="6805"/>
                  </a:cubicBezTo>
                  <a:lnTo>
                    <a:pt x="123" y="62"/>
                  </a:lnTo>
                  <a:cubicBezTo>
                    <a:pt x="123" y="27"/>
                    <a:pt x="97" y="1"/>
                    <a:pt x="6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3"/>
            <p:cNvSpPr/>
            <p:nvPr/>
          </p:nvSpPr>
          <p:spPr>
            <a:xfrm>
              <a:off x="6648646" y="2345654"/>
              <a:ext cx="13114" cy="436048"/>
            </a:xfrm>
            <a:custGeom>
              <a:rect b="b" l="l" r="r" t="t"/>
              <a:pathLst>
                <a:path extrusionOk="0" h="4123" w="124">
                  <a:moveTo>
                    <a:pt x="62" y="1"/>
                  </a:moveTo>
                  <a:cubicBezTo>
                    <a:pt x="26" y="1"/>
                    <a:pt x="0" y="27"/>
                    <a:pt x="0" y="63"/>
                  </a:cubicBezTo>
                  <a:lnTo>
                    <a:pt x="0" y="4061"/>
                  </a:lnTo>
                  <a:cubicBezTo>
                    <a:pt x="0" y="4097"/>
                    <a:pt x="26" y="4123"/>
                    <a:pt x="62" y="4123"/>
                  </a:cubicBezTo>
                  <a:cubicBezTo>
                    <a:pt x="93" y="4123"/>
                    <a:pt x="123" y="4097"/>
                    <a:pt x="123" y="4061"/>
                  </a:cubicBezTo>
                  <a:lnTo>
                    <a:pt x="123" y="63"/>
                  </a:lnTo>
                  <a:cubicBezTo>
                    <a:pt x="123" y="27"/>
                    <a:pt x="93" y="1"/>
                    <a:pt x="6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3"/>
            <p:cNvSpPr/>
            <p:nvPr/>
          </p:nvSpPr>
          <p:spPr>
            <a:xfrm>
              <a:off x="6747107" y="1891634"/>
              <a:ext cx="753311" cy="208559"/>
            </a:xfrm>
            <a:custGeom>
              <a:rect b="b" l="l" r="r" t="t"/>
              <a:pathLst>
                <a:path extrusionOk="0" h="1972" w="7123">
                  <a:moveTo>
                    <a:pt x="7053" y="1"/>
                  </a:moveTo>
                  <a:cubicBezTo>
                    <a:pt x="7047" y="1"/>
                    <a:pt x="7041" y="2"/>
                    <a:pt x="7035" y="3"/>
                  </a:cubicBezTo>
                  <a:lnTo>
                    <a:pt x="51" y="1853"/>
                  </a:lnTo>
                  <a:cubicBezTo>
                    <a:pt x="20" y="1864"/>
                    <a:pt x="0" y="1895"/>
                    <a:pt x="10" y="1926"/>
                  </a:cubicBezTo>
                  <a:cubicBezTo>
                    <a:pt x="15" y="1957"/>
                    <a:pt x="41" y="1972"/>
                    <a:pt x="67" y="1972"/>
                  </a:cubicBezTo>
                  <a:lnTo>
                    <a:pt x="82" y="1972"/>
                  </a:lnTo>
                  <a:lnTo>
                    <a:pt x="7066" y="122"/>
                  </a:lnTo>
                  <a:cubicBezTo>
                    <a:pt x="7102" y="117"/>
                    <a:pt x="7123" y="81"/>
                    <a:pt x="7112" y="50"/>
                  </a:cubicBezTo>
                  <a:cubicBezTo>
                    <a:pt x="7103" y="20"/>
                    <a:pt x="7081" y="1"/>
                    <a:pt x="705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3"/>
            <p:cNvSpPr/>
            <p:nvPr/>
          </p:nvSpPr>
          <p:spPr>
            <a:xfrm>
              <a:off x="6035037" y="2793329"/>
              <a:ext cx="572465" cy="177994"/>
            </a:xfrm>
            <a:custGeom>
              <a:rect b="b" l="l" r="r" t="t"/>
              <a:pathLst>
                <a:path extrusionOk="0" h="1683" w="5413">
                  <a:moveTo>
                    <a:pt x="71" y="0"/>
                  </a:moveTo>
                  <a:cubicBezTo>
                    <a:pt x="45" y="0"/>
                    <a:pt x="20" y="19"/>
                    <a:pt x="12" y="44"/>
                  </a:cubicBezTo>
                  <a:cubicBezTo>
                    <a:pt x="1" y="75"/>
                    <a:pt x="21" y="110"/>
                    <a:pt x="52" y="122"/>
                  </a:cubicBezTo>
                  <a:lnTo>
                    <a:pt x="5325" y="1678"/>
                  </a:lnTo>
                  <a:cubicBezTo>
                    <a:pt x="5330" y="1683"/>
                    <a:pt x="5335" y="1683"/>
                    <a:pt x="5340" y="1683"/>
                  </a:cubicBezTo>
                  <a:cubicBezTo>
                    <a:pt x="5365" y="1683"/>
                    <a:pt x="5391" y="1663"/>
                    <a:pt x="5401" y="1637"/>
                  </a:cubicBezTo>
                  <a:cubicBezTo>
                    <a:pt x="5412" y="1606"/>
                    <a:pt x="5391" y="1571"/>
                    <a:pt x="5361" y="1560"/>
                  </a:cubicBezTo>
                  <a:lnTo>
                    <a:pt x="88" y="3"/>
                  </a:lnTo>
                  <a:cubicBezTo>
                    <a:pt x="82" y="1"/>
                    <a:pt x="77" y="0"/>
                    <a:pt x="7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3"/>
            <p:cNvSpPr/>
            <p:nvPr/>
          </p:nvSpPr>
          <p:spPr>
            <a:xfrm>
              <a:off x="7100234" y="2207111"/>
              <a:ext cx="761560" cy="482689"/>
            </a:xfrm>
            <a:custGeom>
              <a:rect b="b" l="l" r="r" t="t"/>
              <a:pathLst>
                <a:path extrusionOk="0" h="4564" w="7201">
                  <a:moveTo>
                    <a:pt x="3174" y="1"/>
                  </a:moveTo>
                  <a:cubicBezTo>
                    <a:pt x="3105" y="1"/>
                    <a:pt x="3039" y="6"/>
                    <a:pt x="2976" y="16"/>
                  </a:cubicBezTo>
                  <a:cubicBezTo>
                    <a:pt x="2020" y="165"/>
                    <a:pt x="551" y="196"/>
                    <a:pt x="222" y="654"/>
                  </a:cubicBezTo>
                  <a:cubicBezTo>
                    <a:pt x="0" y="957"/>
                    <a:pt x="185" y="1552"/>
                    <a:pt x="953" y="1552"/>
                  </a:cubicBezTo>
                  <a:cubicBezTo>
                    <a:pt x="1006" y="1552"/>
                    <a:pt x="1062" y="1549"/>
                    <a:pt x="1121" y="1543"/>
                  </a:cubicBezTo>
                  <a:lnTo>
                    <a:pt x="1121" y="1543"/>
                  </a:lnTo>
                  <a:cubicBezTo>
                    <a:pt x="1121" y="1543"/>
                    <a:pt x="165" y="1785"/>
                    <a:pt x="417" y="2309"/>
                  </a:cubicBezTo>
                  <a:cubicBezTo>
                    <a:pt x="564" y="2617"/>
                    <a:pt x="899" y="2681"/>
                    <a:pt x="1153" y="2681"/>
                  </a:cubicBezTo>
                  <a:cubicBezTo>
                    <a:pt x="1335" y="2681"/>
                    <a:pt x="1476" y="2648"/>
                    <a:pt x="1476" y="2648"/>
                  </a:cubicBezTo>
                  <a:lnTo>
                    <a:pt x="1476" y="2648"/>
                  </a:lnTo>
                  <a:cubicBezTo>
                    <a:pt x="1476" y="2648"/>
                    <a:pt x="582" y="2992"/>
                    <a:pt x="689" y="3433"/>
                  </a:cubicBezTo>
                  <a:cubicBezTo>
                    <a:pt x="750" y="3667"/>
                    <a:pt x="1153" y="3721"/>
                    <a:pt x="1514" y="3721"/>
                  </a:cubicBezTo>
                  <a:cubicBezTo>
                    <a:pt x="1759" y="3721"/>
                    <a:pt x="1984" y="3696"/>
                    <a:pt x="2073" y="3685"/>
                  </a:cubicBezTo>
                  <a:lnTo>
                    <a:pt x="2073" y="3685"/>
                  </a:lnTo>
                  <a:cubicBezTo>
                    <a:pt x="1869" y="3714"/>
                    <a:pt x="960" y="3868"/>
                    <a:pt x="1410" y="4266"/>
                  </a:cubicBezTo>
                  <a:cubicBezTo>
                    <a:pt x="1557" y="4397"/>
                    <a:pt x="1860" y="4444"/>
                    <a:pt x="2217" y="4444"/>
                  </a:cubicBezTo>
                  <a:cubicBezTo>
                    <a:pt x="3091" y="4444"/>
                    <a:pt x="4287" y="4164"/>
                    <a:pt x="4287" y="4164"/>
                  </a:cubicBezTo>
                  <a:cubicBezTo>
                    <a:pt x="4287" y="4164"/>
                    <a:pt x="4703" y="4563"/>
                    <a:pt x="5486" y="4563"/>
                  </a:cubicBezTo>
                  <a:cubicBezTo>
                    <a:pt x="5604" y="4563"/>
                    <a:pt x="5730" y="4554"/>
                    <a:pt x="5864" y="4534"/>
                  </a:cubicBezTo>
                  <a:cubicBezTo>
                    <a:pt x="6754" y="4394"/>
                    <a:pt x="6995" y="3007"/>
                    <a:pt x="6995" y="3007"/>
                  </a:cubicBezTo>
                  <a:cubicBezTo>
                    <a:pt x="7200" y="1969"/>
                    <a:pt x="5639" y="952"/>
                    <a:pt x="5639" y="952"/>
                  </a:cubicBezTo>
                  <a:cubicBezTo>
                    <a:pt x="5639" y="952"/>
                    <a:pt x="4150" y="1"/>
                    <a:pt x="3174" y="1"/>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3"/>
            <p:cNvSpPr/>
            <p:nvPr/>
          </p:nvSpPr>
          <p:spPr>
            <a:xfrm>
              <a:off x="7201339" y="2338886"/>
              <a:ext cx="232666" cy="36064"/>
            </a:xfrm>
            <a:custGeom>
              <a:rect b="b" l="l" r="r" t="t"/>
              <a:pathLst>
                <a:path extrusionOk="0" h="341" w="2200">
                  <a:moveTo>
                    <a:pt x="2128" y="0"/>
                  </a:moveTo>
                  <a:cubicBezTo>
                    <a:pt x="2121" y="0"/>
                    <a:pt x="2114" y="1"/>
                    <a:pt x="2107" y="3"/>
                  </a:cubicBezTo>
                  <a:cubicBezTo>
                    <a:pt x="1481" y="179"/>
                    <a:pt x="856" y="212"/>
                    <a:pt x="467" y="212"/>
                  </a:cubicBezTo>
                  <a:cubicBezTo>
                    <a:pt x="227" y="212"/>
                    <a:pt x="77" y="199"/>
                    <a:pt x="72" y="199"/>
                  </a:cubicBezTo>
                  <a:cubicBezTo>
                    <a:pt x="42" y="199"/>
                    <a:pt x="11" y="225"/>
                    <a:pt x="6" y="261"/>
                  </a:cubicBezTo>
                  <a:cubicBezTo>
                    <a:pt x="1" y="297"/>
                    <a:pt x="27" y="328"/>
                    <a:pt x="63" y="328"/>
                  </a:cubicBezTo>
                  <a:cubicBezTo>
                    <a:pt x="68" y="328"/>
                    <a:pt x="219" y="341"/>
                    <a:pt x="463" y="341"/>
                  </a:cubicBezTo>
                  <a:cubicBezTo>
                    <a:pt x="706" y="341"/>
                    <a:pt x="1042" y="328"/>
                    <a:pt x="1414" y="276"/>
                  </a:cubicBezTo>
                  <a:cubicBezTo>
                    <a:pt x="1645" y="245"/>
                    <a:pt x="1897" y="194"/>
                    <a:pt x="2143" y="127"/>
                  </a:cubicBezTo>
                  <a:cubicBezTo>
                    <a:pt x="2180" y="117"/>
                    <a:pt x="2200" y="81"/>
                    <a:pt x="2190" y="45"/>
                  </a:cubicBezTo>
                  <a:cubicBezTo>
                    <a:pt x="2182" y="16"/>
                    <a:pt x="2157" y="0"/>
                    <a:pt x="212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3"/>
            <p:cNvSpPr/>
            <p:nvPr/>
          </p:nvSpPr>
          <p:spPr>
            <a:xfrm>
              <a:off x="7249247" y="2446019"/>
              <a:ext cx="212044" cy="47698"/>
            </a:xfrm>
            <a:custGeom>
              <a:rect b="b" l="l" r="r" t="t"/>
              <a:pathLst>
                <a:path extrusionOk="0" h="451" w="2005">
                  <a:moveTo>
                    <a:pt x="1929" y="0"/>
                  </a:moveTo>
                  <a:cubicBezTo>
                    <a:pt x="1923" y="0"/>
                    <a:pt x="1917" y="1"/>
                    <a:pt x="1912" y="3"/>
                  </a:cubicBezTo>
                  <a:cubicBezTo>
                    <a:pt x="935" y="301"/>
                    <a:pt x="72" y="322"/>
                    <a:pt x="67" y="322"/>
                  </a:cubicBezTo>
                  <a:cubicBezTo>
                    <a:pt x="31" y="322"/>
                    <a:pt x="1" y="353"/>
                    <a:pt x="1" y="389"/>
                  </a:cubicBezTo>
                  <a:cubicBezTo>
                    <a:pt x="6" y="425"/>
                    <a:pt x="31" y="450"/>
                    <a:pt x="67" y="450"/>
                  </a:cubicBezTo>
                  <a:cubicBezTo>
                    <a:pt x="72" y="450"/>
                    <a:pt x="345" y="446"/>
                    <a:pt x="755" y="389"/>
                  </a:cubicBezTo>
                  <a:cubicBezTo>
                    <a:pt x="1085" y="342"/>
                    <a:pt x="1505" y="261"/>
                    <a:pt x="1948" y="126"/>
                  </a:cubicBezTo>
                  <a:cubicBezTo>
                    <a:pt x="1984" y="116"/>
                    <a:pt x="2005" y="80"/>
                    <a:pt x="1994" y="45"/>
                  </a:cubicBezTo>
                  <a:cubicBezTo>
                    <a:pt x="1985" y="19"/>
                    <a:pt x="1956" y="0"/>
                    <a:pt x="192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3"/>
            <p:cNvSpPr/>
            <p:nvPr/>
          </p:nvSpPr>
          <p:spPr>
            <a:xfrm>
              <a:off x="7283936" y="2553575"/>
              <a:ext cx="187191" cy="48755"/>
            </a:xfrm>
            <a:custGeom>
              <a:rect b="b" l="l" r="r" t="t"/>
              <a:pathLst>
                <a:path extrusionOk="0" h="461" w="1770">
                  <a:moveTo>
                    <a:pt x="1696" y="0"/>
                  </a:moveTo>
                  <a:cubicBezTo>
                    <a:pt x="1690" y="0"/>
                    <a:pt x="1683" y="1"/>
                    <a:pt x="1677" y="3"/>
                  </a:cubicBezTo>
                  <a:cubicBezTo>
                    <a:pt x="778" y="328"/>
                    <a:pt x="113" y="333"/>
                    <a:pt x="69" y="333"/>
                  </a:cubicBezTo>
                  <a:cubicBezTo>
                    <a:pt x="68" y="333"/>
                    <a:pt x="67" y="333"/>
                    <a:pt x="67" y="333"/>
                  </a:cubicBezTo>
                  <a:cubicBezTo>
                    <a:pt x="27" y="333"/>
                    <a:pt x="1" y="363"/>
                    <a:pt x="1" y="394"/>
                  </a:cubicBezTo>
                  <a:cubicBezTo>
                    <a:pt x="1" y="430"/>
                    <a:pt x="27" y="461"/>
                    <a:pt x="62" y="461"/>
                  </a:cubicBezTo>
                  <a:cubicBezTo>
                    <a:pt x="78" y="461"/>
                    <a:pt x="252" y="461"/>
                    <a:pt x="541" y="425"/>
                  </a:cubicBezTo>
                  <a:cubicBezTo>
                    <a:pt x="828" y="384"/>
                    <a:pt x="1239" y="297"/>
                    <a:pt x="1717" y="127"/>
                  </a:cubicBezTo>
                  <a:cubicBezTo>
                    <a:pt x="1753" y="117"/>
                    <a:pt x="1769" y="76"/>
                    <a:pt x="1758" y="45"/>
                  </a:cubicBezTo>
                  <a:cubicBezTo>
                    <a:pt x="1750" y="16"/>
                    <a:pt x="1723" y="0"/>
                    <a:pt x="169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3"/>
            <p:cNvSpPr/>
            <p:nvPr/>
          </p:nvSpPr>
          <p:spPr>
            <a:xfrm>
              <a:off x="7566099" y="2547124"/>
              <a:ext cx="274018" cy="150814"/>
            </a:xfrm>
            <a:custGeom>
              <a:rect b="b" l="l" r="r" t="t"/>
              <a:pathLst>
                <a:path extrusionOk="0" h="1426" w="2591">
                  <a:moveTo>
                    <a:pt x="2523" y="0"/>
                  </a:moveTo>
                  <a:cubicBezTo>
                    <a:pt x="2496" y="0"/>
                    <a:pt x="2470" y="19"/>
                    <a:pt x="2462" y="45"/>
                  </a:cubicBezTo>
                  <a:cubicBezTo>
                    <a:pt x="2282" y="655"/>
                    <a:pt x="1984" y="1051"/>
                    <a:pt x="1568" y="1216"/>
                  </a:cubicBezTo>
                  <a:cubicBezTo>
                    <a:pt x="1411" y="1277"/>
                    <a:pt x="1249" y="1301"/>
                    <a:pt x="1093" y="1301"/>
                  </a:cubicBezTo>
                  <a:cubicBezTo>
                    <a:pt x="570" y="1301"/>
                    <a:pt x="110" y="1035"/>
                    <a:pt x="103" y="1031"/>
                  </a:cubicBezTo>
                  <a:cubicBezTo>
                    <a:pt x="93" y="1026"/>
                    <a:pt x="82" y="1023"/>
                    <a:pt x="71" y="1023"/>
                  </a:cubicBezTo>
                  <a:cubicBezTo>
                    <a:pt x="50" y="1023"/>
                    <a:pt x="31" y="1034"/>
                    <a:pt x="20" y="1051"/>
                  </a:cubicBezTo>
                  <a:cubicBezTo>
                    <a:pt x="0" y="1082"/>
                    <a:pt x="10" y="1118"/>
                    <a:pt x="41" y="1139"/>
                  </a:cubicBezTo>
                  <a:cubicBezTo>
                    <a:pt x="67" y="1155"/>
                    <a:pt x="534" y="1426"/>
                    <a:pt x="1084" y="1426"/>
                  </a:cubicBezTo>
                  <a:cubicBezTo>
                    <a:pt x="1260" y="1426"/>
                    <a:pt x="1438" y="1395"/>
                    <a:pt x="1614" y="1328"/>
                  </a:cubicBezTo>
                  <a:cubicBezTo>
                    <a:pt x="2066" y="1148"/>
                    <a:pt x="2389" y="728"/>
                    <a:pt x="2579" y="80"/>
                  </a:cubicBezTo>
                  <a:cubicBezTo>
                    <a:pt x="2590" y="49"/>
                    <a:pt x="2574" y="14"/>
                    <a:pt x="2539" y="3"/>
                  </a:cubicBezTo>
                  <a:cubicBezTo>
                    <a:pt x="2533" y="1"/>
                    <a:pt x="2528" y="0"/>
                    <a:pt x="252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3"/>
            <p:cNvSpPr/>
            <p:nvPr/>
          </p:nvSpPr>
          <p:spPr>
            <a:xfrm>
              <a:off x="5614436" y="2210495"/>
              <a:ext cx="782606" cy="478987"/>
            </a:xfrm>
            <a:custGeom>
              <a:rect b="b" l="l" r="r" t="t"/>
              <a:pathLst>
                <a:path extrusionOk="0" h="4529" w="7400">
                  <a:moveTo>
                    <a:pt x="4296" y="1"/>
                  </a:moveTo>
                  <a:cubicBezTo>
                    <a:pt x="3323" y="1"/>
                    <a:pt x="1866" y="842"/>
                    <a:pt x="1866" y="842"/>
                  </a:cubicBezTo>
                  <a:cubicBezTo>
                    <a:pt x="1866" y="842"/>
                    <a:pt x="0" y="1973"/>
                    <a:pt x="417" y="2837"/>
                  </a:cubicBezTo>
                  <a:cubicBezTo>
                    <a:pt x="417" y="2837"/>
                    <a:pt x="694" y="4291"/>
                    <a:pt x="1712" y="4481"/>
                  </a:cubicBezTo>
                  <a:cubicBezTo>
                    <a:pt x="1893" y="4514"/>
                    <a:pt x="2064" y="4528"/>
                    <a:pt x="2223" y="4528"/>
                  </a:cubicBezTo>
                  <a:cubicBezTo>
                    <a:pt x="2963" y="4528"/>
                    <a:pt x="3443" y="4229"/>
                    <a:pt x="3443" y="4229"/>
                  </a:cubicBezTo>
                  <a:cubicBezTo>
                    <a:pt x="3443" y="4229"/>
                    <a:pt x="4282" y="4490"/>
                    <a:pt x="4958" y="4490"/>
                  </a:cubicBezTo>
                  <a:cubicBezTo>
                    <a:pt x="5235" y="4490"/>
                    <a:pt x="5485" y="4446"/>
                    <a:pt x="5638" y="4322"/>
                  </a:cubicBezTo>
                  <a:cubicBezTo>
                    <a:pt x="6162" y="3895"/>
                    <a:pt x="5263" y="3726"/>
                    <a:pt x="5263" y="3726"/>
                  </a:cubicBezTo>
                  <a:lnTo>
                    <a:pt x="5263" y="3726"/>
                  </a:lnTo>
                  <a:cubicBezTo>
                    <a:pt x="5263" y="3726"/>
                    <a:pt x="5338" y="3732"/>
                    <a:pt x="5451" y="3732"/>
                  </a:cubicBezTo>
                  <a:cubicBezTo>
                    <a:pt x="5749" y="3732"/>
                    <a:pt x="6305" y="3689"/>
                    <a:pt x="6399" y="3376"/>
                  </a:cubicBezTo>
                  <a:cubicBezTo>
                    <a:pt x="6532" y="2939"/>
                    <a:pt x="5946" y="2718"/>
                    <a:pt x="5946" y="2718"/>
                  </a:cubicBezTo>
                  <a:lnTo>
                    <a:pt x="5946" y="2718"/>
                  </a:lnTo>
                  <a:cubicBezTo>
                    <a:pt x="5946" y="2718"/>
                    <a:pt x="6061" y="2742"/>
                    <a:pt x="6219" y="2742"/>
                  </a:cubicBezTo>
                  <a:cubicBezTo>
                    <a:pt x="6474" y="2742"/>
                    <a:pt x="6839" y="2681"/>
                    <a:pt x="7010" y="2364"/>
                  </a:cubicBezTo>
                  <a:cubicBezTo>
                    <a:pt x="7282" y="1850"/>
                    <a:pt x="6347" y="1639"/>
                    <a:pt x="6347" y="1639"/>
                  </a:cubicBezTo>
                  <a:cubicBezTo>
                    <a:pt x="6748" y="1556"/>
                    <a:pt x="7400" y="1136"/>
                    <a:pt x="7179" y="802"/>
                  </a:cubicBezTo>
                  <a:cubicBezTo>
                    <a:pt x="6871" y="329"/>
                    <a:pt x="5514" y="221"/>
                    <a:pt x="4563" y="26"/>
                  </a:cubicBezTo>
                  <a:cubicBezTo>
                    <a:pt x="4480" y="9"/>
                    <a:pt x="4390" y="1"/>
                    <a:pt x="4296" y="1"/>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3"/>
            <p:cNvSpPr/>
            <p:nvPr/>
          </p:nvSpPr>
          <p:spPr>
            <a:xfrm>
              <a:off x="6072052" y="2342693"/>
              <a:ext cx="230974" cy="44631"/>
            </a:xfrm>
            <a:custGeom>
              <a:rect b="b" l="l" r="r" t="t"/>
              <a:pathLst>
                <a:path extrusionOk="0" h="422" w="2184">
                  <a:moveTo>
                    <a:pt x="70" y="1"/>
                  </a:moveTo>
                  <a:cubicBezTo>
                    <a:pt x="42" y="1"/>
                    <a:pt x="18" y="17"/>
                    <a:pt x="11" y="45"/>
                  </a:cubicBezTo>
                  <a:cubicBezTo>
                    <a:pt x="1" y="76"/>
                    <a:pt x="16" y="112"/>
                    <a:pt x="51" y="128"/>
                  </a:cubicBezTo>
                  <a:cubicBezTo>
                    <a:pt x="298" y="204"/>
                    <a:pt x="545" y="266"/>
                    <a:pt x="777" y="306"/>
                  </a:cubicBezTo>
                  <a:cubicBezTo>
                    <a:pt x="1312" y="408"/>
                    <a:pt x="1777" y="422"/>
                    <a:pt x="1993" y="422"/>
                  </a:cubicBezTo>
                  <a:cubicBezTo>
                    <a:pt x="2073" y="422"/>
                    <a:pt x="2119" y="420"/>
                    <a:pt x="2122" y="420"/>
                  </a:cubicBezTo>
                  <a:cubicBezTo>
                    <a:pt x="2159" y="420"/>
                    <a:pt x="2184" y="389"/>
                    <a:pt x="2184" y="353"/>
                  </a:cubicBezTo>
                  <a:cubicBezTo>
                    <a:pt x="2179" y="317"/>
                    <a:pt x="2153" y="292"/>
                    <a:pt x="2117" y="292"/>
                  </a:cubicBezTo>
                  <a:cubicBezTo>
                    <a:pt x="2115" y="292"/>
                    <a:pt x="2073" y="293"/>
                    <a:pt x="2000" y="293"/>
                  </a:cubicBezTo>
                  <a:cubicBezTo>
                    <a:pt x="1704" y="293"/>
                    <a:pt x="892" y="267"/>
                    <a:pt x="93" y="4"/>
                  </a:cubicBezTo>
                  <a:cubicBezTo>
                    <a:pt x="85" y="2"/>
                    <a:pt x="78" y="1"/>
                    <a:pt x="7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3"/>
            <p:cNvSpPr/>
            <p:nvPr/>
          </p:nvSpPr>
          <p:spPr>
            <a:xfrm>
              <a:off x="6040008" y="2448663"/>
              <a:ext cx="210352" cy="56370"/>
            </a:xfrm>
            <a:custGeom>
              <a:rect b="b" l="l" r="r" t="t"/>
              <a:pathLst>
                <a:path extrusionOk="0" h="533" w="1989">
                  <a:moveTo>
                    <a:pt x="73" y="1"/>
                  </a:moveTo>
                  <a:cubicBezTo>
                    <a:pt x="48" y="1"/>
                    <a:pt x="24" y="15"/>
                    <a:pt x="15" y="39"/>
                  </a:cubicBezTo>
                  <a:cubicBezTo>
                    <a:pt x="0" y="75"/>
                    <a:pt x="20" y="112"/>
                    <a:pt x="51" y="122"/>
                  </a:cubicBezTo>
                  <a:cubicBezTo>
                    <a:pt x="489" y="281"/>
                    <a:pt x="904" y="379"/>
                    <a:pt x="1234" y="435"/>
                  </a:cubicBezTo>
                  <a:cubicBezTo>
                    <a:pt x="1639" y="513"/>
                    <a:pt x="1912" y="533"/>
                    <a:pt x="1917" y="533"/>
                  </a:cubicBezTo>
                  <a:cubicBezTo>
                    <a:pt x="1953" y="533"/>
                    <a:pt x="1984" y="507"/>
                    <a:pt x="1984" y="471"/>
                  </a:cubicBezTo>
                  <a:cubicBezTo>
                    <a:pt x="1989" y="435"/>
                    <a:pt x="1958" y="405"/>
                    <a:pt x="1927" y="405"/>
                  </a:cubicBezTo>
                  <a:cubicBezTo>
                    <a:pt x="1917" y="405"/>
                    <a:pt x="1054" y="343"/>
                    <a:pt x="93" y="4"/>
                  </a:cubicBezTo>
                  <a:cubicBezTo>
                    <a:pt x="86" y="2"/>
                    <a:pt x="80" y="1"/>
                    <a:pt x="7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3"/>
            <p:cNvSpPr/>
            <p:nvPr/>
          </p:nvSpPr>
          <p:spPr>
            <a:xfrm>
              <a:off x="6025307" y="2555796"/>
              <a:ext cx="185393" cy="56370"/>
            </a:xfrm>
            <a:custGeom>
              <a:rect b="b" l="l" r="r" t="t"/>
              <a:pathLst>
                <a:path extrusionOk="0" h="533" w="1753">
                  <a:moveTo>
                    <a:pt x="75" y="0"/>
                  </a:moveTo>
                  <a:cubicBezTo>
                    <a:pt x="48" y="0"/>
                    <a:pt x="23" y="15"/>
                    <a:pt x="11" y="39"/>
                  </a:cubicBezTo>
                  <a:cubicBezTo>
                    <a:pt x="0" y="70"/>
                    <a:pt x="16" y="111"/>
                    <a:pt x="47" y="122"/>
                  </a:cubicBezTo>
                  <a:cubicBezTo>
                    <a:pt x="519" y="317"/>
                    <a:pt x="925" y="419"/>
                    <a:pt x="1214" y="471"/>
                  </a:cubicBezTo>
                  <a:cubicBezTo>
                    <a:pt x="1501" y="527"/>
                    <a:pt x="1670" y="532"/>
                    <a:pt x="1686" y="532"/>
                  </a:cubicBezTo>
                  <a:cubicBezTo>
                    <a:pt x="1722" y="532"/>
                    <a:pt x="1753" y="506"/>
                    <a:pt x="1753" y="471"/>
                  </a:cubicBezTo>
                  <a:cubicBezTo>
                    <a:pt x="1753" y="435"/>
                    <a:pt x="1727" y="404"/>
                    <a:pt x="1691" y="404"/>
                  </a:cubicBezTo>
                  <a:cubicBezTo>
                    <a:pt x="1686" y="404"/>
                    <a:pt x="1008" y="378"/>
                    <a:pt x="97" y="3"/>
                  </a:cubicBezTo>
                  <a:cubicBezTo>
                    <a:pt x="90" y="1"/>
                    <a:pt x="83" y="0"/>
                    <a:pt x="7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3"/>
            <p:cNvSpPr/>
            <p:nvPr/>
          </p:nvSpPr>
          <p:spPr>
            <a:xfrm>
              <a:off x="5623637" y="2437770"/>
              <a:ext cx="308283" cy="259112"/>
            </a:xfrm>
            <a:custGeom>
              <a:rect b="b" l="l" r="r" t="t"/>
              <a:pathLst>
                <a:path extrusionOk="0" h="2450" w="2915">
                  <a:moveTo>
                    <a:pt x="355" y="1"/>
                  </a:moveTo>
                  <a:cubicBezTo>
                    <a:pt x="331" y="1"/>
                    <a:pt x="307" y="16"/>
                    <a:pt x="299" y="40"/>
                  </a:cubicBezTo>
                  <a:cubicBezTo>
                    <a:pt x="283" y="71"/>
                    <a:pt x="1" y="837"/>
                    <a:pt x="750" y="1812"/>
                  </a:cubicBezTo>
                  <a:cubicBezTo>
                    <a:pt x="1146" y="2327"/>
                    <a:pt x="1706" y="2450"/>
                    <a:pt x="2149" y="2450"/>
                  </a:cubicBezTo>
                  <a:cubicBezTo>
                    <a:pt x="2550" y="2450"/>
                    <a:pt x="2858" y="2348"/>
                    <a:pt x="2868" y="2343"/>
                  </a:cubicBezTo>
                  <a:cubicBezTo>
                    <a:pt x="2899" y="2332"/>
                    <a:pt x="2915" y="2296"/>
                    <a:pt x="2904" y="2265"/>
                  </a:cubicBezTo>
                  <a:cubicBezTo>
                    <a:pt x="2896" y="2241"/>
                    <a:pt x="2872" y="2226"/>
                    <a:pt x="2847" y="2226"/>
                  </a:cubicBezTo>
                  <a:cubicBezTo>
                    <a:pt x="2840" y="2226"/>
                    <a:pt x="2834" y="2227"/>
                    <a:pt x="2827" y="2229"/>
                  </a:cubicBezTo>
                  <a:cubicBezTo>
                    <a:pt x="2822" y="2232"/>
                    <a:pt x="2530" y="2328"/>
                    <a:pt x="2150" y="2328"/>
                  </a:cubicBezTo>
                  <a:cubicBezTo>
                    <a:pt x="1735" y="2328"/>
                    <a:pt x="1216" y="2213"/>
                    <a:pt x="849" y="1736"/>
                  </a:cubicBezTo>
                  <a:cubicBezTo>
                    <a:pt x="145" y="816"/>
                    <a:pt x="411" y="92"/>
                    <a:pt x="411" y="86"/>
                  </a:cubicBezTo>
                  <a:cubicBezTo>
                    <a:pt x="427" y="55"/>
                    <a:pt x="411" y="19"/>
                    <a:pt x="376" y="4"/>
                  </a:cubicBezTo>
                  <a:cubicBezTo>
                    <a:pt x="369" y="2"/>
                    <a:pt x="362" y="1"/>
                    <a:pt x="35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4"/>
          <p:cNvSpPr txBox="1"/>
          <p:nvPr>
            <p:ph type="title"/>
          </p:nvPr>
        </p:nvSpPr>
        <p:spPr>
          <a:xfrm>
            <a:off x="720000" y="990150"/>
            <a:ext cx="3243300" cy="12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a:t>OBJECTIVE</a:t>
            </a:r>
            <a:endParaRPr/>
          </a:p>
        </p:txBody>
      </p:sp>
      <p:sp>
        <p:nvSpPr>
          <p:cNvPr id="1292" name="Google Shape;1292;p24"/>
          <p:cNvSpPr txBox="1"/>
          <p:nvPr>
            <p:ph idx="1" type="subTitle"/>
          </p:nvPr>
        </p:nvSpPr>
        <p:spPr>
          <a:xfrm>
            <a:off x="476675" y="1819350"/>
            <a:ext cx="5179200" cy="20985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AutoNum type="alphaLcParenR"/>
            </a:pPr>
            <a:r>
              <a:rPr lang="en-US" sz="1600"/>
              <a:t>To provide skills that give employability to women.</a:t>
            </a:r>
            <a:endParaRPr sz="1600"/>
          </a:p>
          <a:p>
            <a:pPr indent="-330200" lvl="0" marL="457200" rtl="0" algn="l">
              <a:lnSpc>
                <a:spcPct val="100000"/>
              </a:lnSpc>
              <a:spcBef>
                <a:spcPts val="0"/>
              </a:spcBef>
              <a:spcAft>
                <a:spcPts val="0"/>
              </a:spcAft>
              <a:buSzPts val="1600"/>
              <a:buAutoNum type="alphaLcParenR"/>
            </a:pPr>
            <a:r>
              <a:rPr lang="en-US" sz="1600"/>
              <a:t>To provide skills that enable women to become self-employed/entrepreneurs.</a:t>
            </a:r>
            <a:endParaRPr sz="1600"/>
          </a:p>
          <a:p>
            <a:pPr indent="-330200" lvl="0" marL="457200" rtl="0" algn="l">
              <a:lnSpc>
                <a:spcPct val="100000"/>
              </a:lnSpc>
              <a:spcBef>
                <a:spcPts val="0"/>
              </a:spcBef>
              <a:spcAft>
                <a:spcPts val="0"/>
              </a:spcAft>
              <a:buSzPts val="1600"/>
              <a:buAutoNum type="alphaLcParenR"/>
            </a:pPr>
            <a:r>
              <a:rPr lang="en-US" sz="1600"/>
              <a:t>This scheme is intended to benefit women who are in the age group of 16 years and above.</a:t>
            </a:r>
            <a:endParaRPr sz="1600"/>
          </a:p>
          <a:p>
            <a:pPr indent="-330200" lvl="0" marL="457200" rtl="0" algn="l">
              <a:lnSpc>
                <a:spcPct val="100000"/>
              </a:lnSpc>
              <a:spcBef>
                <a:spcPts val="0"/>
              </a:spcBef>
              <a:spcAft>
                <a:spcPts val="0"/>
              </a:spcAft>
              <a:buSzPts val="1600"/>
              <a:buAutoNum type="alphaLcParenR"/>
            </a:pPr>
            <a:r>
              <a:rPr lang="en-US" sz="1600"/>
              <a:t>In this scheme the beneficiaries will be registered under an NGO, that will be providing the training and employment programme.</a:t>
            </a:r>
            <a:endParaRPr sz="1600"/>
          </a:p>
          <a:p>
            <a:pPr indent="0" lvl="0" marL="457200" rtl="0" algn="l">
              <a:lnSpc>
                <a:spcPct val="100000"/>
              </a:lnSpc>
              <a:spcBef>
                <a:spcPts val="0"/>
              </a:spcBef>
              <a:spcAft>
                <a:spcPts val="0"/>
              </a:spcAft>
              <a:buNone/>
            </a:pPr>
            <a:r>
              <a:t/>
            </a:r>
            <a:endParaRPr sz="1600"/>
          </a:p>
          <a:p>
            <a:pPr indent="0" lvl="0" marL="457200" rtl="0" algn="l">
              <a:lnSpc>
                <a:spcPct val="100000"/>
              </a:lnSpc>
              <a:spcBef>
                <a:spcPts val="0"/>
              </a:spcBef>
              <a:spcAft>
                <a:spcPts val="0"/>
              </a:spcAft>
              <a:buNone/>
            </a:pPr>
            <a:r>
              <a:t/>
            </a:r>
            <a:endParaRPr sz="1600"/>
          </a:p>
          <a:p>
            <a:pPr indent="0" lvl="0" marL="0" rtl="0" algn="l">
              <a:lnSpc>
                <a:spcPct val="100000"/>
              </a:lnSpc>
              <a:spcBef>
                <a:spcPts val="0"/>
              </a:spcBef>
              <a:spcAft>
                <a:spcPts val="0"/>
              </a:spcAft>
              <a:buSzPts val="1400"/>
              <a:buNone/>
            </a:pPr>
            <a:r>
              <a:t/>
            </a:r>
            <a:endParaRPr sz="1600"/>
          </a:p>
        </p:txBody>
      </p:sp>
      <p:grpSp>
        <p:nvGrpSpPr>
          <p:cNvPr id="1293" name="Google Shape;1293;p24"/>
          <p:cNvGrpSpPr/>
          <p:nvPr/>
        </p:nvGrpSpPr>
        <p:grpSpPr>
          <a:xfrm>
            <a:off x="5269407" y="1320458"/>
            <a:ext cx="2967382" cy="2479449"/>
            <a:chOff x="5269407" y="1320458"/>
            <a:chExt cx="2967382" cy="2479449"/>
          </a:xfrm>
        </p:grpSpPr>
        <p:grpSp>
          <p:nvGrpSpPr>
            <p:cNvPr id="1294" name="Google Shape;1294;p24"/>
            <p:cNvGrpSpPr/>
            <p:nvPr/>
          </p:nvGrpSpPr>
          <p:grpSpPr>
            <a:xfrm rot="-361095">
              <a:off x="5377317" y="1458631"/>
              <a:ext cx="2751563" cy="2203103"/>
              <a:chOff x="5468418" y="1519491"/>
              <a:chExt cx="2568905" cy="2056854"/>
            </a:xfrm>
          </p:grpSpPr>
          <p:grpSp>
            <p:nvGrpSpPr>
              <p:cNvPr id="1295" name="Google Shape;1295;p24"/>
              <p:cNvGrpSpPr/>
              <p:nvPr/>
            </p:nvGrpSpPr>
            <p:grpSpPr>
              <a:xfrm flipH="1" rot="906429">
                <a:off x="7117191" y="1924774"/>
                <a:ext cx="777260" cy="1199447"/>
                <a:chOff x="7785456" y="599414"/>
                <a:chExt cx="405796" cy="626174"/>
              </a:xfrm>
            </p:grpSpPr>
            <p:sp>
              <p:nvSpPr>
                <p:cNvPr id="1296" name="Google Shape;1296;p24"/>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4"/>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4"/>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4"/>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4"/>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4"/>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4"/>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3" name="Google Shape;1303;p24"/>
              <p:cNvGrpSpPr/>
              <p:nvPr/>
            </p:nvGrpSpPr>
            <p:grpSpPr>
              <a:xfrm flipH="1" rot="-1055525">
                <a:off x="6625117" y="1608902"/>
                <a:ext cx="777253" cy="1199418"/>
                <a:chOff x="7785456" y="599414"/>
                <a:chExt cx="405796" cy="626174"/>
              </a:xfrm>
            </p:grpSpPr>
            <p:sp>
              <p:nvSpPr>
                <p:cNvPr id="1304" name="Google Shape;1304;p24"/>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4"/>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4"/>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4"/>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4"/>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4"/>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4"/>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1" name="Google Shape;1311;p24"/>
              <p:cNvGrpSpPr/>
              <p:nvPr/>
            </p:nvGrpSpPr>
            <p:grpSpPr>
              <a:xfrm rot="-906429">
                <a:off x="5611290" y="1924774"/>
                <a:ext cx="777260" cy="1199447"/>
                <a:chOff x="7785456" y="599414"/>
                <a:chExt cx="405796" cy="626174"/>
              </a:xfrm>
            </p:grpSpPr>
            <p:sp>
              <p:nvSpPr>
                <p:cNvPr id="1312" name="Google Shape;1312;p24"/>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4"/>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4"/>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4"/>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4"/>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4"/>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4"/>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24"/>
              <p:cNvGrpSpPr/>
              <p:nvPr/>
            </p:nvGrpSpPr>
            <p:grpSpPr>
              <a:xfrm rot="1055525">
                <a:off x="6103371" y="1608902"/>
                <a:ext cx="777253" cy="1199418"/>
                <a:chOff x="7785456" y="599414"/>
                <a:chExt cx="405796" cy="626174"/>
              </a:xfrm>
            </p:grpSpPr>
            <p:sp>
              <p:nvSpPr>
                <p:cNvPr id="1320" name="Google Shape;1320;p24"/>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4"/>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4"/>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4"/>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4"/>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4"/>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4"/>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7" name="Google Shape;1327;p24"/>
              <p:cNvGrpSpPr/>
              <p:nvPr/>
            </p:nvGrpSpPr>
            <p:grpSpPr>
              <a:xfrm>
                <a:off x="5925332" y="2342656"/>
                <a:ext cx="1753459" cy="1233689"/>
                <a:chOff x="5877457" y="1776781"/>
                <a:chExt cx="1753459" cy="1233689"/>
              </a:xfrm>
            </p:grpSpPr>
            <p:sp>
              <p:nvSpPr>
                <p:cNvPr id="1328" name="Google Shape;1328;p24"/>
                <p:cNvSpPr/>
                <p:nvPr/>
              </p:nvSpPr>
              <p:spPr>
                <a:xfrm>
                  <a:off x="5877457" y="1776781"/>
                  <a:ext cx="1753459" cy="316857"/>
                </a:xfrm>
                <a:custGeom>
                  <a:rect b="b" l="l" r="r" t="t"/>
                  <a:pathLst>
                    <a:path extrusionOk="0" h="2996" w="16580">
                      <a:moveTo>
                        <a:pt x="252" y="0"/>
                      </a:moveTo>
                      <a:lnTo>
                        <a:pt x="1" y="807"/>
                      </a:lnTo>
                      <a:lnTo>
                        <a:pt x="8290" y="2996"/>
                      </a:lnTo>
                      <a:lnTo>
                        <a:pt x="16579" y="807"/>
                      </a:lnTo>
                      <a:lnTo>
                        <a:pt x="16326" y="0"/>
                      </a:lnTo>
                      <a:cubicBezTo>
                        <a:pt x="16326" y="0"/>
                        <a:pt x="12848" y="1285"/>
                        <a:pt x="10849" y="1285"/>
                      </a:cubicBezTo>
                      <a:cubicBezTo>
                        <a:pt x="8855" y="1285"/>
                        <a:pt x="8290" y="1680"/>
                        <a:pt x="8290" y="1680"/>
                      </a:cubicBezTo>
                      <a:cubicBezTo>
                        <a:pt x="8290" y="1680"/>
                        <a:pt x="7730" y="1285"/>
                        <a:pt x="5731" y="1285"/>
                      </a:cubicBezTo>
                      <a:cubicBezTo>
                        <a:pt x="3736" y="1285"/>
                        <a:pt x="252" y="0"/>
                        <a:pt x="252"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4"/>
                <p:cNvSpPr/>
                <p:nvPr/>
              </p:nvSpPr>
              <p:spPr>
                <a:xfrm>
                  <a:off x="5877457" y="1862022"/>
                  <a:ext cx="1753459" cy="1148448"/>
                </a:xfrm>
                <a:custGeom>
                  <a:rect b="b" l="l" r="r" t="t"/>
                  <a:pathLst>
                    <a:path extrusionOk="0" h="10859" w="16580">
                      <a:moveTo>
                        <a:pt x="1" y="1"/>
                      </a:moveTo>
                      <a:lnTo>
                        <a:pt x="1563" y="8866"/>
                      </a:lnTo>
                      <a:lnTo>
                        <a:pt x="8290" y="10859"/>
                      </a:lnTo>
                      <a:lnTo>
                        <a:pt x="15016" y="8866"/>
                      </a:lnTo>
                      <a:lnTo>
                        <a:pt x="16579" y="1"/>
                      </a:lnTo>
                      <a:lnTo>
                        <a:pt x="16579" y="1"/>
                      </a:lnTo>
                      <a:lnTo>
                        <a:pt x="8290" y="2190"/>
                      </a:lnTo>
                      <a:lnTo>
                        <a:pt x="1" y="1"/>
                      </a:ln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4"/>
                <p:cNvSpPr/>
                <p:nvPr/>
              </p:nvSpPr>
              <p:spPr>
                <a:xfrm>
                  <a:off x="6807389" y="2172845"/>
                  <a:ext cx="13114" cy="726254"/>
                </a:xfrm>
                <a:custGeom>
                  <a:rect b="b" l="l" r="r" t="t"/>
                  <a:pathLst>
                    <a:path extrusionOk="0" h="6867" w="124">
                      <a:moveTo>
                        <a:pt x="62" y="1"/>
                      </a:moveTo>
                      <a:cubicBezTo>
                        <a:pt x="26" y="1"/>
                        <a:pt x="0" y="27"/>
                        <a:pt x="0" y="62"/>
                      </a:cubicBezTo>
                      <a:lnTo>
                        <a:pt x="0" y="6805"/>
                      </a:lnTo>
                      <a:cubicBezTo>
                        <a:pt x="0" y="6841"/>
                        <a:pt x="26" y="6867"/>
                        <a:pt x="62" y="6867"/>
                      </a:cubicBezTo>
                      <a:cubicBezTo>
                        <a:pt x="97" y="6867"/>
                        <a:pt x="123" y="6841"/>
                        <a:pt x="123" y="6805"/>
                      </a:cubicBezTo>
                      <a:lnTo>
                        <a:pt x="123" y="62"/>
                      </a:lnTo>
                      <a:cubicBezTo>
                        <a:pt x="123" y="27"/>
                        <a:pt x="97" y="1"/>
                        <a:pt x="62"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4"/>
                <p:cNvSpPr/>
                <p:nvPr/>
              </p:nvSpPr>
              <p:spPr>
                <a:xfrm>
                  <a:off x="6648646" y="2345654"/>
                  <a:ext cx="13114" cy="436048"/>
                </a:xfrm>
                <a:custGeom>
                  <a:rect b="b" l="l" r="r" t="t"/>
                  <a:pathLst>
                    <a:path extrusionOk="0" h="4123" w="124">
                      <a:moveTo>
                        <a:pt x="62" y="1"/>
                      </a:moveTo>
                      <a:cubicBezTo>
                        <a:pt x="26" y="1"/>
                        <a:pt x="0" y="27"/>
                        <a:pt x="0" y="63"/>
                      </a:cubicBezTo>
                      <a:lnTo>
                        <a:pt x="0" y="4061"/>
                      </a:lnTo>
                      <a:cubicBezTo>
                        <a:pt x="0" y="4097"/>
                        <a:pt x="26" y="4123"/>
                        <a:pt x="62" y="4123"/>
                      </a:cubicBezTo>
                      <a:cubicBezTo>
                        <a:pt x="93" y="4123"/>
                        <a:pt x="123" y="4097"/>
                        <a:pt x="123" y="4061"/>
                      </a:cubicBezTo>
                      <a:lnTo>
                        <a:pt x="123" y="63"/>
                      </a:lnTo>
                      <a:cubicBezTo>
                        <a:pt x="123" y="27"/>
                        <a:pt x="93" y="1"/>
                        <a:pt x="62"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4"/>
                <p:cNvSpPr/>
                <p:nvPr/>
              </p:nvSpPr>
              <p:spPr>
                <a:xfrm>
                  <a:off x="6747107" y="1891634"/>
                  <a:ext cx="753311" cy="208559"/>
                </a:xfrm>
                <a:custGeom>
                  <a:rect b="b" l="l" r="r" t="t"/>
                  <a:pathLst>
                    <a:path extrusionOk="0" h="1972" w="7123">
                      <a:moveTo>
                        <a:pt x="7053" y="1"/>
                      </a:moveTo>
                      <a:cubicBezTo>
                        <a:pt x="7047" y="1"/>
                        <a:pt x="7041" y="2"/>
                        <a:pt x="7035" y="3"/>
                      </a:cubicBezTo>
                      <a:lnTo>
                        <a:pt x="51" y="1853"/>
                      </a:lnTo>
                      <a:cubicBezTo>
                        <a:pt x="20" y="1864"/>
                        <a:pt x="0" y="1895"/>
                        <a:pt x="10" y="1926"/>
                      </a:cubicBezTo>
                      <a:cubicBezTo>
                        <a:pt x="15" y="1957"/>
                        <a:pt x="41" y="1972"/>
                        <a:pt x="67" y="1972"/>
                      </a:cubicBezTo>
                      <a:lnTo>
                        <a:pt x="82" y="1972"/>
                      </a:lnTo>
                      <a:lnTo>
                        <a:pt x="7066" y="122"/>
                      </a:lnTo>
                      <a:cubicBezTo>
                        <a:pt x="7102" y="117"/>
                        <a:pt x="7123" y="81"/>
                        <a:pt x="7112" y="50"/>
                      </a:cubicBezTo>
                      <a:cubicBezTo>
                        <a:pt x="7103" y="20"/>
                        <a:pt x="7081" y="1"/>
                        <a:pt x="7053" y="1"/>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4"/>
                <p:cNvSpPr/>
                <p:nvPr/>
              </p:nvSpPr>
              <p:spPr>
                <a:xfrm>
                  <a:off x="6035037" y="2793329"/>
                  <a:ext cx="572465" cy="177994"/>
                </a:xfrm>
                <a:custGeom>
                  <a:rect b="b" l="l" r="r" t="t"/>
                  <a:pathLst>
                    <a:path extrusionOk="0" h="1683" w="5413">
                      <a:moveTo>
                        <a:pt x="71" y="0"/>
                      </a:moveTo>
                      <a:cubicBezTo>
                        <a:pt x="45" y="0"/>
                        <a:pt x="20" y="19"/>
                        <a:pt x="12" y="44"/>
                      </a:cubicBezTo>
                      <a:cubicBezTo>
                        <a:pt x="1" y="75"/>
                        <a:pt x="21" y="110"/>
                        <a:pt x="52" y="122"/>
                      </a:cubicBezTo>
                      <a:lnTo>
                        <a:pt x="5325" y="1678"/>
                      </a:lnTo>
                      <a:cubicBezTo>
                        <a:pt x="5330" y="1683"/>
                        <a:pt x="5335" y="1683"/>
                        <a:pt x="5340" y="1683"/>
                      </a:cubicBezTo>
                      <a:cubicBezTo>
                        <a:pt x="5365" y="1683"/>
                        <a:pt x="5391" y="1663"/>
                        <a:pt x="5401" y="1637"/>
                      </a:cubicBezTo>
                      <a:cubicBezTo>
                        <a:pt x="5412" y="1606"/>
                        <a:pt x="5391" y="1571"/>
                        <a:pt x="5361" y="1560"/>
                      </a:cubicBezTo>
                      <a:lnTo>
                        <a:pt x="88" y="3"/>
                      </a:lnTo>
                      <a:cubicBezTo>
                        <a:pt x="82" y="1"/>
                        <a:pt x="77" y="0"/>
                        <a:pt x="71" y="0"/>
                      </a:cubicBezTo>
                      <a:close/>
                    </a:path>
                  </a:pathLst>
                </a:cu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34" name="Google Shape;1334;p24"/>
            <p:cNvGrpSpPr/>
            <p:nvPr/>
          </p:nvGrpSpPr>
          <p:grpSpPr>
            <a:xfrm rot="-361095">
              <a:off x="5377317" y="1458631"/>
              <a:ext cx="2751563" cy="2203103"/>
              <a:chOff x="5468418" y="1519491"/>
              <a:chExt cx="2568905" cy="2056854"/>
            </a:xfrm>
          </p:grpSpPr>
          <p:grpSp>
            <p:nvGrpSpPr>
              <p:cNvPr id="1335" name="Google Shape;1335;p24"/>
              <p:cNvGrpSpPr/>
              <p:nvPr/>
            </p:nvGrpSpPr>
            <p:grpSpPr>
              <a:xfrm flipH="1" rot="906429">
                <a:off x="7117191" y="1924774"/>
                <a:ext cx="777260" cy="1199447"/>
                <a:chOff x="7785456" y="599414"/>
                <a:chExt cx="405796" cy="626174"/>
              </a:xfrm>
            </p:grpSpPr>
            <p:sp>
              <p:nvSpPr>
                <p:cNvPr id="1336" name="Google Shape;1336;p24"/>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4"/>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4"/>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4"/>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4"/>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4"/>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4"/>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3" name="Google Shape;1343;p24"/>
              <p:cNvGrpSpPr/>
              <p:nvPr/>
            </p:nvGrpSpPr>
            <p:grpSpPr>
              <a:xfrm flipH="1" rot="-1055525">
                <a:off x="6625117" y="1608902"/>
                <a:ext cx="777253" cy="1199418"/>
                <a:chOff x="7785456" y="599414"/>
                <a:chExt cx="405796" cy="626174"/>
              </a:xfrm>
            </p:grpSpPr>
            <p:sp>
              <p:nvSpPr>
                <p:cNvPr id="1344" name="Google Shape;1344;p24"/>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4"/>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4"/>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4"/>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4"/>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4"/>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4"/>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1" name="Google Shape;1351;p24"/>
              <p:cNvGrpSpPr/>
              <p:nvPr/>
            </p:nvGrpSpPr>
            <p:grpSpPr>
              <a:xfrm rot="-906429">
                <a:off x="5611290" y="1924774"/>
                <a:ext cx="777260" cy="1199447"/>
                <a:chOff x="7785456" y="599414"/>
                <a:chExt cx="405796" cy="626174"/>
              </a:xfrm>
            </p:grpSpPr>
            <p:sp>
              <p:nvSpPr>
                <p:cNvPr id="1352" name="Google Shape;1352;p24"/>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4"/>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4"/>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4"/>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4"/>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24"/>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4"/>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9" name="Google Shape;1359;p24"/>
              <p:cNvGrpSpPr/>
              <p:nvPr/>
            </p:nvGrpSpPr>
            <p:grpSpPr>
              <a:xfrm rot="1055525">
                <a:off x="6103371" y="1608902"/>
                <a:ext cx="777253" cy="1199418"/>
                <a:chOff x="7785456" y="599414"/>
                <a:chExt cx="405796" cy="626174"/>
              </a:xfrm>
            </p:grpSpPr>
            <p:sp>
              <p:nvSpPr>
                <p:cNvPr id="1360" name="Google Shape;1360;p24"/>
                <p:cNvSpPr/>
                <p:nvPr/>
              </p:nvSpPr>
              <p:spPr>
                <a:xfrm>
                  <a:off x="7785456" y="599414"/>
                  <a:ext cx="405796" cy="626174"/>
                </a:xfrm>
                <a:custGeom>
                  <a:rect b="b" l="l" r="r" t="t"/>
                  <a:pathLst>
                    <a:path extrusionOk="0" h="20276" w="13140">
                      <a:moveTo>
                        <a:pt x="440" y="1"/>
                      </a:moveTo>
                      <a:cubicBezTo>
                        <a:pt x="202" y="1"/>
                        <a:pt x="1" y="226"/>
                        <a:pt x="9" y="507"/>
                      </a:cubicBezTo>
                      <a:cubicBezTo>
                        <a:pt x="35" y="1278"/>
                        <a:pt x="76" y="2073"/>
                        <a:pt x="128" y="2886"/>
                      </a:cubicBezTo>
                      <a:cubicBezTo>
                        <a:pt x="142" y="3178"/>
                        <a:pt x="863" y="3358"/>
                        <a:pt x="882" y="3652"/>
                      </a:cubicBezTo>
                      <a:cubicBezTo>
                        <a:pt x="903" y="3923"/>
                        <a:pt x="225" y="4304"/>
                        <a:pt x="246" y="4577"/>
                      </a:cubicBezTo>
                      <a:cubicBezTo>
                        <a:pt x="369" y="6067"/>
                        <a:pt x="528" y="7578"/>
                        <a:pt x="728" y="9032"/>
                      </a:cubicBezTo>
                      <a:cubicBezTo>
                        <a:pt x="780" y="9381"/>
                        <a:pt x="1931" y="9238"/>
                        <a:pt x="1987" y="9582"/>
                      </a:cubicBezTo>
                      <a:cubicBezTo>
                        <a:pt x="2028" y="9869"/>
                        <a:pt x="970" y="10645"/>
                        <a:pt x="1022" y="10922"/>
                      </a:cubicBezTo>
                      <a:cubicBezTo>
                        <a:pt x="1079" y="11278"/>
                        <a:pt x="1145" y="11627"/>
                        <a:pt x="1207" y="11971"/>
                      </a:cubicBezTo>
                      <a:cubicBezTo>
                        <a:pt x="1220" y="12037"/>
                        <a:pt x="1322" y="12053"/>
                        <a:pt x="1453" y="12053"/>
                      </a:cubicBezTo>
                      <a:cubicBezTo>
                        <a:pt x="1584" y="12053"/>
                        <a:pt x="1742" y="12037"/>
                        <a:pt x="1871" y="12037"/>
                      </a:cubicBezTo>
                      <a:cubicBezTo>
                        <a:pt x="1997" y="12037"/>
                        <a:pt x="2094" y="12053"/>
                        <a:pt x="2106" y="12115"/>
                      </a:cubicBezTo>
                      <a:cubicBezTo>
                        <a:pt x="2132" y="12238"/>
                        <a:pt x="1371" y="12793"/>
                        <a:pt x="1397" y="12912"/>
                      </a:cubicBezTo>
                      <a:cubicBezTo>
                        <a:pt x="2059" y="16000"/>
                        <a:pt x="2953" y="18353"/>
                        <a:pt x="4079" y="18919"/>
                      </a:cubicBezTo>
                      <a:cubicBezTo>
                        <a:pt x="6612" y="20188"/>
                        <a:pt x="10298" y="20276"/>
                        <a:pt x="10298" y="20276"/>
                      </a:cubicBezTo>
                      <a:cubicBezTo>
                        <a:pt x="13139" y="15096"/>
                        <a:pt x="12497" y="12115"/>
                        <a:pt x="12497" y="12115"/>
                      </a:cubicBezTo>
                      <a:cubicBezTo>
                        <a:pt x="12162" y="11318"/>
                        <a:pt x="11808" y="10573"/>
                        <a:pt x="11438" y="9874"/>
                      </a:cubicBezTo>
                      <a:cubicBezTo>
                        <a:pt x="11417" y="9833"/>
                        <a:pt x="11360" y="9817"/>
                        <a:pt x="11281" y="9817"/>
                      </a:cubicBezTo>
                      <a:cubicBezTo>
                        <a:pt x="11057" y="9817"/>
                        <a:pt x="10663" y="9942"/>
                        <a:pt x="10442" y="9942"/>
                      </a:cubicBezTo>
                      <a:cubicBezTo>
                        <a:pt x="10368" y="9942"/>
                        <a:pt x="10313" y="9928"/>
                        <a:pt x="10291" y="9890"/>
                      </a:cubicBezTo>
                      <a:cubicBezTo>
                        <a:pt x="10092" y="9525"/>
                        <a:pt x="10718" y="8579"/>
                        <a:pt x="10513" y="8240"/>
                      </a:cubicBezTo>
                      <a:cubicBezTo>
                        <a:pt x="9814" y="7110"/>
                        <a:pt x="9084" y="6128"/>
                        <a:pt x="8349" y="5280"/>
                      </a:cubicBezTo>
                      <a:cubicBezTo>
                        <a:pt x="8335" y="5262"/>
                        <a:pt x="8313" y="5255"/>
                        <a:pt x="8286" y="5255"/>
                      </a:cubicBezTo>
                      <a:cubicBezTo>
                        <a:pt x="8118" y="5255"/>
                        <a:pt x="7740" y="5544"/>
                        <a:pt x="7572" y="5544"/>
                      </a:cubicBezTo>
                      <a:cubicBezTo>
                        <a:pt x="7547" y="5544"/>
                        <a:pt x="7526" y="5537"/>
                        <a:pt x="7512" y="5522"/>
                      </a:cubicBezTo>
                      <a:cubicBezTo>
                        <a:pt x="7362" y="5358"/>
                        <a:pt x="7692" y="4546"/>
                        <a:pt x="7542" y="4392"/>
                      </a:cubicBezTo>
                      <a:cubicBezTo>
                        <a:pt x="7312" y="4155"/>
                        <a:pt x="7080" y="3929"/>
                        <a:pt x="6849" y="3714"/>
                      </a:cubicBezTo>
                      <a:cubicBezTo>
                        <a:pt x="6815" y="3682"/>
                        <a:pt x="6770" y="3669"/>
                        <a:pt x="6716" y="3669"/>
                      </a:cubicBezTo>
                      <a:cubicBezTo>
                        <a:pt x="6453" y="3669"/>
                        <a:pt x="5998" y="3985"/>
                        <a:pt x="5746" y="3985"/>
                      </a:cubicBezTo>
                      <a:cubicBezTo>
                        <a:pt x="5700" y="3985"/>
                        <a:pt x="5661" y="3974"/>
                        <a:pt x="5631" y="3949"/>
                      </a:cubicBezTo>
                      <a:cubicBezTo>
                        <a:pt x="5384" y="3738"/>
                        <a:pt x="5673" y="2696"/>
                        <a:pt x="5431" y="2516"/>
                      </a:cubicBezTo>
                      <a:cubicBezTo>
                        <a:pt x="3287" y="887"/>
                        <a:pt x="1423" y="244"/>
                        <a:pt x="538" y="14"/>
                      </a:cubicBezTo>
                      <a:cubicBezTo>
                        <a:pt x="505" y="5"/>
                        <a:pt x="472" y="1"/>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4"/>
                <p:cNvSpPr/>
                <p:nvPr/>
              </p:nvSpPr>
              <p:spPr>
                <a:xfrm>
                  <a:off x="7792528" y="606023"/>
                  <a:ext cx="285694" cy="519752"/>
                </a:xfrm>
                <a:custGeom>
                  <a:rect b="b" l="l" r="r" t="t"/>
                  <a:pathLst>
                    <a:path extrusionOk="0" h="16830" w="9251">
                      <a:moveTo>
                        <a:pt x="73" y="1"/>
                      </a:moveTo>
                      <a:cubicBezTo>
                        <a:pt x="58" y="1"/>
                        <a:pt x="44" y="6"/>
                        <a:pt x="32" y="15"/>
                      </a:cubicBezTo>
                      <a:cubicBezTo>
                        <a:pt x="6" y="35"/>
                        <a:pt x="1" y="71"/>
                        <a:pt x="22" y="97"/>
                      </a:cubicBezTo>
                      <a:cubicBezTo>
                        <a:pt x="5032" y="6505"/>
                        <a:pt x="7745" y="12734"/>
                        <a:pt x="9133" y="16829"/>
                      </a:cubicBezTo>
                      <a:lnTo>
                        <a:pt x="9251" y="16789"/>
                      </a:lnTo>
                      <a:cubicBezTo>
                        <a:pt x="7859" y="12682"/>
                        <a:pt x="5140" y="6439"/>
                        <a:pt x="119" y="25"/>
                      </a:cubicBezTo>
                      <a:cubicBezTo>
                        <a:pt x="108" y="8"/>
                        <a:pt x="90"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4"/>
                <p:cNvSpPr/>
                <p:nvPr/>
              </p:nvSpPr>
              <p:spPr>
                <a:xfrm>
                  <a:off x="7908058" y="647868"/>
                  <a:ext cx="10840" cy="127946"/>
                </a:xfrm>
                <a:custGeom>
                  <a:rect b="b" l="l" r="r" t="t"/>
                  <a:pathLst>
                    <a:path extrusionOk="0" h="4143" w="351">
                      <a:moveTo>
                        <a:pt x="184" y="1"/>
                      </a:moveTo>
                      <a:cubicBezTo>
                        <a:pt x="182" y="1"/>
                        <a:pt x="179" y="1"/>
                        <a:pt x="176" y="1"/>
                      </a:cubicBezTo>
                      <a:cubicBezTo>
                        <a:pt x="140" y="1"/>
                        <a:pt x="114" y="32"/>
                        <a:pt x="119" y="63"/>
                      </a:cubicBezTo>
                      <a:cubicBezTo>
                        <a:pt x="119" y="89"/>
                        <a:pt x="228" y="2463"/>
                        <a:pt x="7" y="4076"/>
                      </a:cubicBezTo>
                      <a:cubicBezTo>
                        <a:pt x="1" y="4107"/>
                        <a:pt x="27" y="4138"/>
                        <a:pt x="62" y="4143"/>
                      </a:cubicBezTo>
                      <a:lnTo>
                        <a:pt x="73" y="4143"/>
                      </a:lnTo>
                      <a:cubicBezTo>
                        <a:pt x="104" y="4143"/>
                        <a:pt x="124" y="4123"/>
                        <a:pt x="130" y="4092"/>
                      </a:cubicBezTo>
                      <a:cubicBezTo>
                        <a:pt x="351" y="2468"/>
                        <a:pt x="242" y="84"/>
                        <a:pt x="242" y="58"/>
                      </a:cubicBezTo>
                      <a:cubicBezTo>
                        <a:pt x="238" y="25"/>
                        <a:pt x="216"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4"/>
                <p:cNvSpPr/>
                <p:nvPr/>
              </p:nvSpPr>
              <p:spPr>
                <a:xfrm>
                  <a:off x="7797964" y="813395"/>
                  <a:ext cx="176493" cy="71369"/>
                </a:xfrm>
                <a:custGeom>
                  <a:rect b="b" l="l" r="r" t="t"/>
                  <a:pathLst>
                    <a:path extrusionOk="0" h="2311" w="5715">
                      <a:moveTo>
                        <a:pt x="72" y="0"/>
                      </a:moveTo>
                      <a:cubicBezTo>
                        <a:pt x="49" y="0"/>
                        <a:pt x="27" y="14"/>
                        <a:pt x="15" y="37"/>
                      </a:cubicBezTo>
                      <a:cubicBezTo>
                        <a:pt x="0" y="68"/>
                        <a:pt x="15" y="104"/>
                        <a:pt x="46" y="120"/>
                      </a:cubicBezTo>
                      <a:cubicBezTo>
                        <a:pt x="72" y="129"/>
                        <a:pt x="2692" y="1337"/>
                        <a:pt x="5627" y="2309"/>
                      </a:cubicBezTo>
                      <a:cubicBezTo>
                        <a:pt x="5630" y="2309"/>
                        <a:pt x="5636" y="2311"/>
                        <a:pt x="5641" y="2311"/>
                      </a:cubicBezTo>
                      <a:cubicBezTo>
                        <a:pt x="5644" y="2311"/>
                        <a:pt x="5646" y="2310"/>
                        <a:pt x="5648" y="2309"/>
                      </a:cubicBezTo>
                      <a:cubicBezTo>
                        <a:pt x="5673" y="2309"/>
                        <a:pt x="5693" y="2293"/>
                        <a:pt x="5704" y="2267"/>
                      </a:cubicBezTo>
                      <a:cubicBezTo>
                        <a:pt x="5714" y="2236"/>
                        <a:pt x="5699" y="2200"/>
                        <a:pt x="5662" y="2190"/>
                      </a:cubicBezTo>
                      <a:cubicBezTo>
                        <a:pt x="2733" y="1218"/>
                        <a:pt x="123" y="16"/>
                        <a:pt x="98" y="6"/>
                      </a:cubicBezTo>
                      <a:cubicBezTo>
                        <a:pt x="89" y="2"/>
                        <a:pt x="81"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4"/>
                <p:cNvSpPr/>
                <p:nvPr/>
              </p:nvSpPr>
              <p:spPr>
                <a:xfrm>
                  <a:off x="8025996" y="793229"/>
                  <a:ext cx="45861" cy="208117"/>
                </a:xfrm>
                <a:custGeom>
                  <a:rect b="b" l="l" r="r" t="t"/>
                  <a:pathLst>
                    <a:path extrusionOk="0" h="6739" w="1485">
                      <a:moveTo>
                        <a:pt x="1418" y="1"/>
                      </a:moveTo>
                      <a:cubicBezTo>
                        <a:pt x="1386" y="1"/>
                        <a:pt x="1361" y="20"/>
                        <a:pt x="1357" y="52"/>
                      </a:cubicBezTo>
                      <a:cubicBezTo>
                        <a:pt x="1352" y="94"/>
                        <a:pt x="797" y="4061"/>
                        <a:pt x="11" y="6662"/>
                      </a:cubicBezTo>
                      <a:cubicBezTo>
                        <a:pt x="0" y="6693"/>
                        <a:pt x="21" y="6728"/>
                        <a:pt x="52" y="6738"/>
                      </a:cubicBezTo>
                      <a:lnTo>
                        <a:pt x="73" y="6738"/>
                      </a:lnTo>
                      <a:cubicBezTo>
                        <a:pt x="97" y="6738"/>
                        <a:pt x="118" y="6723"/>
                        <a:pt x="128" y="6697"/>
                      </a:cubicBezTo>
                      <a:cubicBezTo>
                        <a:pt x="920" y="4086"/>
                        <a:pt x="1475" y="109"/>
                        <a:pt x="1480" y="68"/>
                      </a:cubicBezTo>
                      <a:cubicBezTo>
                        <a:pt x="1485" y="37"/>
                        <a:pt x="1460" y="7"/>
                        <a:pt x="1429" y="2"/>
                      </a:cubicBezTo>
                      <a:cubicBezTo>
                        <a:pt x="1426" y="1"/>
                        <a:pt x="1422" y="1"/>
                        <a:pt x="1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4"/>
                <p:cNvSpPr/>
                <p:nvPr/>
              </p:nvSpPr>
              <p:spPr>
                <a:xfrm>
                  <a:off x="7835701" y="1035931"/>
                  <a:ext cx="228253" cy="55681"/>
                </a:xfrm>
                <a:custGeom>
                  <a:rect b="b" l="l" r="r" t="t"/>
                  <a:pathLst>
                    <a:path extrusionOk="0" h="1803" w="7391">
                      <a:moveTo>
                        <a:pt x="75" y="1"/>
                      </a:moveTo>
                      <a:cubicBezTo>
                        <a:pt x="51" y="1"/>
                        <a:pt x="27" y="13"/>
                        <a:pt x="16" y="36"/>
                      </a:cubicBezTo>
                      <a:cubicBezTo>
                        <a:pt x="0" y="67"/>
                        <a:pt x="16" y="108"/>
                        <a:pt x="47" y="117"/>
                      </a:cubicBezTo>
                      <a:cubicBezTo>
                        <a:pt x="87" y="138"/>
                        <a:pt x="3937" y="1802"/>
                        <a:pt x="7070" y="1802"/>
                      </a:cubicBezTo>
                      <a:cubicBezTo>
                        <a:pt x="7157" y="1802"/>
                        <a:pt x="7243" y="1801"/>
                        <a:pt x="7329" y="1798"/>
                      </a:cubicBezTo>
                      <a:cubicBezTo>
                        <a:pt x="7365" y="1793"/>
                        <a:pt x="7390" y="1768"/>
                        <a:pt x="7390" y="1732"/>
                      </a:cubicBezTo>
                      <a:cubicBezTo>
                        <a:pt x="7390" y="1701"/>
                        <a:pt x="7360" y="1675"/>
                        <a:pt x="7324" y="1675"/>
                      </a:cubicBezTo>
                      <a:cubicBezTo>
                        <a:pt x="7243" y="1677"/>
                        <a:pt x="7161" y="1679"/>
                        <a:pt x="7078" y="1679"/>
                      </a:cubicBezTo>
                      <a:cubicBezTo>
                        <a:pt x="3973" y="1679"/>
                        <a:pt x="139" y="24"/>
                        <a:pt x="99" y="5"/>
                      </a:cubicBezTo>
                      <a:cubicBezTo>
                        <a:pt x="91" y="2"/>
                        <a:pt x="83" y="1"/>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4"/>
                <p:cNvSpPr/>
                <p:nvPr/>
              </p:nvSpPr>
              <p:spPr>
                <a:xfrm>
                  <a:off x="8088378" y="922903"/>
                  <a:ext cx="62877" cy="248079"/>
                </a:xfrm>
                <a:custGeom>
                  <a:rect b="b" l="l" r="r" t="t"/>
                  <a:pathLst>
                    <a:path extrusionOk="0" h="8033" w="2036">
                      <a:moveTo>
                        <a:pt x="1966" y="0"/>
                      </a:moveTo>
                      <a:cubicBezTo>
                        <a:pt x="1938" y="0"/>
                        <a:pt x="1912" y="24"/>
                        <a:pt x="1907" y="53"/>
                      </a:cubicBezTo>
                      <a:cubicBezTo>
                        <a:pt x="1901" y="103"/>
                        <a:pt x="1182" y="5428"/>
                        <a:pt x="15" y="7946"/>
                      </a:cubicBezTo>
                      <a:cubicBezTo>
                        <a:pt x="0" y="7977"/>
                        <a:pt x="15" y="8013"/>
                        <a:pt x="46" y="8027"/>
                      </a:cubicBezTo>
                      <a:cubicBezTo>
                        <a:pt x="57" y="8032"/>
                        <a:pt x="67" y="8032"/>
                        <a:pt x="77" y="8032"/>
                      </a:cubicBezTo>
                      <a:cubicBezTo>
                        <a:pt x="98" y="8032"/>
                        <a:pt x="119" y="8023"/>
                        <a:pt x="129" y="7997"/>
                      </a:cubicBezTo>
                      <a:cubicBezTo>
                        <a:pt x="1300" y="5463"/>
                        <a:pt x="2019" y="124"/>
                        <a:pt x="2030" y="68"/>
                      </a:cubicBezTo>
                      <a:cubicBezTo>
                        <a:pt x="2035" y="37"/>
                        <a:pt x="2009" y="6"/>
                        <a:pt x="1974" y="1"/>
                      </a:cubicBezTo>
                      <a:cubicBezTo>
                        <a:pt x="1971" y="1"/>
                        <a:pt x="1968" y="0"/>
                        <a:pt x="19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24"/>
              <p:cNvGrpSpPr/>
              <p:nvPr/>
            </p:nvGrpSpPr>
            <p:grpSpPr>
              <a:xfrm>
                <a:off x="5925332" y="2342656"/>
                <a:ext cx="1753459" cy="1233689"/>
                <a:chOff x="5877457" y="1776781"/>
                <a:chExt cx="1753459" cy="1233689"/>
              </a:xfrm>
            </p:grpSpPr>
            <p:sp>
              <p:nvSpPr>
                <p:cNvPr id="1368" name="Google Shape;1368;p24"/>
                <p:cNvSpPr/>
                <p:nvPr/>
              </p:nvSpPr>
              <p:spPr>
                <a:xfrm>
                  <a:off x="5877457" y="1776781"/>
                  <a:ext cx="1753459" cy="316857"/>
                </a:xfrm>
                <a:custGeom>
                  <a:rect b="b" l="l" r="r" t="t"/>
                  <a:pathLst>
                    <a:path extrusionOk="0" h="2996" w="16580">
                      <a:moveTo>
                        <a:pt x="252" y="0"/>
                      </a:moveTo>
                      <a:lnTo>
                        <a:pt x="1" y="807"/>
                      </a:lnTo>
                      <a:lnTo>
                        <a:pt x="8290" y="2996"/>
                      </a:lnTo>
                      <a:lnTo>
                        <a:pt x="16579" y="807"/>
                      </a:lnTo>
                      <a:lnTo>
                        <a:pt x="16326" y="0"/>
                      </a:lnTo>
                      <a:cubicBezTo>
                        <a:pt x="16326" y="0"/>
                        <a:pt x="12848" y="1285"/>
                        <a:pt x="10849" y="1285"/>
                      </a:cubicBezTo>
                      <a:cubicBezTo>
                        <a:pt x="8855" y="1285"/>
                        <a:pt x="8290" y="1680"/>
                        <a:pt x="8290" y="1680"/>
                      </a:cubicBezTo>
                      <a:cubicBezTo>
                        <a:pt x="8290" y="1680"/>
                        <a:pt x="7730" y="1285"/>
                        <a:pt x="5731" y="1285"/>
                      </a:cubicBezTo>
                      <a:cubicBezTo>
                        <a:pt x="3736" y="1285"/>
                        <a:pt x="252" y="0"/>
                        <a:pt x="252"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4"/>
                <p:cNvSpPr/>
                <p:nvPr/>
              </p:nvSpPr>
              <p:spPr>
                <a:xfrm>
                  <a:off x="5877457" y="1862022"/>
                  <a:ext cx="1753459" cy="1148448"/>
                </a:xfrm>
                <a:custGeom>
                  <a:rect b="b" l="l" r="r" t="t"/>
                  <a:pathLst>
                    <a:path extrusionOk="0" h="10859" w="16580">
                      <a:moveTo>
                        <a:pt x="1" y="1"/>
                      </a:moveTo>
                      <a:lnTo>
                        <a:pt x="1563" y="8866"/>
                      </a:lnTo>
                      <a:lnTo>
                        <a:pt x="8290" y="10859"/>
                      </a:lnTo>
                      <a:lnTo>
                        <a:pt x="15016" y="8866"/>
                      </a:lnTo>
                      <a:lnTo>
                        <a:pt x="16579" y="1"/>
                      </a:lnTo>
                      <a:lnTo>
                        <a:pt x="16579" y="1"/>
                      </a:lnTo>
                      <a:lnTo>
                        <a:pt x="8290" y="219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4"/>
                <p:cNvSpPr/>
                <p:nvPr/>
              </p:nvSpPr>
              <p:spPr>
                <a:xfrm>
                  <a:off x="6807389" y="2172845"/>
                  <a:ext cx="13114" cy="726254"/>
                </a:xfrm>
                <a:custGeom>
                  <a:rect b="b" l="l" r="r" t="t"/>
                  <a:pathLst>
                    <a:path extrusionOk="0" h="6867" w="124">
                      <a:moveTo>
                        <a:pt x="62" y="1"/>
                      </a:moveTo>
                      <a:cubicBezTo>
                        <a:pt x="26" y="1"/>
                        <a:pt x="0" y="27"/>
                        <a:pt x="0" y="62"/>
                      </a:cubicBezTo>
                      <a:lnTo>
                        <a:pt x="0" y="6805"/>
                      </a:lnTo>
                      <a:cubicBezTo>
                        <a:pt x="0" y="6841"/>
                        <a:pt x="26" y="6867"/>
                        <a:pt x="62" y="6867"/>
                      </a:cubicBezTo>
                      <a:cubicBezTo>
                        <a:pt x="97" y="6867"/>
                        <a:pt x="123" y="6841"/>
                        <a:pt x="123" y="6805"/>
                      </a:cubicBezTo>
                      <a:lnTo>
                        <a:pt x="123" y="62"/>
                      </a:lnTo>
                      <a:cubicBezTo>
                        <a:pt x="123" y="27"/>
                        <a:pt x="97" y="1"/>
                        <a:pt x="6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4"/>
                <p:cNvSpPr/>
                <p:nvPr/>
              </p:nvSpPr>
              <p:spPr>
                <a:xfrm>
                  <a:off x="6648646" y="2345654"/>
                  <a:ext cx="13114" cy="436048"/>
                </a:xfrm>
                <a:custGeom>
                  <a:rect b="b" l="l" r="r" t="t"/>
                  <a:pathLst>
                    <a:path extrusionOk="0" h="4123" w="124">
                      <a:moveTo>
                        <a:pt x="62" y="1"/>
                      </a:moveTo>
                      <a:cubicBezTo>
                        <a:pt x="26" y="1"/>
                        <a:pt x="0" y="27"/>
                        <a:pt x="0" y="63"/>
                      </a:cubicBezTo>
                      <a:lnTo>
                        <a:pt x="0" y="4061"/>
                      </a:lnTo>
                      <a:cubicBezTo>
                        <a:pt x="0" y="4097"/>
                        <a:pt x="26" y="4123"/>
                        <a:pt x="62" y="4123"/>
                      </a:cubicBezTo>
                      <a:cubicBezTo>
                        <a:pt x="93" y="4123"/>
                        <a:pt x="123" y="4097"/>
                        <a:pt x="123" y="4061"/>
                      </a:cubicBezTo>
                      <a:lnTo>
                        <a:pt x="123" y="63"/>
                      </a:lnTo>
                      <a:cubicBezTo>
                        <a:pt x="123" y="27"/>
                        <a:pt x="93" y="1"/>
                        <a:pt x="6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4"/>
                <p:cNvSpPr/>
                <p:nvPr/>
              </p:nvSpPr>
              <p:spPr>
                <a:xfrm>
                  <a:off x="6747107" y="1891634"/>
                  <a:ext cx="753311" cy="208559"/>
                </a:xfrm>
                <a:custGeom>
                  <a:rect b="b" l="l" r="r" t="t"/>
                  <a:pathLst>
                    <a:path extrusionOk="0" h="1972" w="7123">
                      <a:moveTo>
                        <a:pt x="7053" y="1"/>
                      </a:moveTo>
                      <a:cubicBezTo>
                        <a:pt x="7047" y="1"/>
                        <a:pt x="7041" y="2"/>
                        <a:pt x="7035" y="3"/>
                      </a:cubicBezTo>
                      <a:lnTo>
                        <a:pt x="51" y="1853"/>
                      </a:lnTo>
                      <a:cubicBezTo>
                        <a:pt x="20" y="1864"/>
                        <a:pt x="0" y="1895"/>
                        <a:pt x="10" y="1926"/>
                      </a:cubicBezTo>
                      <a:cubicBezTo>
                        <a:pt x="15" y="1957"/>
                        <a:pt x="41" y="1972"/>
                        <a:pt x="67" y="1972"/>
                      </a:cubicBezTo>
                      <a:lnTo>
                        <a:pt x="82" y="1972"/>
                      </a:lnTo>
                      <a:lnTo>
                        <a:pt x="7066" y="122"/>
                      </a:lnTo>
                      <a:cubicBezTo>
                        <a:pt x="7102" y="117"/>
                        <a:pt x="7123" y="81"/>
                        <a:pt x="7112" y="50"/>
                      </a:cubicBezTo>
                      <a:cubicBezTo>
                        <a:pt x="7103" y="20"/>
                        <a:pt x="7081" y="1"/>
                        <a:pt x="705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4"/>
                <p:cNvSpPr/>
                <p:nvPr/>
              </p:nvSpPr>
              <p:spPr>
                <a:xfrm>
                  <a:off x="6035037" y="2793329"/>
                  <a:ext cx="572465" cy="177994"/>
                </a:xfrm>
                <a:custGeom>
                  <a:rect b="b" l="l" r="r" t="t"/>
                  <a:pathLst>
                    <a:path extrusionOk="0" h="1683" w="5413">
                      <a:moveTo>
                        <a:pt x="71" y="0"/>
                      </a:moveTo>
                      <a:cubicBezTo>
                        <a:pt x="45" y="0"/>
                        <a:pt x="20" y="19"/>
                        <a:pt x="12" y="44"/>
                      </a:cubicBezTo>
                      <a:cubicBezTo>
                        <a:pt x="1" y="75"/>
                        <a:pt x="21" y="110"/>
                        <a:pt x="52" y="122"/>
                      </a:cubicBezTo>
                      <a:lnTo>
                        <a:pt x="5325" y="1678"/>
                      </a:lnTo>
                      <a:cubicBezTo>
                        <a:pt x="5330" y="1683"/>
                        <a:pt x="5335" y="1683"/>
                        <a:pt x="5340" y="1683"/>
                      </a:cubicBezTo>
                      <a:cubicBezTo>
                        <a:pt x="5365" y="1683"/>
                        <a:pt x="5391" y="1663"/>
                        <a:pt x="5401" y="1637"/>
                      </a:cubicBezTo>
                      <a:cubicBezTo>
                        <a:pt x="5412" y="1606"/>
                        <a:pt x="5391" y="1571"/>
                        <a:pt x="5361" y="1560"/>
                      </a:cubicBezTo>
                      <a:lnTo>
                        <a:pt x="88" y="3"/>
                      </a:lnTo>
                      <a:cubicBezTo>
                        <a:pt x="82" y="1"/>
                        <a:pt x="77" y="0"/>
                        <a:pt x="7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25"/>
          <p:cNvSpPr txBox="1"/>
          <p:nvPr>
            <p:ph type="title"/>
          </p:nvPr>
        </p:nvSpPr>
        <p:spPr>
          <a:xfrm>
            <a:off x="1765075" y="317449"/>
            <a:ext cx="5497800" cy="7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a:t>SYSTEM REQUIREMENTS</a:t>
            </a:r>
            <a:endParaRPr/>
          </a:p>
        </p:txBody>
      </p:sp>
      <p:sp>
        <p:nvSpPr>
          <p:cNvPr id="1379" name="Google Shape;1379;p25"/>
          <p:cNvSpPr txBox="1"/>
          <p:nvPr>
            <p:ph idx="3" type="subTitle"/>
          </p:nvPr>
        </p:nvSpPr>
        <p:spPr>
          <a:xfrm>
            <a:off x="999150" y="2251075"/>
            <a:ext cx="2646900" cy="2571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Noto Sans Symbols"/>
              <a:buChar char="▪"/>
            </a:pPr>
            <a:r>
              <a:rPr lang="en-US" sz="2400"/>
              <a:t>JDK 1.8 </a:t>
            </a:r>
            <a:endParaRPr sz="2400"/>
          </a:p>
          <a:p>
            <a:pPr indent="-317500" lvl="0" marL="457200" rtl="0" algn="l">
              <a:lnSpc>
                <a:spcPct val="100000"/>
              </a:lnSpc>
              <a:spcBef>
                <a:spcPts val="0"/>
              </a:spcBef>
              <a:spcAft>
                <a:spcPts val="0"/>
              </a:spcAft>
              <a:buSzPts val="1400"/>
              <a:buFont typeface="Noto Sans Symbols"/>
              <a:buChar char="▪"/>
            </a:pPr>
            <a:r>
              <a:rPr lang="en-US" sz="2400"/>
              <a:t>MongoDB 14</a:t>
            </a:r>
            <a:endParaRPr sz="2400"/>
          </a:p>
          <a:p>
            <a:pPr indent="-317500" lvl="0" marL="457200" rtl="0" algn="l">
              <a:lnSpc>
                <a:spcPct val="100000"/>
              </a:lnSpc>
              <a:spcBef>
                <a:spcPts val="0"/>
              </a:spcBef>
              <a:spcAft>
                <a:spcPts val="0"/>
              </a:spcAft>
              <a:buSzPts val="1400"/>
              <a:buChar char="▪"/>
            </a:pPr>
            <a:r>
              <a:rPr lang="en-US" sz="2400"/>
              <a:t>Eclipse IDE</a:t>
            </a:r>
            <a:endParaRPr sz="2400"/>
          </a:p>
          <a:p>
            <a:pPr indent="-317500" lvl="0" marL="457200" rtl="0" algn="l">
              <a:lnSpc>
                <a:spcPct val="100000"/>
              </a:lnSpc>
              <a:spcBef>
                <a:spcPts val="0"/>
              </a:spcBef>
              <a:spcAft>
                <a:spcPts val="0"/>
              </a:spcAft>
              <a:buSzPts val="1400"/>
              <a:buChar char="▪"/>
            </a:pPr>
            <a:r>
              <a:rPr lang="en-US" sz="2400"/>
              <a:t>VS Code Editor</a:t>
            </a:r>
            <a:endParaRPr sz="2400"/>
          </a:p>
          <a:p>
            <a:pPr indent="-317500" lvl="0" marL="457200" rtl="0" algn="l">
              <a:lnSpc>
                <a:spcPct val="100000"/>
              </a:lnSpc>
              <a:spcBef>
                <a:spcPts val="0"/>
              </a:spcBef>
              <a:spcAft>
                <a:spcPts val="0"/>
              </a:spcAft>
              <a:buSzPts val="1400"/>
              <a:buChar char="▪"/>
            </a:pPr>
            <a:r>
              <a:rPr lang="en-US" sz="2400"/>
              <a:t>Postman</a:t>
            </a:r>
            <a:endParaRPr sz="2400"/>
          </a:p>
        </p:txBody>
      </p:sp>
      <p:sp>
        <p:nvSpPr>
          <p:cNvPr id="1380" name="Google Shape;1380;p25"/>
          <p:cNvSpPr txBox="1"/>
          <p:nvPr>
            <p:ph idx="4" type="subTitle"/>
          </p:nvPr>
        </p:nvSpPr>
        <p:spPr>
          <a:xfrm>
            <a:off x="1079200" y="1663975"/>
            <a:ext cx="1977900" cy="484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en-US"/>
              <a:t>SOFTWARE</a:t>
            </a:r>
            <a:endParaRPr/>
          </a:p>
        </p:txBody>
      </p:sp>
      <p:sp>
        <p:nvSpPr>
          <p:cNvPr id="1381" name="Google Shape;1381;p25"/>
          <p:cNvSpPr txBox="1"/>
          <p:nvPr>
            <p:ph idx="7" type="subTitle"/>
          </p:nvPr>
        </p:nvSpPr>
        <p:spPr>
          <a:xfrm>
            <a:off x="5801929" y="2261323"/>
            <a:ext cx="2788800" cy="1674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Noto Sans Symbols"/>
              <a:buChar char="▪"/>
            </a:pPr>
            <a:r>
              <a:rPr lang="en-US" sz="2300"/>
              <a:t>Disk space:</a:t>
            </a:r>
            <a:r>
              <a:rPr lang="en-US" sz="2400"/>
              <a:t>           </a:t>
            </a:r>
            <a:r>
              <a:rPr lang="en-US" sz="2000"/>
              <a:t>1GB or above</a:t>
            </a:r>
            <a:endParaRPr sz="2000"/>
          </a:p>
          <a:p>
            <a:pPr indent="-317500" lvl="0" marL="457200" rtl="0" algn="l">
              <a:lnSpc>
                <a:spcPct val="100000"/>
              </a:lnSpc>
              <a:spcBef>
                <a:spcPts val="0"/>
              </a:spcBef>
              <a:spcAft>
                <a:spcPts val="0"/>
              </a:spcAft>
              <a:buSzPts val="1400"/>
              <a:buFont typeface="Noto Sans Symbols"/>
              <a:buChar char="▪"/>
            </a:pPr>
            <a:r>
              <a:rPr lang="en-US" sz="2300"/>
              <a:t>RAM :</a:t>
            </a:r>
            <a:r>
              <a:rPr lang="en-US" sz="2400"/>
              <a:t>              </a:t>
            </a:r>
            <a:r>
              <a:rPr lang="en-US" sz="2000"/>
              <a:t>2GB or above</a:t>
            </a:r>
            <a:r>
              <a:rPr lang="en-US" sz="1800"/>
              <a:t> </a:t>
            </a:r>
            <a:r>
              <a:rPr lang="en-US" sz="2400"/>
              <a:t>  </a:t>
            </a:r>
            <a:endParaRPr/>
          </a:p>
        </p:txBody>
      </p:sp>
      <p:sp>
        <p:nvSpPr>
          <p:cNvPr id="1382" name="Google Shape;1382;p25"/>
          <p:cNvSpPr txBox="1"/>
          <p:nvPr>
            <p:ph idx="8" type="subTitle"/>
          </p:nvPr>
        </p:nvSpPr>
        <p:spPr>
          <a:xfrm>
            <a:off x="6030264" y="1673263"/>
            <a:ext cx="2183400" cy="53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HARDWARE</a:t>
            </a:r>
            <a:endParaRPr/>
          </a:p>
        </p:txBody>
      </p:sp>
      <p:sp>
        <p:nvSpPr>
          <p:cNvPr id="1383" name="Google Shape;1383;p25"/>
          <p:cNvSpPr/>
          <p:nvPr/>
        </p:nvSpPr>
        <p:spPr>
          <a:xfrm>
            <a:off x="3765163" y="1350525"/>
            <a:ext cx="1608784" cy="3228126"/>
          </a:xfrm>
          <a:custGeom>
            <a:rect b="b" l="l" r="r" t="t"/>
            <a:pathLst>
              <a:path extrusionOk="0" h="57787" w="28799">
                <a:moveTo>
                  <a:pt x="13958" y="1"/>
                </a:moveTo>
                <a:cubicBezTo>
                  <a:pt x="13824" y="6"/>
                  <a:pt x="10663" y="155"/>
                  <a:pt x="8783" y="2519"/>
                </a:cubicBezTo>
                <a:cubicBezTo>
                  <a:pt x="8202" y="3243"/>
                  <a:pt x="7812" y="4101"/>
                  <a:pt x="7606" y="5067"/>
                </a:cubicBezTo>
                <a:cubicBezTo>
                  <a:pt x="7385" y="6132"/>
                  <a:pt x="7400" y="7344"/>
                  <a:pt x="7653" y="8665"/>
                </a:cubicBezTo>
                <a:cubicBezTo>
                  <a:pt x="7786" y="9389"/>
                  <a:pt x="7986" y="10088"/>
                  <a:pt x="8249" y="10752"/>
                </a:cubicBezTo>
                <a:cubicBezTo>
                  <a:pt x="7637" y="11172"/>
                  <a:pt x="7231" y="11584"/>
                  <a:pt x="7010" y="11841"/>
                </a:cubicBezTo>
                <a:cubicBezTo>
                  <a:pt x="6481" y="12417"/>
                  <a:pt x="6038" y="13084"/>
                  <a:pt x="5673" y="13840"/>
                </a:cubicBezTo>
                <a:cubicBezTo>
                  <a:pt x="5643" y="13773"/>
                  <a:pt x="5607" y="13705"/>
                  <a:pt x="5576" y="13639"/>
                </a:cubicBezTo>
                <a:cubicBezTo>
                  <a:pt x="5530" y="13551"/>
                  <a:pt x="5417" y="13305"/>
                  <a:pt x="5196" y="12904"/>
                </a:cubicBezTo>
                <a:cubicBezTo>
                  <a:pt x="5576" y="12483"/>
                  <a:pt x="5710" y="12272"/>
                  <a:pt x="5792" y="12123"/>
                </a:cubicBezTo>
                <a:cubicBezTo>
                  <a:pt x="6054" y="11630"/>
                  <a:pt x="6059" y="11070"/>
                  <a:pt x="5803" y="10551"/>
                </a:cubicBezTo>
                <a:cubicBezTo>
                  <a:pt x="5797" y="10546"/>
                  <a:pt x="5797" y="10541"/>
                  <a:pt x="5797" y="10536"/>
                </a:cubicBezTo>
                <a:cubicBezTo>
                  <a:pt x="5818" y="10124"/>
                  <a:pt x="5649" y="9677"/>
                  <a:pt x="5160" y="9291"/>
                </a:cubicBezTo>
                <a:cubicBezTo>
                  <a:pt x="5052" y="9210"/>
                  <a:pt x="4933" y="9137"/>
                  <a:pt x="4816" y="9092"/>
                </a:cubicBezTo>
                <a:cubicBezTo>
                  <a:pt x="4764" y="9025"/>
                  <a:pt x="4708" y="8963"/>
                  <a:pt x="4646" y="8902"/>
                </a:cubicBezTo>
                <a:cubicBezTo>
                  <a:pt x="4440" y="8705"/>
                  <a:pt x="4188" y="8572"/>
                  <a:pt x="3916" y="8511"/>
                </a:cubicBezTo>
                <a:cubicBezTo>
                  <a:pt x="3799" y="8413"/>
                  <a:pt x="3669" y="8331"/>
                  <a:pt x="3552" y="8274"/>
                </a:cubicBezTo>
                <a:cubicBezTo>
                  <a:pt x="3310" y="8150"/>
                  <a:pt x="3069" y="8084"/>
                  <a:pt x="2822" y="8084"/>
                </a:cubicBezTo>
                <a:cubicBezTo>
                  <a:pt x="2288" y="8084"/>
                  <a:pt x="1933" y="8377"/>
                  <a:pt x="1717" y="8603"/>
                </a:cubicBezTo>
                <a:cubicBezTo>
                  <a:pt x="1342" y="8639"/>
                  <a:pt x="875" y="8829"/>
                  <a:pt x="509" y="9436"/>
                </a:cubicBezTo>
                <a:cubicBezTo>
                  <a:pt x="237" y="9893"/>
                  <a:pt x="0" y="10674"/>
                  <a:pt x="78" y="11393"/>
                </a:cubicBezTo>
                <a:cubicBezTo>
                  <a:pt x="135" y="11850"/>
                  <a:pt x="253" y="12287"/>
                  <a:pt x="448" y="12694"/>
                </a:cubicBezTo>
                <a:cubicBezTo>
                  <a:pt x="484" y="12965"/>
                  <a:pt x="566" y="13470"/>
                  <a:pt x="740" y="14137"/>
                </a:cubicBezTo>
                <a:cubicBezTo>
                  <a:pt x="782" y="14718"/>
                  <a:pt x="1024" y="17694"/>
                  <a:pt x="1486" y="19374"/>
                </a:cubicBezTo>
                <a:lnTo>
                  <a:pt x="1994" y="21219"/>
                </a:lnTo>
                <a:cubicBezTo>
                  <a:pt x="1994" y="21219"/>
                  <a:pt x="3259" y="19770"/>
                  <a:pt x="3263" y="19765"/>
                </a:cubicBezTo>
                <a:cubicBezTo>
                  <a:pt x="3448" y="20047"/>
                  <a:pt x="3638" y="20320"/>
                  <a:pt x="3839" y="20581"/>
                </a:cubicBezTo>
                <a:cubicBezTo>
                  <a:pt x="4373" y="21290"/>
                  <a:pt x="5186" y="21702"/>
                  <a:pt x="6074" y="21702"/>
                </a:cubicBezTo>
                <a:cubicBezTo>
                  <a:pt x="6574" y="21702"/>
                  <a:pt x="7056" y="21568"/>
                  <a:pt x="7483" y="21321"/>
                </a:cubicBezTo>
                <a:cubicBezTo>
                  <a:pt x="7611" y="22154"/>
                  <a:pt x="7760" y="22992"/>
                  <a:pt x="7919" y="23825"/>
                </a:cubicBezTo>
                <a:cubicBezTo>
                  <a:pt x="6598" y="25725"/>
                  <a:pt x="5556" y="27992"/>
                  <a:pt x="4821" y="30566"/>
                </a:cubicBezTo>
                <a:cubicBezTo>
                  <a:pt x="4600" y="31332"/>
                  <a:pt x="4574" y="32155"/>
                  <a:pt x="4734" y="32940"/>
                </a:cubicBezTo>
                <a:cubicBezTo>
                  <a:pt x="4898" y="33727"/>
                  <a:pt x="5186" y="34873"/>
                  <a:pt x="5680" y="36251"/>
                </a:cubicBezTo>
                <a:lnTo>
                  <a:pt x="4975" y="36291"/>
                </a:lnTo>
                <a:lnTo>
                  <a:pt x="5725" y="37797"/>
                </a:lnTo>
                <a:cubicBezTo>
                  <a:pt x="5761" y="37874"/>
                  <a:pt x="6003" y="38378"/>
                  <a:pt x="6413" y="39174"/>
                </a:cubicBezTo>
                <a:cubicBezTo>
                  <a:pt x="6871" y="40068"/>
                  <a:pt x="7601" y="41445"/>
                  <a:pt x="8526" y="43049"/>
                </a:cubicBezTo>
                <a:cubicBezTo>
                  <a:pt x="8418" y="43979"/>
                  <a:pt x="8187" y="46533"/>
                  <a:pt x="8567" y="49097"/>
                </a:cubicBezTo>
                <a:cubicBezTo>
                  <a:pt x="8547" y="49210"/>
                  <a:pt x="8547" y="49329"/>
                  <a:pt x="8562" y="49447"/>
                </a:cubicBezTo>
                <a:cubicBezTo>
                  <a:pt x="8659" y="50048"/>
                  <a:pt x="9164" y="50484"/>
                  <a:pt x="9826" y="50531"/>
                </a:cubicBezTo>
                <a:cubicBezTo>
                  <a:pt x="9867" y="50531"/>
                  <a:pt x="9904" y="50536"/>
                  <a:pt x="9944" y="50536"/>
                </a:cubicBezTo>
                <a:cubicBezTo>
                  <a:pt x="10525" y="50536"/>
                  <a:pt x="11126" y="50249"/>
                  <a:pt x="11640" y="49730"/>
                </a:cubicBezTo>
                <a:cubicBezTo>
                  <a:pt x="12190" y="49180"/>
                  <a:pt x="12627" y="48378"/>
                  <a:pt x="12935" y="47351"/>
                </a:cubicBezTo>
                <a:cubicBezTo>
                  <a:pt x="13752" y="44647"/>
                  <a:pt x="13450" y="43496"/>
                  <a:pt x="13284" y="43126"/>
                </a:cubicBezTo>
                <a:cubicBezTo>
                  <a:pt x="13239" y="43028"/>
                  <a:pt x="13182" y="42935"/>
                  <a:pt x="13110" y="42859"/>
                </a:cubicBezTo>
                <a:lnTo>
                  <a:pt x="12411" y="41163"/>
                </a:lnTo>
                <a:cubicBezTo>
                  <a:pt x="12426" y="40788"/>
                  <a:pt x="12442" y="40006"/>
                  <a:pt x="12401" y="39092"/>
                </a:cubicBezTo>
                <a:lnTo>
                  <a:pt x="12401" y="39092"/>
                </a:lnTo>
                <a:cubicBezTo>
                  <a:pt x="12483" y="39174"/>
                  <a:pt x="12570" y="39246"/>
                  <a:pt x="12668" y="39313"/>
                </a:cubicBezTo>
                <a:cubicBezTo>
                  <a:pt x="13023" y="39560"/>
                  <a:pt x="13443" y="39693"/>
                  <a:pt x="13881" y="39693"/>
                </a:cubicBezTo>
                <a:cubicBezTo>
                  <a:pt x="14230" y="39693"/>
                  <a:pt x="14560" y="39616"/>
                  <a:pt x="14862" y="39467"/>
                </a:cubicBezTo>
                <a:lnTo>
                  <a:pt x="14862" y="39467"/>
                </a:lnTo>
                <a:cubicBezTo>
                  <a:pt x="14677" y="40541"/>
                  <a:pt x="14539" y="41789"/>
                  <a:pt x="14436" y="43198"/>
                </a:cubicBezTo>
                <a:lnTo>
                  <a:pt x="14153" y="43239"/>
                </a:lnTo>
                <a:lnTo>
                  <a:pt x="14066" y="44030"/>
                </a:lnTo>
                <a:cubicBezTo>
                  <a:pt x="13979" y="44775"/>
                  <a:pt x="14076" y="45562"/>
                  <a:pt x="14107" y="45788"/>
                </a:cubicBezTo>
                <a:cubicBezTo>
                  <a:pt x="14178" y="47145"/>
                  <a:pt x="14323" y="48208"/>
                  <a:pt x="14379" y="48604"/>
                </a:cubicBezTo>
                <a:lnTo>
                  <a:pt x="14019" y="50932"/>
                </a:lnTo>
                <a:cubicBezTo>
                  <a:pt x="13917" y="51122"/>
                  <a:pt x="13875" y="51343"/>
                  <a:pt x="13906" y="51564"/>
                </a:cubicBezTo>
                <a:cubicBezTo>
                  <a:pt x="13912" y="51646"/>
                  <a:pt x="14060" y="52792"/>
                  <a:pt x="14394" y="54025"/>
                </a:cubicBezTo>
                <a:cubicBezTo>
                  <a:pt x="14918" y="55989"/>
                  <a:pt x="15602" y="57114"/>
                  <a:pt x="16538" y="57576"/>
                </a:cubicBezTo>
                <a:cubicBezTo>
                  <a:pt x="16789" y="57694"/>
                  <a:pt x="17046" y="57766"/>
                  <a:pt x="17314" y="57782"/>
                </a:cubicBezTo>
                <a:cubicBezTo>
                  <a:pt x="17359" y="57787"/>
                  <a:pt x="17401" y="57787"/>
                  <a:pt x="17442" y="57787"/>
                </a:cubicBezTo>
                <a:cubicBezTo>
                  <a:pt x="17838" y="57787"/>
                  <a:pt x="18229" y="57673"/>
                  <a:pt x="18609" y="57448"/>
                </a:cubicBezTo>
                <a:cubicBezTo>
                  <a:pt x="19024" y="57196"/>
                  <a:pt x="19215" y="56713"/>
                  <a:pt x="19112" y="56266"/>
                </a:cubicBezTo>
                <a:cubicBezTo>
                  <a:pt x="19353" y="53439"/>
                  <a:pt x="18808" y="50685"/>
                  <a:pt x="18588" y="49718"/>
                </a:cubicBezTo>
                <a:cubicBezTo>
                  <a:pt x="19888" y="46666"/>
                  <a:pt x="20762" y="43897"/>
                  <a:pt x="20798" y="43779"/>
                </a:cubicBezTo>
                <a:lnTo>
                  <a:pt x="21291" y="42221"/>
                </a:lnTo>
                <a:lnTo>
                  <a:pt x="20577" y="42325"/>
                </a:lnTo>
                <a:cubicBezTo>
                  <a:pt x="21152" y="40644"/>
                  <a:pt x="21559" y="39287"/>
                  <a:pt x="21810" y="38414"/>
                </a:cubicBezTo>
                <a:cubicBezTo>
                  <a:pt x="22062" y="38506"/>
                  <a:pt x="22329" y="38557"/>
                  <a:pt x="22596" y="38557"/>
                </a:cubicBezTo>
                <a:cubicBezTo>
                  <a:pt x="22638" y="38557"/>
                  <a:pt x="22674" y="38552"/>
                  <a:pt x="22709" y="38552"/>
                </a:cubicBezTo>
                <a:cubicBezTo>
                  <a:pt x="23264" y="38526"/>
                  <a:pt x="23789" y="38310"/>
                  <a:pt x="24194" y="37940"/>
                </a:cubicBezTo>
                <a:cubicBezTo>
                  <a:pt x="24374" y="37776"/>
                  <a:pt x="24524" y="37591"/>
                  <a:pt x="24642" y="37385"/>
                </a:cubicBezTo>
                <a:lnTo>
                  <a:pt x="24678" y="37416"/>
                </a:lnTo>
                <a:lnTo>
                  <a:pt x="25931" y="34318"/>
                </a:lnTo>
                <a:lnTo>
                  <a:pt x="25048" y="33675"/>
                </a:lnTo>
                <a:cubicBezTo>
                  <a:pt x="25063" y="32940"/>
                  <a:pt x="25074" y="32200"/>
                  <a:pt x="25067" y="31471"/>
                </a:cubicBezTo>
                <a:cubicBezTo>
                  <a:pt x="25269" y="31358"/>
                  <a:pt x="25433" y="31178"/>
                  <a:pt x="25530" y="30957"/>
                </a:cubicBezTo>
                <a:lnTo>
                  <a:pt x="26486" y="28747"/>
                </a:lnTo>
                <a:cubicBezTo>
                  <a:pt x="26682" y="28289"/>
                  <a:pt x="26543" y="27755"/>
                  <a:pt x="26147" y="27452"/>
                </a:cubicBezTo>
                <a:lnTo>
                  <a:pt x="24842" y="26456"/>
                </a:lnTo>
                <a:cubicBezTo>
                  <a:pt x="24683" y="24497"/>
                  <a:pt x="24431" y="22591"/>
                  <a:pt x="24102" y="20766"/>
                </a:cubicBezTo>
                <a:cubicBezTo>
                  <a:pt x="24395" y="20716"/>
                  <a:pt x="24678" y="20612"/>
                  <a:pt x="24939" y="20474"/>
                </a:cubicBezTo>
                <a:cubicBezTo>
                  <a:pt x="25366" y="20237"/>
                  <a:pt x="25731" y="19888"/>
                  <a:pt x="25988" y="19461"/>
                </a:cubicBezTo>
                <a:cubicBezTo>
                  <a:pt x="26158" y="19179"/>
                  <a:pt x="26322" y="18885"/>
                  <a:pt x="26481" y="18593"/>
                </a:cubicBezTo>
                <a:cubicBezTo>
                  <a:pt x="26481" y="18598"/>
                  <a:pt x="27884" y="19914"/>
                  <a:pt x="27884" y="19914"/>
                </a:cubicBezTo>
                <a:lnTo>
                  <a:pt x="28208" y="18022"/>
                </a:lnTo>
                <a:cubicBezTo>
                  <a:pt x="28434" y="16665"/>
                  <a:pt x="28449" y="14544"/>
                  <a:pt x="28434" y="13387"/>
                </a:cubicBezTo>
                <a:lnTo>
                  <a:pt x="28454" y="12519"/>
                </a:lnTo>
                <a:cubicBezTo>
                  <a:pt x="28532" y="11923"/>
                  <a:pt x="28563" y="11485"/>
                  <a:pt x="28568" y="11245"/>
                </a:cubicBezTo>
                <a:cubicBezTo>
                  <a:pt x="28712" y="10828"/>
                  <a:pt x="28788" y="10391"/>
                  <a:pt x="28793" y="9944"/>
                </a:cubicBezTo>
                <a:cubicBezTo>
                  <a:pt x="28798" y="9220"/>
                  <a:pt x="28485" y="8464"/>
                  <a:pt x="28167" y="8038"/>
                </a:cubicBezTo>
                <a:cubicBezTo>
                  <a:pt x="27730" y="7452"/>
                  <a:pt x="27232" y="7334"/>
                  <a:pt x="26893" y="7334"/>
                </a:cubicBezTo>
                <a:lnTo>
                  <a:pt x="26887" y="7334"/>
                </a:lnTo>
                <a:cubicBezTo>
                  <a:pt x="26661" y="7144"/>
                  <a:pt x="26332" y="6917"/>
                  <a:pt x="25869" y="6917"/>
                </a:cubicBezTo>
                <a:cubicBezTo>
                  <a:pt x="25577" y="6917"/>
                  <a:pt x="25294" y="7010"/>
                  <a:pt x="25027" y="7190"/>
                </a:cubicBezTo>
                <a:cubicBezTo>
                  <a:pt x="24908" y="7256"/>
                  <a:pt x="24796" y="7349"/>
                  <a:pt x="24688" y="7462"/>
                </a:cubicBezTo>
                <a:cubicBezTo>
                  <a:pt x="24420" y="7545"/>
                  <a:pt x="24184" y="7704"/>
                  <a:pt x="23999" y="7925"/>
                </a:cubicBezTo>
                <a:cubicBezTo>
                  <a:pt x="23943" y="7991"/>
                  <a:pt x="23891" y="8058"/>
                  <a:pt x="23850" y="8131"/>
                </a:cubicBezTo>
                <a:cubicBezTo>
                  <a:pt x="23732" y="8192"/>
                  <a:pt x="23624" y="8269"/>
                  <a:pt x="23526" y="8361"/>
                </a:cubicBezTo>
                <a:cubicBezTo>
                  <a:pt x="23470" y="8418"/>
                  <a:pt x="23419" y="8470"/>
                  <a:pt x="23378" y="8525"/>
                </a:cubicBezTo>
                <a:cubicBezTo>
                  <a:pt x="23110" y="8228"/>
                  <a:pt x="22807" y="7991"/>
                  <a:pt x="22463" y="7811"/>
                </a:cubicBezTo>
                <a:cubicBezTo>
                  <a:pt x="21723" y="7436"/>
                  <a:pt x="20973" y="7401"/>
                  <a:pt x="20366" y="7375"/>
                </a:cubicBezTo>
                <a:cubicBezTo>
                  <a:pt x="20155" y="7365"/>
                  <a:pt x="19857" y="7349"/>
                  <a:pt x="19709" y="7318"/>
                </a:cubicBezTo>
                <a:cubicBezTo>
                  <a:pt x="19698" y="7246"/>
                  <a:pt x="19688" y="7113"/>
                  <a:pt x="19709" y="6881"/>
                </a:cubicBezTo>
                <a:cubicBezTo>
                  <a:pt x="19821" y="5638"/>
                  <a:pt x="19775" y="4595"/>
                  <a:pt x="19564" y="3696"/>
                </a:cubicBezTo>
                <a:cubicBezTo>
                  <a:pt x="19363" y="2827"/>
                  <a:pt x="19004" y="2097"/>
                  <a:pt x="18490" y="1532"/>
                </a:cubicBezTo>
                <a:cubicBezTo>
                  <a:pt x="17920" y="895"/>
                  <a:pt x="17154" y="458"/>
                  <a:pt x="16213" y="226"/>
                </a:cubicBezTo>
                <a:cubicBezTo>
                  <a:pt x="15459" y="36"/>
                  <a:pt x="14672" y="6"/>
                  <a:pt x="140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5"/>
          <p:cNvSpPr/>
          <p:nvPr/>
        </p:nvSpPr>
        <p:spPr>
          <a:xfrm>
            <a:off x="4173342" y="1407951"/>
            <a:ext cx="957427" cy="868438"/>
          </a:xfrm>
          <a:custGeom>
            <a:rect b="b" l="l" r="r" t="t"/>
            <a:pathLst>
              <a:path extrusionOk="0" h="15546" w="17139">
                <a:moveTo>
                  <a:pt x="6686" y="0"/>
                </a:moveTo>
                <a:cubicBezTo>
                  <a:pt x="6686" y="0"/>
                  <a:pt x="1" y="258"/>
                  <a:pt x="1352" y="7447"/>
                </a:cubicBezTo>
                <a:cubicBezTo>
                  <a:pt x="2391" y="12945"/>
                  <a:pt x="7089" y="15546"/>
                  <a:pt x="10936" y="15546"/>
                </a:cubicBezTo>
                <a:cubicBezTo>
                  <a:pt x="14377" y="15546"/>
                  <a:pt x="17139" y="13465"/>
                  <a:pt x="15993" y="9518"/>
                </a:cubicBezTo>
                <a:cubicBezTo>
                  <a:pt x="14857" y="5617"/>
                  <a:pt x="11081" y="8972"/>
                  <a:pt x="11378" y="5756"/>
                </a:cubicBezTo>
                <a:cubicBezTo>
                  <a:pt x="11882" y="319"/>
                  <a:pt x="8901" y="21"/>
                  <a:pt x="668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5"/>
          <p:cNvSpPr/>
          <p:nvPr/>
        </p:nvSpPr>
        <p:spPr>
          <a:xfrm>
            <a:off x="4249481" y="1514702"/>
            <a:ext cx="635604" cy="554379"/>
          </a:xfrm>
          <a:custGeom>
            <a:rect b="b" l="l" r="r" t="t"/>
            <a:pathLst>
              <a:path extrusionOk="0" h="9924" w="11378">
                <a:moveTo>
                  <a:pt x="5603" y="0"/>
                </a:moveTo>
                <a:cubicBezTo>
                  <a:pt x="5528" y="0"/>
                  <a:pt x="5454" y="2"/>
                  <a:pt x="5380" y="6"/>
                </a:cubicBezTo>
                <a:cubicBezTo>
                  <a:pt x="4121" y="73"/>
                  <a:pt x="2728" y="705"/>
                  <a:pt x="2728" y="705"/>
                </a:cubicBezTo>
                <a:cubicBezTo>
                  <a:pt x="2728" y="705"/>
                  <a:pt x="2600" y="1625"/>
                  <a:pt x="2534" y="2232"/>
                </a:cubicBezTo>
                <a:cubicBezTo>
                  <a:pt x="2534" y="2232"/>
                  <a:pt x="2367" y="2121"/>
                  <a:pt x="2173" y="2121"/>
                </a:cubicBezTo>
                <a:cubicBezTo>
                  <a:pt x="1950" y="2121"/>
                  <a:pt x="1691" y="2266"/>
                  <a:pt x="1604" y="2889"/>
                </a:cubicBezTo>
                <a:cubicBezTo>
                  <a:pt x="1434" y="4132"/>
                  <a:pt x="2461" y="4343"/>
                  <a:pt x="2461" y="4343"/>
                </a:cubicBezTo>
                <a:cubicBezTo>
                  <a:pt x="2461" y="4343"/>
                  <a:pt x="2441" y="4647"/>
                  <a:pt x="2657" y="5093"/>
                </a:cubicBezTo>
                <a:cubicBezTo>
                  <a:pt x="3032" y="5875"/>
                  <a:pt x="4239" y="6148"/>
                  <a:pt x="4239" y="6148"/>
                </a:cubicBezTo>
                <a:cubicBezTo>
                  <a:pt x="4239" y="6148"/>
                  <a:pt x="4389" y="7370"/>
                  <a:pt x="3658" y="7889"/>
                </a:cubicBezTo>
                <a:cubicBezTo>
                  <a:pt x="3459" y="8033"/>
                  <a:pt x="2060" y="8141"/>
                  <a:pt x="2060" y="8141"/>
                </a:cubicBezTo>
                <a:cubicBezTo>
                  <a:pt x="2060" y="8141"/>
                  <a:pt x="710" y="8213"/>
                  <a:pt x="0" y="8799"/>
                </a:cubicBezTo>
                <a:cubicBezTo>
                  <a:pt x="0" y="8799"/>
                  <a:pt x="784" y="9923"/>
                  <a:pt x="4661" y="9923"/>
                </a:cubicBezTo>
                <a:cubicBezTo>
                  <a:pt x="5018" y="9923"/>
                  <a:pt x="5401" y="9914"/>
                  <a:pt x="5812" y="9893"/>
                </a:cubicBezTo>
                <a:cubicBezTo>
                  <a:pt x="10683" y="9647"/>
                  <a:pt x="11378" y="8084"/>
                  <a:pt x="11378" y="8084"/>
                </a:cubicBezTo>
                <a:cubicBezTo>
                  <a:pt x="10887" y="7800"/>
                  <a:pt x="10432" y="7734"/>
                  <a:pt x="10090" y="7734"/>
                </a:cubicBezTo>
                <a:cubicBezTo>
                  <a:pt x="9913" y="7734"/>
                  <a:pt x="9766" y="7752"/>
                  <a:pt x="9661" y="7766"/>
                </a:cubicBezTo>
                <a:cubicBezTo>
                  <a:pt x="9661" y="7766"/>
                  <a:pt x="9348" y="7806"/>
                  <a:pt x="9255" y="7813"/>
                </a:cubicBezTo>
                <a:cubicBezTo>
                  <a:pt x="9223" y="7813"/>
                  <a:pt x="9185" y="7813"/>
                  <a:pt x="9144" y="7813"/>
                </a:cubicBezTo>
                <a:cubicBezTo>
                  <a:pt x="8776" y="7813"/>
                  <a:pt x="8097" y="7791"/>
                  <a:pt x="7899" y="7699"/>
                </a:cubicBezTo>
                <a:cubicBezTo>
                  <a:pt x="6850" y="7227"/>
                  <a:pt x="7128" y="5932"/>
                  <a:pt x="7128" y="5932"/>
                </a:cubicBezTo>
                <a:cubicBezTo>
                  <a:pt x="7128" y="5932"/>
                  <a:pt x="8089" y="5581"/>
                  <a:pt x="8463" y="4796"/>
                </a:cubicBezTo>
                <a:cubicBezTo>
                  <a:pt x="8674" y="4348"/>
                  <a:pt x="8582" y="4035"/>
                  <a:pt x="8582" y="4035"/>
                </a:cubicBezTo>
                <a:cubicBezTo>
                  <a:pt x="8582" y="4035"/>
                  <a:pt x="9583" y="3722"/>
                  <a:pt x="9286" y="2503"/>
                </a:cubicBezTo>
                <a:cubicBezTo>
                  <a:pt x="9149" y="1933"/>
                  <a:pt x="8905" y="1789"/>
                  <a:pt x="8694" y="1789"/>
                </a:cubicBezTo>
                <a:cubicBezTo>
                  <a:pt x="8480" y="1789"/>
                  <a:pt x="8299" y="1938"/>
                  <a:pt x="8299" y="1938"/>
                </a:cubicBezTo>
                <a:cubicBezTo>
                  <a:pt x="8171" y="1347"/>
                  <a:pt x="7949" y="437"/>
                  <a:pt x="7949" y="437"/>
                </a:cubicBezTo>
                <a:cubicBezTo>
                  <a:pt x="7949" y="437"/>
                  <a:pt x="6789" y="0"/>
                  <a:pt x="5603" y="0"/>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5"/>
          <p:cNvSpPr/>
          <p:nvPr/>
        </p:nvSpPr>
        <p:spPr>
          <a:xfrm>
            <a:off x="4719945" y="1628715"/>
            <a:ext cx="37707" cy="44522"/>
          </a:xfrm>
          <a:custGeom>
            <a:rect b="b" l="l" r="r" t="t"/>
            <a:pathLst>
              <a:path extrusionOk="0" h="797" w="675">
                <a:moveTo>
                  <a:pt x="208" y="1"/>
                </a:moveTo>
                <a:cubicBezTo>
                  <a:pt x="69" y="1"/>
                  <a:pt x="24" y="132"/>
                  <a:pt x="16" y="139"/>
                </a:cubicBezTo>
                <a:cubicBezTo>
                  <a:pt x="16" y="139"/>
                  <a:pt x="1" y="170"/>
                  <a:pt x="11" y="185"/>
                </a:cubicBezTo>
                <a:cubicBezTo>
                  <a:pt x="16" y="194"/>
                  <a:pt x="26" y="200"/>
                  <a:pt x="36" y="200"/>
                </a:cubicBezTo>
                <a:cubicBezTo>
                  <a:pt x="43" y="200"/>
                  <a:pt x="51" y="197"/>
                  <a:pt x="58" y="191"/>
                </a:cubicBezTo>
                <a:cubicBezTo>
                  <a:pt x="65" y="183"/>
                  <a:pt x="86" y="67"/>
                  <a:pt x="198" y="67"/>
                </a:cubicBezTo>
                <a:cubicBezTo>
                  <a:pt x="237" y="67"/>
                  <a:pt x="286" y="81"/>
                  <a:pt x="350" y="118"/>
                </a:cubicBezTo>
                <a:cubicBezTo>
                  <a:pt x="596" y="257"/>
                  <a:pt x="606" y="756"/>
                  <a:pt x="606" y="761"/>
                </a:cubicBezTo>
                <a:cubicBezTo>
                  <a:pt x="601" y="777"/>
                  <a:pt x="617" y="791"/>
                  <a:pt x="637" y="796"/>
                </a:cubicBezTo>
                <a:cubicBezTo>
                  <a:pt x="653" y="791"/>
                  <a:pt x="668" y="782"/>
                  <a:pt x="668" y="766"/>
                </a:cubicBezTo>
                <a:cubicBezTo>
                  <a:pt x="674" y="740"/>
                  <a:pt x="663" y="222"/>
                  <a:pt x="386" y="56"/>
                </a:cubicBezTo>
                <a:cubicBezTo>
                  <a:pt x="314" y="16"/>
                  <a:pt x="255" y="1"/>
                  <a:pt x="20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5"/>
          <p:cNvSpPr/>
          <p:nvPr/>
        </p:nvSpPr>
        <p:spPr>
          <a:xfrm>
            <a:off x="4345562" y="1652010"/>
            <a:ext cx="36869" cy="46757"/>
          </a:xfrm>
          <a:custGeom>
            <a:rect b="b" l="l" r="r" t="t"/>
            <a:pathLst>
              <a:path extrusionOk="0" h="837" w="660">
                <a:moveTo>
                  <a:pt x="458" y="0"/>
                </a:moveTo>
                <a:cubicBezTo>
                  <a:pt x="406" y="0"/>
                  <a:pt x="342" y="20"/>
                  <a:pt x="264" y="76"/>
                </a:cubicBezTo>
                <a:cubicBezTo>
                  <a:pt x="1" y="267"/>
                  <a:pt x="48" y="785"/>
                  <a:pt x="53" y="806"/>
                </a:cubicBezTo>
                <a:cubicBezTo>
                  <a:pt x="53" y="827"/>
                  <a:pt x="69" y="837"/>
                  <a:pt x="84" y="837"/>
                </a:cubicBezTo>
                <a:lnTo>
                  <a:pt x="88" y="837"/>
                </a:lnTo>
                <a:cubicBezTo>
                  <a:pt x="109" y="832"/>
                  <a:pt x="119" y="816"/>
                  <a:pt x="114" y="796"/>
                </a:cubicBezTo>
                <a:cubicBezTo>
                  <a:pt x="114" y="791"/>
                  <a:pt x="74" y="298"/>
                  <a:pt x="304" y="133"/>
                </a:cubicBezTo>
                <a:cubicBezTo>
                  <a:pt x="373" y="83"/>
                  <a:pt x="426" y="65"/>
                  <a:pt x="467" y="65"/>
                </a:cubicBezTo>
                <a:cubicBezTo>
                  <a:pt x="566" y="65"/>
                  <a:pt x="597" y="167"/>
                  <a:pt x="608" y="175"/>
                </a:cubicBezTo>
                <a:cubicBezTo>
                  <a:pt x="611" y="180"/>
                  <a:pt x="616" y="182"/>
                  <a:pt x="622" y="182"/>
                </a:cubicBezTo>
                <a:cubicBezTo>
                  <a:pt x="633" y="182"/>
                  <a:pt x="645" y="174"/>
                  <a:pt x="648" y="164"/>
                </a:cubicBezTo>
                <a:cubicBezTo>
                  <a:pt x="659" y="149"/>
                  <a:pt x="639" y="123"/>
                  <a:pt x="639" y="118"/>
                </a:cubicBezTo>
                <a:cubicBezTo>
                  <a:pt x="632" y="114"/>
                  <a:pt x="581" y="0"/>
                  <a:pt x="45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5"/>
          <p:cNvSpPr/>
          <p:nvPr/>
        </p:nvSpPr>
        <p:spPr>
          <a:xfrm>
            <a:off x="4373493" y="1678488"/>
            <a:ext cx="20390" cy="45863"/>
          </a:xfrm>
          <a:custGeom>
            <a:rect b="b" l="l" r="r" t="t"/>
            <a:pathLst>
              <a:path extrusionOk="0" h="821" w="365">
                <a:moveTo>
                  <a:pt x="264" y="1"/>
                </a:moveTo>
                <a:cubicBezTo>
                  <a:pt x="260" y="1"/>
                  <a:pt x="256" y="2"/>
                  <a:pt x="252" y="3"/>
                </a:cubicBezTo>
                <a:cubicBezTo>
                  <a:pt x="236" y="14"/>
                  <a:pt x="226" y="34"/>
                  <a:pt x="236" y="50"/>
                </a:cubicBezTo>
                <a:cubicBezTo>
                  <a:pt x="236" y="50"/>
                  <a:pt x="298" y="157"/>
                  <a:pt x="283" y="244"/>
                </a:cubicBezTo>
                <a:cubicBezTo>
                  <a:pt x="278" y="270"/>
                  <a:pt x="247" y="296"/>
                  <a:pt x="200" y="322"/>
                </a:cubicBezTo>
                <a:cubicBezTo>
                  <a:pt x="108" y="368"/>
                  <a:pt x="0" y="420"/>
                  <a:pt x="36" y="522"/>
                </a:cubicBezTo>
                <a:cubicBezTo>
                  <a:pt x="56" y="589"/>
                  <a:pt x="118" y="631"/>
                  <a:pt x="169" y="671"/>
                </a:cubicBezTo>
                <a:cubicBezTo>
                  <a:pt x="200" y="697"/>
                  <a:pt x="205" y="728"/>
                  <a:pt x="205" y="743"/>
                </a:cubicBezTo>
                <a:cubicBezTo>
                  <a:pt x="205" y="749"/>
                  <a:pt x="200" y="754"/>
                  <a:pt x="190" y="764"/>
                </a:cubicBezTo>
                <a:cubicBezTo>
                  <a:pt x="179" y="774"/>
                  <a:pt x="179" y="795"/>
                  <a:pt x="190" y="811"/>
                </a:cubicBezTo>
                <a:cubicBezTo>
                  <a:pt x="195" y="816"/>
                  <a:pt x="205" y="820"/>
                  <a:pt x="210" y="820"/>
                </a:cubicBezTo>
                <a:cubicBezTo>
                  <a:pt x="221" y="820"/>
                  <a:pt x="231" y="816"/>
                  <a:pt x="236" y="811"/>
                </a:cubicBezTo>
                <a:cubicBezTo>
                  <a:pt x="262" y="790"/>
                  <a:pt x="272" y="764"/>
                  <a:pt x="272" y="738"/>
                </a:cubicBezTo>
                <a:cubicBezTo>
                  <a:pt x="267" y="692"/>
                  <a:pt x="257" y="656"/>
                  <a:pt x="205" y="619"/>
                </a:cubicBezTo>
                <a:cubicBezTo>
                  <a:pt x="164" y="584"/>
                  <a:pt x="113" y="548"/>
                  <a:pt x="98" y="502"/>
                </a:cubicBezTo>
                <a:cubicBezTo>
                  <a:pt x="82" y="455"/>
                  <a:pt x="139" y="425"/>
                  <a:pt x="226" y="384"/>
                </a:cubicBezTo>
                <a:cubicBezTo>
                  <a:pt x="298" y="348"/>
                  <a:pt x="333" y="311"/>
                  <a:pt x="344" y="256"/>
                </a:cubicBezTo>
                <a:cubicBezTo>
                  <a:pt x="364" y="147"/>
                  <a:pt x="298" y="24"/>
                  <a:pt x="293" y="19"/>
                </a:cubicBezTo>
                <a:cubicBezTo>
                  <a:pt x="289" y="7"/>
                  <a:pt x="276" y="1"/>
                  <a:pt x="26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5"/>
          <p:cNvSpPr/>
          <p:nvPr/>
        </p:nvSpPr>
        <p:spPr>
          <a:xfrm>
            <a:off x="4711063" y="1656870"/>
            <a:ext cx="21842" cy="45360"/>
          </a:xfrm>
          <a:custGeom>
            <a:rect b="b" l="l" r="r" t="t"/>
            <a:pathLst>
              <a:path extrusionOk="0" h="812" w="391">
                <a:moveTo>
                  <a:pt x="87" y="1"/>
                </a:moveTo>
                <a:cubicBezTo>
                  <a:pt x="74" y="1"/>
                  <a:pt x="64" y="9"/>
                  <a:pt x="56" y="20"/>
                </a:cubicBezTo>
                <a:cubicBezTo>
                  <a:pt x="56" y="26"/>
                  <a:pt x="1" y="154"/>
                  <a:pt x="32" y="262"/>
                </a:cubicBezTo>
                <a:cubicBezTo>
                  <a:pt x="46" y="318"/>
                  <a:pt x="87" y="349"/>
                  <a:pt x="160" y="375"/>
                </a:cubicBezTo>
                <a:cubicBezTo>
                  <a:pt x="252" y="411"/>
                  <a:pt x="314" y="437"/>
                  <a:pt x="303" y="482"/>
                </a:cubicBezTo>
                <a:cubicBezTo>
                  <a:pt x="293" y="529"/>
                  <a:pt x="247" y="570"/>
                  <a:pt x="205" y="612"/>
                </a:cubicBezTo>
                <a:cubicBezTo>
                  <a:pt x="160" y="652"/>
                  <a:pt x="155" y="688"/>
                  <a:pt x="155" y="735"/>
                </a:cubicBezTo>
                <a:cubicBezTo>
                  <a:pt x="155" y="760"/>
                  <a:pt x="170" y="786"/>
                  <a:pt x="196" y="807"/>
                </a:cubicBezTo>
                <a:cubicBezTo>
                  <a:pt x="205" y="812"/>
                  <a:pt x="210" y="812"/>
                  <a:pt x="221" y="812"/>
                </a:cubicBezTo>
                <a:cubicBezTo>
                  <a:pt x="231" y="812"/>
                  <a:pt x="236" y="807"/>
                  <a:pt x="241" y="797"/>
                </a:cubicBezTo>
                <a:cubicBezTo>
                  <a:pt x="252" y="786"/>
                  <a:pt x="252" y="766"/>
                  <a:pt x="236" y="750"/>
                </a:cubicBezTo>
                <a:cubicBezTo>
                  <a:pt x="226" y="745"/>
                  <a:pt x="221" y="740"/>
                  <a:pt x="221" y="735"/>
                </a:cubicBezTo>
                <a:cubicBezTo>
                  <a:pt x="221" y="714"/>
                  <a:pt x="221" y="683"/>
                  <a:pt x="252" y="657"/>
                </a:cubicBezTo>
                <a:cubicBezTo>
                  <a:pt x="298" y="617"/>
                  <a:pt x="350" y="565"/>
                  <a:pt x="371" y="498"/>
                </a:cubicBezTo>
                <a:cubicBezTo>
                  <a:pt x="390" y="390"/>
                  <a:pt x="278" y="349"/>
                  <a:pt x="186" y="313"/>
                </a:cubicBezTo>
                <a:cubicBezTo>
                  <a:pt x="134" y="292"/>
                  <a:pt x="103" y="266"/>
                  <a:pt x="93" y="242"/>
                </a:cubicBezTo>
                <a:cubicBezTo>
                  <a:pt x="72" y="159"/>
                  <a:pt x="118" y="46"/>
                  <a:pt x="118" y="46"/>
                </a:cubicBezTo>
                <a:cubicBezTo>
                  <a:pt x="124" y="31"/>
                  <a:pt x="118" y="10"/>
                  <a:pt x="103" y="5"/>
                </a:cubicBezTo>
                <a:cubicBezTo>
                  <a:pt x="97" y="2"/>
                  <a:pt x="92" y="1"/>
                  <a:pt x="8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5"/>
          <p:cNvSpPr/>
          <p:nvPr/>
        </p:nvSpPr>
        <p:spPr>
          <a:xfrm>
            <a:off x="4591073" y="1724071"/>
            <a:ext cx="11564" cy="32735"/>
          </a:xfrm>
          <a:custGeom>
            <a:rect b="b" l="l" r="r" t="t"/>
            <a:pathLst>
              <a:path extrusionOk="0" h="586" w="207">
                <a:moveTo>
                  <a:pt x="49" y="0"/>
                </a:moveTo>
                <a:cubicBezTo>
                  <a:pt x="40" y="0"/>
                  <a:pt x="32" y="3"/>
                  <a:pt x="26" y="9"/>
                </a:cubicBezTo>
                <a:cubicBezTo>
                  <a:pt x="10" y="19"/>
                  <a:pt x="10" y="45"/>
                  <a:pt x="21" y="61"/>
                </a:cubicBezTo>
                <a:cubicBezTo>
                  <a:pt x="98" y="149"/>
                  <a:pt x="128" y="235"/>
                  <a:pt x="124" y="318"/>
                </a:cubicBezTo>
                <a:cubicBezTo>
                  <a:pt x="114" y="441"/>
                  <a:pt x="21" y="519"/>
                  <a:pt x="21" y="519"/>
                </a:cubicBezTo>
                <a:cubicBezTo>
                  <a:pt x="0" y="534"/>
                  <a:pt x="0" y="555"/>
                  <a:pt x="15" y="569"/>
                </a:cubicBezTo>
                <a:cubicBezTo>
                  <a:pt x="21" y="580"/>
                  <a:pt x="31" y="585"/>
                  <a:pt x="46" y="585"/>
                </a:cubicBezTo>
                <a:cubicBezTo>
                  <a:pt x="52" y="585"/>
                  <a:pt x="62" y="580"/>
                  <a:pt x="67" y="574"/>
                </a:cubicBezTo>
                <a:cubicBezTo>
                  <a:pt x="72" y="574"/>
                  <a:pt x="185" y="477"/>
                  <a:pt x="195" y="328"/>
                </a:cubicBezTo>
                <a:cubicBezTo>
                  <a:pt x="206" y="220"/>
                  <a:pt x="164" y="118"/>
                  <a:pt x="83" y="14"/>
                </a:cubicBezTo>
                <a:cubicBezTo>
                  <a:pt x="74" y="6"/>
                  <a:pt x="61" y="0"/>
                  <a:pt x="4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5"/>
          <p:cNvSpPr/>
          <p:nvPr/>
        </p:nvSpPr>
        <p:spPr>
          <a:xfrm>
            <a:off x="4520185" y="1727423"/>
            <a:ext cx="13519" cy="32568"/>
          </a:xfrm>
          <a:custGeom>
            <a:rect b="b" l="l" r="r" t="t"/>
            <a:pathLst>
              <a:path extrusionOk="0" h="583" w="242">
                <a:moveTo>
                  <a:pt x="138" y="1"/>
                </a:moveTo>
                <a:cubicBezTo>
                  <a:pt x="125" y="1"/>
                  <a:pt x="113" y="6"/>
                  <a:pt x="102" y="16"/>
                </a:cubicBezTo>
                <a:cubicBezTo>
                  <a:pt x="31" y="125"/>
                  <a:pt x="0" y="237"/>
                  <a:pt x="20" y="340"/>
                </a:cubicBezTo>
                <a:cubicBezTo>
                  <a:pt x="51" y="490"/>
                  <a:pt x="169" y="571"/>
                  <a:pt x="174" y="576"/>
                </a:cubicBezTo>
                <a:cubicBezTo>
                  <a:pt x="185" y="582"/>
                  <a:pt x="190" y="582"/>
                  <a:pt x="200" y="582"/>
                </a:cubicBezTo>
                <a:cubicBezTo>
                  <a:pt x="211" y="582"/>
                  <a:pt x="221" y="576"/>
                  <a:pt x="226" y="566"/>
                </a:cubicBezTo>
                <a:cubicBezTo>
                  <a:pt x="242" y="545"/>
                  <a:pt x="236" y="525"/>
                  <a:pt x="216" y="514"/>
                </a:cubicBezTo>
                <a:cubicBezTo>
                  <a:pt x="216" y="509"/>
                  <a:pt x="119" y="443"/>
                  <a:pt x="93" y="324"/>
                </a:cubicBezTo>
                <a:cubicBezTo>
                  <a:pt x="77" y="243"/>
                  <a:pt x="102" y="150"/>
                  <a:pt x="169" y="58"/>
                </a:cubicBezTo>
                <a:cubicBezTo>
                  <a:pt x="180" y="42"/>
                  <a:pt x="174" y="16"/>
                  <a:pt x="159" y="6"/>
                </a:cubicBezTo>
                <a:cubicBezTo>
                  <a:pt x="152" y="3"/>
                  <a:pt x="145" y="1"/>
                  <a:pt x="13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5"/>
          <p:cNvSpPr/>
          <p:nvPr/>
        </p:nvSpPr>
        <p:spPr>
          <a:xfrm>
            <a:off x="4540239" y="1747253"/>
            <a:ext cx="16982" cy="7877"/>
          </a:xfrm>
          <a:custGeom>
            <a:rect b="b" l="l" r="r" t="t"/>
            <a:pathLst>
              <a:path extrusionOk="0" h="141" w="304">
                <a:moveTo>
                  <a:pt x="154" y="0"/>
                </a:moveTo>
                <a:cubicBezTo>
                  <a:pt x="73" y="5"/>
                  <a:pt x="16" y="78"/>
                  <a:pt x="16" y="83"/>
                </a:cubicBezTo>
                <a:cubicBezTo>
                  <a:pt x="0" y="98"/>
                  <a:pt x="6" y="119"/>
                  <a:pt x="21" y="135"/>
                </a:cubicBezTo>
                <a:cubicBezTo>
                  <a:pt x="30" y="139"/>
                  <a:pt x="38" y="141"/>
                  <a:pt x="46" y="141"/>
                </a:cubicBezTo>
                <a:cubicBezTo>
                  <a:pt x="57" y="141"/>
                  <a:pt x="68" y="136"/>
                  <a:pt x="78" y="123"/>
                </a:cubicBezTo>
                <a:cubicBezTo>
                  <a:pt x="78" y="123"/>
                  <a:pt x="113" y="78"/>
                  <a:pt x="160" y="78"/>
                </a:cubicBezTo>
                <a:cubicBezTo>
                  <a:pt x="185" y="78"/>
                  <a:pt x="211" y="88"/>
                  <a:pt x="237" y="119"/>
                </a:cubicBezTo>
                <a:cubicBezTo>
                  <a:pt x="242" y="128"/>
                  <a:pt x="253" y="128"/>
                  <a:pt x="263" y="128"/>
                </a:cubicBezTo>
                <a:cubicBezTo>
                  <a:pt x="273" y="128"/>
                  <a:pt x="284" y="128"/>
                  <a:pt x="289" y="119"/>
                </a:cubicBezTo>
                <a:cubicBezTo>
                  <a:pt x="303" y="109"/>
                  <a:pt x="303" y="83"/>
                  <a:pt x="294" y="67"/>
                </a:cubicBezTo>
                <a:cubicBezTo>
                  <a:pt x="247" y="21"/>
                  <a:pt x="201" y="0"/>
                  <a:pt x="15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5"/>
          <p:cNvSpPr/>
          <p:nvPr/>
        </p:nvSpPr>
        <p:spPr>
          <a:xfrm>
            <a:off x="4566941" y="1746136"/>
            <a:ext cx="16982" cy="7709"/>
          </a:xfrm>
          <a:custGeom>
            <a:rect b="b" l="l" r="r" t="t"/>
            <a:pathLst>
              <a:path extrusionOk="0" h="138" w="304">
                <a:moveTo>
                  <a:pt x="155" y="0"/>
                </a:moveTo>
                <a:cubicBezTo>
                  <a:pt x="152" y="0"/>
                  <a:pt x="148" y="0"/>
                  <a:pt x="145" y="0"/>
                </a:cubicBezTo>
                <a:cubicBezTo>
                  <a:pt x="98" y="0"/>
                  <a:pt x="52" y="25"/>
                  <a:pt x="15" y="77"/>
                </a:cubicBezTo>
                <a:cubicBezTo>
                  <a:pt x="1" y="93"/>
                  <a:pt x="5" y="118"/>
                  <a:pt x="22" y="129"/>
                </a:cubicBezTo>
                <a:cubicBezTo>
                  <a:pt x="28" y="135"/>
                  <a:pt x="36" y="138"/>
                  <a:pt x="44" y="138"/>
                </a:cubicBezTo>
                <a:cubicBezTo>
                  <a:pt x="55" y="138"/>
                  <a:pt x="66" y="132"/>
                  <a:pt x="72" y="124"/>
                </a:cubicBezTo>
                <a:cubicBezTo>
                  <a:pt x="98" y="93"/>
                  <a:pt x="124" y="77"/>
                  <a:pt x="150" y="72"/>
                </a:cubicBezTo>
                <a:cubicBezTo>
                  <a:pt x="190" y="72"/>
                  <a:pt x="231" y="113"/>
                  <a:pt x="231" y="113"/>
                </a:cubicBezTo>
                <a:cubicBezTo>
                  <a:pt x="242" y="124"/>
                  <a:pt x="252" y="129"/>
                  <a:pt x="262" y="129"/>
                </a:cubicBezTo>
                <a:cubicBezTo>
                  <a:pt x="273" y="124"/>
                  <a:pt x="278" y="124"/>
                  <a:pt x="288" y="118"/>
                </a:cubicBezTo>
                <a:cubicBezTo>
                  <a:pt x="304" y="103"/>
                  <a:pt x="304" y="77"/>
                  <a:pt x="288" y="62"/>
                </a:cubicBezTo>
                <a:cubicBezTo>
                  <a:pt x="288" y="62"/>
                  <a:pt x="232" y="0"/>
                  <a:pt x="15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5"/>
          <p:cNvSpPr/>
          <p:nvPr/>
        </p:nvSpPr>
        <p:spPr>
          <a:xfrm>
            <a:off x="4386900" y="1568050"/>
            <a:ext cx="338583" cy="191999"/>
          </a:xfrm>
          <a:custGeom>
            <a:rect b="b" l="l" r="r" t="t"/>
            <a:pathLst>
              <a:path extrusionOk="0" h="3437" w="6061">
                <a:moveTo>
                  <a:pt x="4287" y="0"/>
                </a:moveTo>
                <a:cubicBezTo>
                  <a:pt x="3893" y="0"/>
                  <a:pt x="3481" y="230"/>
                  <a:pt x="3126" y="912"/>
                </a:cubicBezTo>
                <a:cubicBezTo>
                  <a:pt x="3101" y="962"/>
                  <a:pt x="3053" y="988"/>
                  <a:pt x="3004" y="988"/>
                </a:cubicBezTo>
                <a:cubicBezTo>
                  <a:pt x="2964" y="988"/>
                  <a:pt x="2922" y="969"/>
                  <a:pt x="2894" y="931"/>
                </a:cubicBezTo>
                <a:cubicBezTo>
                  <a:pt x="2678" y="626"/>
                  <a:pt x="2204" y="81"/>
                  <a:pt x="1594" y="81"/>
                </a:cubicBezTo>
                <a:cubicBezTo>
                  <a:pt x="1145" y="81"/>
                  <a:pt x="622" y="376"/>
                  <a:pt x="74" y="1277"/>
                </a:cubicBezTo>
                <a:lnTo>
                  <a:pt x="1" y="2859"/>
                </a:lnTo>
                <a:cubicBezTo>
                  <a:pt x="1" y="2859"/>
                  <a:pt x="588" y="3437"/>
                  <a:pt x="1313" y="3437"/>
                </a:cubicBezTo>
                <a:cubicBezTo>
                  <a:pt x="1670" y="3437"/>
                  <a:pt x="2061" y="3297"/>
                  <a:pt x="2432" y="2880"/>
                </a:cubicBezTo>
                <a:cubicBezTo>
                  <a:pt x="2699" y="2580"/>
                  <a:pt x="2941" y="2483"/>
                  <a:pt x="3141" y="2483"/>
                </a:cubicBezTo>
                <a:cubicBezTo>
                  <a:pt x="3508" y="2483"/>
                  <a:pt x="3738" y="2807"/>
                  <a:pt x="3738" y="2807"/>
                </a:cubicBezTo>
                <a:cubicBezTo>
                  <a:pt x="3738" y="2807"/>
                  <a:pt x="4230" y="3267"/>
                  <a:pt x="4868" y="3267"/>
                </a:cubicBezTo>
                <a:cubicBezTo>
                  <a:pt x="5239" y="3267"/>
                  <a:pt x="5659" y="3111"/>
                  <a:pt x="6060" y="2617"/>
                </a:cubicBezTo>
                <a:lnTo>
                  <a:pt x="5839" y="983"/>
                </a:lnTo>
                <a:cubicBezTo>
                  <a:pt x="5839" y="983"/>
                  <a:pt x="5101" y="0"/>
                  <a:pt x="4287" y="0"/>
                </a:cubicBezTo>
                <a:close/>
              </a:path>
            </a:pathLst>
          </a:custGeom>
          <a:solidFill>
            <a:srgbClr val="53B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5"/>
          <p:cNvSpPr/>
          <p:nvPr/>
        </p:nvSpPr>
        <p:spPr>
          <a:xfrm>
            <a:off x="4410473" y="1634860"/>
            <a:ext cx="126361" cy="97871"/>
          </a:xfrm>
          <a:custGeom>
            <a:rect b="b" l="l" r="r" t="t"/>
            <a:pathLst>
              <a:path extrusionOk="0" h="1752" w="2262">
                <a:moveTo>
                  <a:pt x="1070" y="1"/>
                </a:moveTo>
                <a:cubicBezTo>
                  <a:pt x="507" y="1"/>
                  <a:pt x="160" y="575"/>
                  <a:pt x="36" y="826"/>
                </a:cubicBezTo>
                <a:cubicBezTo>
                  <a:pt x="1" y="897"/>
                  <a:pt x="1" y="980"/>
                  <a:pt x="31" y="1051"/>
                </a:cubicBezTo>
                <a:cubicBezTo>
                  <a:pt x="128" y="1279"/>
                  <a:pt x="388" y="1751"/>
                  <a:pt x="878" y="1751"/>
                </a:cubicBezTo>
                <a:cubicBezTo>
                  <a:pt x="964" y="1751"/>
                  <a:pt x="1057" y="1737"/>
                  <a:pt x="1158" y="1704"/>
                </a:cubicBezTo>
                <a:cubicBezTo>
                  <a:pt x="1552" y="1576"/>
                  <a:pt x="1933" y="1236"/>
                  <a:pt x="2149" y="1021"/>
                </a:cubicBezTo>
                <a:cubicBezTo>
                  <a:pt x="2251" y="918"/>
                  <a:pt x="2261" y="748"/>
                  <a:pt x="2164" y="641"/>
                </a:cubicBezTo>
                <a:cubicBezTo>
                  <a:pt x="1738" y="167"/>
                  <a:pt x="1373" y="1"/>
                  <a:pt x="1070"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5"/>
          <p:cNvSpPr/>
          <p:nvPr/>
        </p:nvSpPr>
        <p:spPr>
          <a:xfrm>
            <a:off x="4579286" y="1625978"/>
            <a:ext cx="127255" cy="96698"/>
          </a:xfrm>
          <a:custGeom>
            <a:rect b="b" l="l" r="r" t="t"/>
            <a:pathLst>
              <a:path extrusionOk="0" h="1731" w="2278">
                <a:moveTo>
                  <a:pt x="1197" y="1"/>
                </a:moveTo>
                <a:cubicBezTo>
                  <a:pt x="877" y="1"/>
                  <a:pt x="501" y="191"/>
                  <a:pt x="88" y="753"/>
                </a:cubicBezTo>
                <a:cubicBezTo>
                  <a:pt x="0" y="871"/>
                  <a:pt x="26" y="1035"/>
                  <a:pt x="140" y="1128"/>
                </a:cubicBezTo>
                <a:cubicBezTo>
                  <a:pt x="375" y="1319"/>
                  <a:pt x="792" y="1621"/>
                  <a:pt x="1198" y="1709"/>
                </a:cubicBezTo>
                <a:cubicBezTo>
                  <a:pt x="1269" y="1724"/>
                  <a:pt x="1336" y="1731"/>
                  <a:pt x="1398" y="1731"/>
                </a:cubicBezTo>
                <a:cubicBezTo>
                  <a:pt x="1946" y="1731"/>
                  <a:pt x="2177" y="1192"/>
                  <a:pt x="2251" y="943"/>
                </a:cubicBezTo>
                <a:cubicBezTo>
                  <a:pt x="2277" y="871"/>
                  <a:pt x="2267" y="789"/>
                  <a:pt x="2220" y="717"/>
                </a:cubicBezTo>
                <a:cubicBezTo>
                  <a:pt x="2081" y="495"/>
                  <a:pt x="1712" y="1"/>
                  <a:pt x="1197"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5"/>
          <p:cNvSpPr/>
          <p:nvPr/>
        </p:nvSpPr>
        <p:spPr>
          <a:xfrm>
            <a:off x="4425444" y="1653406"/>
            <a:ext cx="97312" cy="57650"/>
          </a:xfrm>
          <a:custGeom>
            <a:rect b="b" l="l" r="r" t="t"/>
            <a:pathLst>
              <a:path extrusionOk="0" h="1032" w="1742">
                <a:moveTo>
                  <a:pt x="896" y="0"/>
                </a:moveTo>
                <a:cubicBezTo>
                  <a:pt x="388" y="0"/>
                  <a:pt x="0" y="437"/>
                  <a:pt x="0" y="437"/>
                </a:cubicBezTo>
                <a:cubicBezTo>
                  <a:pt x="0" y="437"/>
                  <a:pt x="292" y="1031"/>
                  <a:pt x="828" y="1031"/>
                </a:cubicBezTo>
                <a:cubicBezTo>
                  <a:pt x="851" y="1031"/>
                  <a:pt x="875" y="1030"/>
                  <a:pt x="899" y="1028"/>
                </a:cubicBezTo>
                <a:cubicBezTo>
                  <a:pt x="1480" y="976"/>
                  <a:pt x="1742" y="468"/>
                  <a:pt x="1742" y="468"/>
                </a:cubicBezTo>
                <a:cubicBezTo>
                  <a:pt x="1452" y="116"/>
                  <a:pt x="1158" y="0"/>
                  <a:pt x="8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5"/>
          <p:cNvSpPr/>
          <p:nvPr/>
        </p:nvSpPr>
        <p:spPr>
          <a:xfrm>
            <a:off x="4445498" y="1651004"/>
            <a:ext cx="63795" cy="62175"/>
          </a:xfrm>
          <a:custGeom>
            <a:rect b="b" l="l" r="r" t="t"/>
            <a:pathLst>
              <a:path extrusionOk="0" h="1113" w="1142">
                <a:moveTo>
                  <a:pt x="568" y="1"/>
                </a:moveTo>
                <a:cubicBezTo>
                  <a:pt x="559" y="1"/>
                  <a:pt x="550" y="1"/>
                  <a:pt x="540" y="1"/>
                </a:cubicBezTo>
                <a:cubicBezTo>
                  <a:pt x="237" y="17"/>
                  <a:pt x="0" y="279"/>
                  <a:pt x="16" y="582"/>
                </a:cubicBezTo>
                <a:cubicBezTo>
                  <a:pt x="31" y="881"/>
                  <a:pt x="277" y="1112"/>
                  <a:pt x="568" y="1112"/>
                </a:cubicBezTo>
                <a:cubicBezTo>
                  <a:pt x="578" y="1112"/>
                  <a:pt x="587" y="1112"/>
                  <a:pt x="597" y="1111"/>
                </a:cubicBezTo>
                <a:cubicBezTo>
                  <a:pt x="905" y="1097"/>
                  <a:pt x="1141" y="834"/>
                  <a:pt x="1126" y="526"/>
                </a:cubicBezTo>
                <a:cubicBezTo>
                  <a:pt x="1111" y="232"/>
                  <a:pt x="864" y="1"/>
                  <a:pt x="56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5"/>
          <p:cNvSpPr/>
          <p:nvPr/>
        </p:nvSpPr>
        <p:spPr>
          <a:xfrm>
            <a:off x="4596212" y="1644803"/>
            <a:ext cx="97089" cy="57427"/>
          </a:xfrm>
          <a:custGeom>
            <a:rect b="b" l="l" r="r" t="t"/>
            <a:pathLst>
              <a:path extrusionOk="0" h="1028" w="1738">
                <a:moveTo>
                  <a:pt x="889" y="0"/>
                </a:moveTo>
                <a:cubicBezTo>
                  <a:pt x="603" y="0"/>
                  <a:pt x="284" y="131"/>
                  <a:pt x="1" y="555"/>
                </a:cubicBezTo>
                <a:cubicBezTo>
                  <a:pt x="1" y="555"/>
                  <a:pt x="311" y="1028"/>
                  <a:pt x="891" y="1028"/>
                </a:cubicBezTo>
                <a:cubicBezTo>
                  <a:pt x="894" y="1028"/>
                  <a:pt x="897" y="1028"/>
                  <a:pt x="900" y="1028"/>
                </a:cubicBezTo>
                <a:cubicBezTo>
                  <a:pt x="1481" y="1023"/>
                  <a:pt x="1737" y="349"/>
                  <a:pt x="1737" y="349"/>
                </a:cubicBezTo>
                <a:cubicBezTo>
                  <a:pt x="1737" y="349"/>
                  <a:pt x="1356" y="0"/>
                  <a:pt x="8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5"/>
          <p:cNvSpPr/>
          <p:nvPr/>
        </p:nvSpPr>
        <p:spPr>
          <a:xfrm>
            <a:off x="4596212" y="1644803"/>
            <a:ext cx="97089" cy="57427"/>
          </a:xfrm>
          <a:custGeom>
            <a:rect b="b" l="l" r="r" t="t"/>
            <a:pathLst>
              <a:path extrusionOk="0" h="1028" w="1738">
                <a:moveTo>
                  <a:pt x="889" y="0"/>
                </a:moveTo>
                <a:cubicBezTo>
                  <a:pt x="603" y="0"/>
                  <a:pt x="284" y="131"/>
                  <a:pt x="1" y="555"/>
                </a:cubicBezTo>
                <a:cubicBezTo>
                  <a:pt x="1" y="555"/>
                  <a:pt x="311" y="1028"/>
                  <a:pt x="891" y="1028"/>
                </a:cubicBezTo>
                <a:cubicBezTo>
                  <a:pt x="894" y="1028"/>
                  <a:pt x="897" y="1028"/>
                  <a:pt x="900" y="1028"/>
                </a:cubicBezTo>
                <a:cubicBezTo>
                  <a:pt x="1481" y="1023"/>
                  <a:pt x="1737" y="349"/>
                  <a:pt x="1737" y="349"/>
                </a:cubicBezTo>
                <a:cubicBezTo>
                  <a:pt x="1737" y="349"/>
                  <a:pt x="1356" y="0"/>
                  <a:pt x="8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5"/>
          <p:cNvSpPr/>
          <p:nvPr/>
        </p:nvSpPr>
        <p:spPr>
          <a:xfrm>
            <a:off x="4610010" y="1642737"/>
            <a:ext cx="63795" cy="62175"/>
          </a:xfrm>
          <a:custGeom>
            <a:rect b="b" l="l" r="r" t="t"/>
            <a:pathLst>
              <a:path extrusionOk="0" h="1113" w="1142">
                <a:moveTo>
                  <a:pt x="569" y="1"/>
                </a:moveTo>
                <a:cubicBezTo>
                  <a:pt x="559" y="1"/>
                  <a:pt x="549" y="1"/>
                  <a:pt x="539" y="1"/>
                </a:cubicBezTo>
                <a:cubicBezTo>
                  <a:pt x="231" y="16"/>
                  <a:pt x="0" y="279"/>
                  <a:pt x="15" y="581"/>
                </a:cubicBezTo>
                <a:cubicBezTo>
                  <a:pt x="31" y="880"/>
                  <a:pt x="273" y="1112"/>
                  <a:pt x="569" y="1112"/>
                </a:cubicBezTo>
                <a:cubicBezTo>
                  <a:pt x="578" y="1112"/>
                  <a:pt x="587" y="1112"/>
                  <a:pt x="596" y="1111"/>
                </a:cubicBezTo>
                <a:cubicBezTo>
                  <a:pt x="904" y="1095"/>
                  <a:pt x="1141" y="834"/>
                  <a:pt x="1125" y="526"/>
                </a:cubicBezTo>
                <a:cubicBezTo>
                  <a:pt x="1111" y="232"/>
                  <a:pt x="864" y="1"/>
                  <a:pt x="569"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5"/>
          <p:cNvSpPr/>
          <p:nvPr/>
        </p:nvSpPr>
        <p:spPr>
          <a:xfrm>
            <a:off x="4502030" y="1773508"/>
            <a:ext cx="122618" cy="53349"/>
          </a:xfrm>
          <a:custGeom>
            <a:rect b="b" l="l" r="r" t="t"/>
            <a:pathLst>
              <a:path extrusionOk="0" h="955" w="2195">
                <a:moveTo>
                  <a:pt x="1665" y="0"/>
                </a:moveTo>
                <a:cubicBezTo>
                  <a:pt x="1190" y="0"/>
                  <a:pt x="1101" y="208"/>
                  <a:pt x="1101" y="208"/>
                </a:cubicBezTo>
                <a:cubicBezTo>
                  <a:pt x="1101" y="208"/>
                  <a:pt x="1015" y="49"/>
                  <a:pt x="658" y="49"/>
                </a:cubicBezTo>
                <a:cubicBezTo>
                  <a:pt x="498" y="49"/>
                  <a:pt x="285" y="81"/>
                  <a:pt x="1" y="173"/>
                </a:cubicBezTo>
                <a:cubicBezTo>
                  <a:pt x="1" y="173"/>
                  <a:pt x="355" y="955"/>
                  <a:pt x="1091" y="955"/>
                </a:cubicBezTo>
                <a:cubicBezTo>
                  <a:pt x="1108" y="955"/>
                  <a:pt x="1125" y="954"/>
                  <a:pt x="1142" y="953"/>
                </a:cubicBezTo>
                <a:cubicBezTo>
                  <a:pt x="1912" y="913"/>
                  <a:pt x="2195" y="65"/>
                  <a:pt x="2195" y="65"/>
                </a:cubicBezTo>
                <a:cubicBezTo>
                  <a:pt x="1980" y="18"/>
                  <a:pt x="1806" y="0"/>
                  <a:pt x="1665" y="0"/>
                </a:cubicBezTo>
                <a:close/>
              </a:path>
            </a:pathLst>
          </a:custGeom>
          <a:solidFill>
            <a:srgbClr val="A5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5"/>
          <p:cNvSpPr/>
          <p:nvPr/>
        </p:nvSpPr>
        <p:spPr>
          <a:xfrm>
            <a:off x="4335116" y="1513417"/>
            <a:ext cx="220378" cy="139768"/>
          </a:xfrm>
          <a:custGeom>
            <a:rect b="b" l="l" r="r" t="t"/>
            <a:pathLst>
              <a:path extrusionOk="0" h="2502" w="3945">
                <a:moveTo>
                  <a:pt x="3218" y="0"/>
                </a:moveTo>
                <a:cubicBezTo>
                  <a:pt x="1" y="0"/>
                  <a:pt x="1015" y="2501"/>
                  <a:pt x="1015" y="2501"/>
                </a:cubicBezTo>
                <a:cubicBezTo>
                  <a:pt x="3945" y="1380"/>
                  <a:pt x="3847" y="29"/>
                  <a:pt x="3847" y="29"/>
                </a:cubicBezTo>
                <a:cubicBezTo>
                  <a:pt x="3621" y="9"/>
                  <a:pt x="3412" y="0"/>
                  <a:pt x="321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5"/>
          <p:cNvSpPr/>
          <p:nvPr/>
        </p:nvSpPr>
        <p:spPr>
          <a:xfrm>
            <a:off x="4550015" y="1508390"/>
            <a:ext cx="204122" cy="128372"/>
          </a:xfrm>
          <a:custGeom>
            <a:rect b="b" l="l" r="r" t="t"/>
            <a:pathLst>
              <a:path extrusionOk="0" h="2298" w="3654">
                <a:moveTo>
                  <a:pt x="1118" y="0"/>
                </a:moveTo>
                <a:cubicBezTo>
                  <a:pt x="798" y="0"/>
                  <a:pt x="428" y="37"/>
                  <a:pt x="0" y="119"/>
                </a:cubicBezTo>
                <a:cubicBezTo>
                  <a:pt x="0" y="119"/>
                  <a:pt x="41" y="1470"/>
                  <a:pt x="3001" y="2298"/>
                </a:cubicBezTo>
                <a:cubicBezTo>
                  <a:pt x="3001" y="2298"/>
                  <a:pt x="3654" y="0"/>
                  <a:pt x="111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5"/>
          <p:cNvSpPr/>
          <p:nvPr/>
        </p:nvSpPr>
        <p:spPr>
          <a:xfrm>
            <a:off x="4581297" y="1842050"/>
            <a:ext cx="81615" cy="28993"/>
          </a:xfrm>
          <a:custGeom>
            <a:rect b="b" l="l" r="r" t="t"/>
            <a:pathLst>
              <a:path extrusionOk="0" h="519" w="1461">
                <a:moveTo>
                  <a:pt x="1392" y="1"/>
                </a:moveTo>
                <a:cubicBezTo>
                  <a:pt x="1385" y="1"/>
                  <a:pt x="1379" y="2"/>
                  <a:pt x="1373" y="4"/>
                </a:cubicBezTo>
                <a:cubicBezTo>
                  <a:pt x="1368" y="10"/>
                  <a:pt x="669" y="276"/>
                  <a:pt x="52" y="405"/>
                </a:cubicBezTo>
                <a:cubicBezTo>
                  <a:pt x="21" y="411"/>
                  <a:pt x="0" y="442"/>
                  <a:pt x="5" y="473"/>
                </a:cubicBezTo>
                <a:cubicBezTo>
                  <a:pt x="11" y="503"/>
                  <a:pt x="36" y="518"/>
                  <a:pt x="67" y="518"/>
                </a:cubicBezTo>
                <a:lnTo>
                  <a:pt x="73" y="518"/>
                </a:lnTo>
                <a:cubicBezTo>
                  <a:pt x="699" y="390"/>
                  <a:pt x="1409" y="117"/>
                  <a:pt x="1413" y="112"/>
                </a:cubicBezTo>
                <a:cubicBezTo>
                  <a:pt x="1444" y="103"/>
                  <a:pt x="1460" y="66"/>
                  <a:pt x="1449" y="35"/>
                </a:cubicBezTo>
                <a:cubicBezTo>
                  <a:pt x="1437" y="15"/>
                  <a:pt x="1416" y="1"/>
                  <a:pt x="139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5"/>
          <p:cNvSpPr/>
          <p:nvPr/>
        </p:nvSpPr>
        <p:spPr>
          <a:xfrm>
            <a:off x="4172225" y="2041476"/>
            <a:ext cx="977538" cy="1405445"/>
          </a:xfrm>
          <a:custGeom>
            <a:rect b="b" l="l" r="r" t="t"/>
            <a:pathLst>
              <a:path extrusionOk="0" h="25159" w="17499">
                <a:moveTo>
                  <a:pt x="8843" y="1"/>
                </a:moveTo>
                <a:cubicBezTo>
                  <a:pt x="6174" y="1"/>
                  <a:pt x="2815" y="635"/>
                  <a:pt x="1" y="3156"/>
                </a:cubicBezTo>
                <a:cubicBezTo>
                  <a:pt x="1" y="3156"/>
                  <a:pt x="6830" y="15828"/>
                  <a:pt x="14338" y="24703"/>
                </a:cubicBezTo>
                <a:cubicBezTo>
                  <a:pt x="14605" y="25017"/>
                  <a:pt x="14960" y="25159"/>
                  <a:pt x="15310" y="25159"/>
                </a:cubicBezTo>
                <a:cubicBezTo>
                  <a:pt x="15947" y="25159"/>
                  <a:pt x="16568" y="24692"/>
                  <a:pt x="16615" y="23943"/>
                </a:cubicBezTo>
                <a:cubicBezTo>
                  <a:pt x="17498" y="9009"/>
                  <a:pt x="13546" y="653"/>
                  <a:pt x="13546" y="653"/>
                </a:cubicBezTo>
                <a:cubicBezTo>
                  <a:pt x="13546" y="653"/>
                  <a:pt x="11549" y="1"/>
                  <a:pt x="8843" y="1"/>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5"/>
          <p:cNvSpPr/>
          <p:nvPr/>
        </p:nvSpPr>
        <p:spPr>
          <a:xfrm>
            <a:off x="4868369" y="2514734"/>
            <a:ext cx="167699" cy="211775"/>
          </a:xfrm>
          <a:custGeom>
            <a:rect b="b" l="l" r="r" t="t"/>
            <a:pathLst>
              <a:path extrusionOk="0" h="3791" w="3002">
                <a:moveTo>
                  <a:pt x="1049" y="147"/>
                </a:moveTo>
                <a:lnTo>
                  <a:pt x="2868" y="1540"/>
                </a:lnTo>
                <a:lnTo>
                  <a:pt x="1958" y="3641"/>
                </a:lnTo>
                <a:lnTo>
                  <a:pt x="134" y="2305"/>
                </a:lnTo>
                <a:lnTo>
                  <a:pt x="1049" y="147"/>
                </a:lnTo>
                <a:close/>
                <a:moveTo>
                  <a:pt x="1026" y="1"/>
                </a:moveTo>
                <a:cubicBezTo>
                  <a:pt x="1021" y="1"/>
                  <a:pt x="1017" y="2"/>
                  <a:pt x="1013" y="3"/>
                </a:cubicBezTo>
                <a:cubicBezTo>
                  <a:pt x="992" y="8"/>
                  <a:pt x="982" y="18"/>
                  <a:pt x="971" y="34"/>
                </a:cubicBezTo>
                <a:lnTo>
                  <a:pt x="10" y="2299"/>
                </a:lnTo>
                <a:cubicBezTo>
                  <a:pt x="0" y="2325"/>
                  <a:pt x="5" y="2351"/>
                  <a:pt x="26" y="2367"/>
                </a:cubicBezTo>
                <a:lnTo>
                  <a:pt x="1948" y="3779"/>
                </a:lnTo>
                <a:cubicBezTo>
                  <a:pt x="1958" y="3785"/>
                  <a:pt x="1969" y="3790"/>
                  <a:pt x="1984" y="3790"/>
                </a:cubicBezTo>
                <a:lnTo>
                  <a:pt x="1995" y="3790"/>
                </a:lnTo>
                <a:cubicBezTo>
                  <a:pt x="2014" y="3785"/>
                  <a:pt x="2025" y="3769"/>
                  <a:pt x="2035" y="3755"/>
                </a:cubicBezTo>
                <a:lnTo>
                  <a:pt x="2991" y="1545"/>
                </a:lnTo>
                <a:cubicBezTo>
                  <a:pt x="3001" y="1519"/>
                  <a:pt x="2996" y="1493"/>
                  <a:pt x="2970" y="1478"/>
                </a:cubicBezTo>
                <a:lnTo>
                  <a:pt x="1064" y="13"/>
                </a:lnTo>
                <a:cubicBezTo>
                  <a:pt x="1053" y="6"/>
                  <a:pt x="1039" y="1"/>
                  <a:pt x="102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5"/>
          <p:cNvSpPr/>
          <p:nvPr/>
        </p:nvSpPr>
        <p:spPr>
          <a:xfrm>
            <a:off x="4907081" y="2564730"/>
            <a:ext cx="89603" cy="111837"/>
          </a:xfrm>
          <a:custGeom>
            <a:rect b="b" l="l" r="r" t="t"/>
            <a:pathLst>
              <a:path extrusionOk="0" h="2002" w="1604">
                <a:moveTo>
                  <a:pt x="586" y="151"/>
                </a:moveTo>
                <a:lnTo>
                  <a:pt x="1471" y="830"/>
                </a:lnTo>
                <a:lnTo>
                  <a:pt x="1024" y="1852"/>
                </a:lnTo>
                <a:lnTo>
                  <a:pt x="135" y="1200"/>
                </a:lnTo>
                <a:lnTo>
                  <a:pt x="586" y="151"/>
                </a:lnTo>
                <a:close/>
                <a:moveTo>
                  <a:pt x="559" y="0"/>
                </a:moveTo>
                <a:cubicBezTo>
                  <a:pt x="554" y="0"/>
                  <a:pt x="550" y="1"/>
                  <a:pt x="546" y="2"/>
                </a:cubicBezTo>
                <a:cubicBezTo>
                  <a:pt x="531" y="7"/>
                  <a:pt x="515" y="17"/>
                  <a:pt x="510" y="38"/>
                </a:cubicBezTo>
                <a:lnTo>
                  <a:pt x="12" y="1200"/>
                </a:lnTo>
                <a:cubicBezTo>
                  <a:pt x="1" y="1219"/>
                  <a:pt x="12" y="1250"/>
                  <a:pt x="31" y="1266"/>
                </a:cubicBezTo>
                <a:lnTo>
                  <a:pt x="1018" y="1990"/>
                </a:lnTo>
                <a:cubicBezTo>
                  <a:pt x="1029" y="1996"/>
                  <a:pt x="1039" y="2001"/>
                  <a:pt x="1055" y="2001"/>
                </a:cubicBezTo>
                <a:lnTo>
                  <a:pt x="1065" y="2001"/>
                </a:lnTo>
                <a:cubicBezTo>
                  <a:pt x="1080" y="1996"/>
                  <a:pt x="1096" y="1980"/>
                  <a:pt x="1106" y="1965"/>
                </a:cubicBezTo>
                <a:lnTo>
                  <a:pt x="1594" y="835"/>
                </a:lnTo>
                <a:cubicBezTo>
                  <a:pt x="1604" y="809"/>
                  <a:pt x="1599" y="778"/>
                  <a:pt x="1579" y="763"/>
                </a:cubicBezTo>
                <a:lnTo>
                  <a:pt x="597" y="12"/>
                </a:lnTo>
                <a:cubicBezTo>
                  <a:pt x="586" y="5"/>
                  <a:pt x="572" y="0"/>
                  <a:pt x="55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5"/>
          <p:cNvSpPr/>
          <p:nvPr/>
        </p:nvSpPr>
        <p:spPr>
          <a:xfrm>
            <a:off x="5024837" y="2847166"/>
            <a:ext cx="167643" cy="211886"/>
          </a:xfrm>
          <a:custGeom>
            <a:rect b="b" l="l" r="r" t="t"/>
            <a:pathLst>
              <a:path extrusionOk="0" h="3793" w="3001">
                <a:moveTo>
                  <a:pt x="1054" y="152"/>
                </a:moveTo>
                <a:lnTo>
                  <a:pt x="2868" y="1544"/>
                </a:lnTo>
                <a:lnTo>
                  <a:pt x="1958" y="3646"/>
                </a:lnTo>
                <a:lnTo>
                  <a:pt x="133" y="2305"/>
                </a:lnTo>
                <a:lnTo>
                  <a:pt x="1054" y="152"/>
                </a:lnTo>
                <a:close/>
                <a:moveTo>
                  <a:pt x="1026" y="1"/>
                </a:moveTo>
                <a:cubicBezTo>
                  <a:pt x="1021" y="1"/>
                  <a:pt x="1017" y="1"/>
                  <a:pt x="1013" y="3"/>
                </a:cubicBezTo>
                <a:cubicBezTo>
                  <a:pt x="997" y="8"/>
                  <a:pt x="982" y="17"/>
                  <a:pt x="976" y="38"/>
                </a:cubicBezTo>
                <a:lnTo>
                  <a:pt x="10" y="2299"/>
                </a:lnTo>
                <a:cubicBezTo>
                  <a:pt x="0" y="2325"/>
                  <a:pt x="5" y="2356"/>
                  <a:pt x="31" y="2372"/>
                </a:cubicBezTo>
                <a:lnTo>
                  <a:pt x="1948" y="3779"/>
                </a:lnTo>
                <a:cubicBezTo>
                  <a:pt x="1955" y="3787"/>
                  <a:pt x="1966" y="3792"/>
                  <a:pt x="1975" y="3792"/>
                </a:cubicBezTo>
                <a:cubicBezTo>
                  <a:pt x="1978" y="3792"/>
                  <a:pt x="1981" y="3792"/>
                  <a:pt x="1983" y="3790"/>
                </a:cubicBezTo>
                <a:lnTo>
                  <a:pt x="1999" y="3790"/>
                </a:lnTo>
                <a:cubicBezTo>
                  <a:pt x="2014" y="3785"/>
                  <a:pt x="2030" y="3774"/>
                  <a:pt x="2035" y="3759"/>
                </a:cubicBezTo>
                <a:lnTo>
                  <a:pt x="2991" y="1549"/>
                </a:lnTo>
                <a:cubicBezTo>
                  <a:pt x="3001" y="1523"/>
                  <a:pt x="2996" y="1493"/>
                  <a:pt x="2975" y="1478"/>
                </a:cubicBezTo>
                <a:lnTo>
                  <a:pt x="1063" y="13"/>
                </a:lnTo>
                <a:cubicBezTo>
                  <a:pt x="1053" y="5"/>
                  <a:pt x="1038" y="1"/>
                  <a:pt x="102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5"/>
          <p:cNvSpPr/>
          <p:nvPr/>
        </p:nvSpPr>
        <p:spPr>
          <a:xfrm>
            <a:off x="5063828" y="2897218"/>
            <a:ext cx="89324" cy="112004"/>
          </a:xfrm>
          <a:custGeom>
            <a:rect b="b" l="l" r="r" t="t"/>
            <a:pathLst>
              <a:path extrusionOk="0" h="2005" w="1599">
                <a:moveTo>
                  <a:pt x="581" y="150"/>
                </a:moveTo>
                <a:lnTo>
                  <a:pt x="1466" y="828"/>
                </a:lnTo>
                <a:lnTo>
                  <a:pt x="1024" y="1856"/>
                </a:lnTo>
                <a:lnTo>
                  <a:pt x="135" y="1203"/>
                </a:lnTo>
                <a:lnTo>
                  <a:pt x="581" y="150"/>
                </a:lnTo>
                <a:close/>
                <a:moveTo>
                  <a:pt x="541" y="1"/>
                </a:moveTo>
                <a:cubicBezTo>
                  <a:pt x="524" y="6"/>
                  <a:pt x="510" y="22"/>
                  <a:pt x="505" y="37"/>
                </a:cubicBezTo>
                <a:lnTo>
                  <a:pt x="11" y="1198"/>
                </a:lnTo>
                <a:cubicBezTo>
                  <a:pt x="0" y="1224"/>
                  <a:pt x="6" y="1255"/>
                  <a:pt x="26" y="1270"/>
                </a:cubicBezTo>
                <a:lnTo>
                  <a:pt x="1013" y="1989"/>
                </a:lnTo>
                <a:cubicBezTo>
                  <a:pt x="1024" y="2000"/>
                  <a:pt x="1039" y="2005"/>
                  <a:pt x="1049" y="2005"/>
                </a:cubicBezTo>
                <a:cubicBezTo>
                  <a:pt x="1055" y="2005"/>
                  <a:pt x="1060" y="2000"/>
                  <a:pt x="1060" y="2000"/>
                </a:cubicBezTo>
                <a:cubicBezTo>
                  <a:pt x="1079" y="1995"/>
                  <a:pt x="1096" y="1984"/>
                  <a:pt x="1100" y="1969"/>
                </a:cubicBezTo>
                <a:lnTo>
                  <a:pt x="1589" y="833"/>
                </a:lnTo>
                <a:cubicBezTo>
                  <a:pt x="1599" y="807"/>
                  <a:pt x="1594" y="782"/>
                  <a:pt x="1573" y="767"/>
                </a:cubicBezTo>
                <a:lnTo>
                  <a:pt x="592" y="11"/>
                </a:lnTo>
                <a:cubicBezTo>
                  <a:pt x="576" y="1"/>
                  <a:pt x="561" y="1"/>
                  <a:pt x="54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5"/>
          <p:cNvSpPr/>
          <p:nvPr/>
        </p:nvSpPr>
        <p:spPr>
          <a:xfrm>
            <a:off x="4865185" y="3059887"/>
            <a:ext cx="168034" cy="211719"/>
          </a:xfrm>
          <a:custGeom>
            <a:rect b="b" l="l" r="r" t="t"/>
            <a:pathLst>
              <a:path extrusionOk="0" h="3790" w="3008">
                <a:moveTo>
                  <a:pt x="1054" y="151"/>
                </a:moveTo>
                <a:lnTo>
                  <a:pt x="2873" y="1539"/>
                </a:lnTo>
                <a:lnTo>
                  <a:pt x="1964" y="3640"/>
                </a:lnTo>
                <a:lnTo>
                  <a:pt x="140" y="2305"/>
                </a:lnTo>
                <a:lnTo>
                  <a:pt x="1054" y="151"/>
                </a:lnTo>
                <a:close/>
                <a:moveTo>
                  <a:pt x="1031" y="0"/>
                </a:moveTo>
                <a:cubicBezTo>
                  <a:pt x="1027" y="0"/>
                  <a:pt x="1022" y="1"/>
                  <a:pt x="1018" y="2"/>
                </a:cubicBezTo>
                <a:cubicBezTo>
                  <a:pt x="997" y="8"/>
                  <a:pt x="987" y="18"/>
                  <a:pt x="977" y="33"/>
                </a:cubicBezTo>
                <a:lnTo>
                  <a:pt x="17" y="2300"/>
                </a:lnTo>
                <a:cubicBezTo>
                  <a:pt x="1" y="2326"/>
                  <a:pt x="11" y="2351"/>
                  <a:pt x="31" y="2371"/>
                </a:cubicBezTo>
                <a:lnTo>
                  <a:pt x="1953" y="3780"/>
                </a:lnTo>
                <a:cubicBezTo>
                  <a:pt x="1964" y="3785"/>
                  <a:pt x="1974" y="3789"/>
                  <a:pt x="1990" y="3789"/>
                </a:cubicBezTo>
                <a:lnTo>
                  <a:pt x="2000" y="3789"/>
                </a:lnTo>
                <a:cubicBezTo>
                  <a:pt x="2021" y="3785"/>
                  <a:pt x="2031" y="3770"/>
                  <a:pt x="2041" y="3754"/>
                </a:cubicBezTo>
                <a:lnTo>
                  <a:pt x="2996" y="1544"/>
                </a:lnTo>
                <a:cubicBezTo>
                  <a:pt x="3007" y="1524"/>
                  <a:pt x="3001" y="1493"/>
                  <a:pt x="2977" y="1477"/>
                </a:cubicBezTo>
                <a:lnTo>
                  <a:pt x="1065" y="13"/>
                </a:lnTo>
                <a:cubicBezTo>
                  <a:pt x="1057" y="5"/>
                  <a:pt x="1044" y="0"/>
                  <a:pt x="103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5"/>
          <p:cNvSpPr/>
          <p:nvPr/>
        </p:nvSpPr>
        <p:spPr>
          <a:xfrm>
            <a:off x="4904232" y="3109827"/>
            <a:ext cx="89659" cy="111837"/>
          </a:xfrm>
          <a:custGeom>
            <a:rect b="b" l="l" r="r" t="t"/>
            <a:pathLst>
              <a:path extrusionOk="0" h="2002" w="1605">
                <a:moveTo>
                  <a:pt x="582" y="151"/>
                </a:moveTo>
                <a:lnTo>
                  <a:pt x="1470" y="830"/>
                </a:lnTo>
                <a:lnTo>
                  <a:pt x="1023" y="1852"/>
                </a:lnTo>
                <a:lnTo>
                  <a:pt x="134" y="1200"/>
                </a:lnTo>
                <a:lnTo>
                  <a:pt x="582" y="151"/>
                </a:lnTo>
                <a:close/>
                <a:moveTo>
                  <a:pt x="558" y="0"/>
                </a:moveTo>
                <a:cubicBezTo>
                  <a:pt x="554" y="0"/>
                  <a:pt x="549" y="1"/>
                  <a:pt x="545" y="2"/>
                </a:cubicBezTo>
                <a:cubicBezTo>
                  <a:pt x="530" y="8"/>
                  <a:pt x="514" y="18"/>
                  <a:pt x="504" y="39"/>
                </a:cubicBezTo>
                <a:lnTo>
                  <a:pt x="11" y="1200"/>
                </a:lnTo>
                <a:cubicBezTo>
                  <a:pt x="1" y="1226"/>
                  <a:pt x="11" y="1251"/>
                  <a:pt x="32" y="1266"/>
                </a:cubicBezTo>
                <a:lnTo>
                  <a:pt x="1013" y="1991"/>
                </a:lnTo>
                <a:cubicBezTo>
                  <a:pt x="1028" y="2001"/>
                  <a:pt x="1038" y="2001"/>
                  <a:pt x="1054" y="2001"/>
                </a:cubicBezTo>
                <a:lnTo>
                  <a:pt x="1064" y="2001"/>
                </a:lnTo>
                <a:cubicBezTo>
                  <a:pt x="1080" y="1996"/>
                  <a:pt x="1095" y="1987"/>
                  <a:pt x="1100" y="1966"/>
                </a:cubicBezTo>
                <a:lnTo>
                  <a:pt x="1593" y="835"/>
                </a:lnTo>
                <a:cubicBezTo>
                  <a:pt x="1604" y="810"/>
                  <a:pt x="1599" y="784"/>
                  <a:pt x="1578" y="763"/>
                </a:cubicBezTo>
                <a:lnTo>
                  <a:pt x="597" y="13"/>
                </a:lnTo>
                <a:cubicBezTo>
                  <a:pt x="586" y="5"/>
                  <a:pt x="571" y="0"/>
                  <a:pt x="55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5"/>
          <p:cNvSpPr/>
          <p:nvPr/>
        </p:nvSpPr>
        <p:spPr>
          <a:xfrm>
            <a:off x="4962551" y="2362735"/>
            <a:ext cx="82732" cy="105692"/>
          </a:xfrm>
          <a:custGeom>
            <a:rect b="b" l="l" r="r" t="t"/>
            <a:pathLst>
              <a:path extrusionOk="0" h="1892" w="1481">
                <a:moveTo>
                  <a:pt x="468" y="1"/>
                </a:moveTo>
                <a:lnTo>
                  <a:pt x="0" y="1187"/>
                </a:lnTo>
                <a:lnTo>
                  <a:pt x="1012" y="1891"/>
                </a:lnTo>
                <a:lnTo>
                  <a:pt x="1480" y="735"/>
                </a:lnTo>
                <a:lnTo>
                  <a:pt x="468" y="1"/>
                </a:ln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25"/>
          <p:cNvSpPr/>
          <p:nvPr/>
        </p:nvSpPr>
        <p:spPr>
          <a:xfrm>
            <a:off x="4952217" y="2790746"/>
            <a:ext cx="60890" cy="78096"/>
          </a:xfrm>
          <a:custGeom>
            <a:rect b="b" l="l" r="r" t="t"/>
            <a:pathLst>
              <a:path extrusionOk="0" h="1398" w="1090">
                <a:moveTo>
                  <a:pt x="344" y="0"/>
                </a:moveTo>
                <a:lnTo>
                  <a:pt x="0" y="879"/>
                </a:lnTo>
                <a:lnTo>
                  <a:pt x="745" y="1397"/>
                </a:lnTo>
                <a:lnTo>
                  <a:pt x="1089" y="545"/>
                </a:lnTo>
                <a:lnTo>
                  <a:pt x="344" y="0"/>
                </a:ln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25"/>
          <p:cNvSpPr/>
          <p:nvPr/>
        </p:nvSpPr>
        <p:spPr>
          <a:xfrm>
            <a:off x="5060979" y="3246631"/>
            <a:ext cx="82732" cy="105636"/>
          </a:xfrm>
          <a:custGeom>
            <a:rect b="b" l="l" r="r" t="t"/>
            <a:pathLst>
              <a:path extrusionOk="0" h="1891" w="1481">
                <a:moveTo>
                  <a:pt x="468" y="0"/>
                </a:moveTo>
                <a:lnTo>
                  <a:pt x="1" y="1186"/>
                </a:lnTo>
                <a:lnTo>
                  <a:pt x="1013" y="1891"/>
                </a:lnTo>
                <a:lnTo>
                  <a:pt x="1481" y="735"/>
                </a:lnTo>
                <a:lnTo>
                  <a:pt x="468" y="0"/>
                </a:ln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5"/>
          <p:cNvSpPr/>
          <p:nvPr/>
        </p:nvSpPr>
        <p:spPr>
          <a:xfrm>
            <a:off x="4276127" y="1981760"/>
            <a:ext cx="573373" cy="750736"/>
          </a:xfrm>
          <a:custGeom>
            <a:rect b="b" l="l" r="r" t="t"/>
            <a:pathLst>
              <a:path extrusionOk="0" h="13439" w="10264">
                <a:moveTo>
                  <a:pt x="10263" y="0"/>
                </a:moveTo>
                <a:lnTo>
                  <a:pt x="1" y="520"/>
                </a:lnTo>
                <a:cubicBezTo>
                  <a:pt x="1" y="520"/>
                  <a:pt x="3572" y="7632"/>
                  <a:pt x="1701" y="13439"/>
                </a:cubicBezTo>
                <a:lnTo>
                  <a:pt x="9246" y="13059"/>
                </a:lnTo>
                <a:cubicBezTo>
                  <a:pt x="9246" y="13059"/>
                  <a:pt x="8736" y="7592"/>
                  <a:pt x="10263" y="0"/>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5"/>
          <p:cNvSpPr/>
          <p:nvPr/>
        </p:nvSpPr>
        <p:spPr>
          <a:xfrm>
            <a:off x="4725420" y="1935227"/>
            <a:ext cx="579573" cy="520583"/>
          </a:xfrm>
          <a:custGeom>
            <a:rect b="b" l="l" r="r" t="t"/>
            <a:pathLst>
              <a:path extrusionOk="0" h="9319" w="10375">
                <a:moveTo>
                  <a:pt x="8439" y="1"/>
                </a:moveTo>
                <a:cubicBezTo>
                  <a:pt x="7472" y="2144"/>
                  <a:pt x="6362" y="5119"/>
                  <a:pt x="6362" y="5119"/>
                </a:cubicBezTo>
                <a:cubicBezTo>
                  <a:pt x="5057" y="1086"/>
                  <a:pt x="2287" y="309"/>
                  <a:pt x="2287" y="309"/>
                </a:cubicBezTo>
                <a:cubicBezTo>
                  <a:pt x="2252" y="307"/>
                  <a:pt x="2219" y="306"/>
                  <a:pt x="2185" y="306"/>
                </a:cubicBezTo>
                <a:cubicBezTo>
                  <a:pt x="1410" y="306"/>
                  <a:pt x="956" y="901"/>
                  <a:pt x="956" y="901"/>
                </a:cubicBezTo>
                <a:cubicBezTo>
                  <a:pt x="0" y="2073"/>
                  <a:pt x="1300" y="4405"/>
                  <a:pt x="1300" y="4405"/>
                </a:cubicBezTo>
                <a:cubicBezTo>
                  <a:pt x="3283" y="7057"/>
                  <a:pt x="4147" y="7900"/>
                  <a:pt x="5206" y="8856"/>
                </a:cubicBezTo>
                <a:cubicBezTo>
                  <a:pt x="5551" y="9168"/>
                  <a:pt x="5978" y="9318"/>
                  <a:pt x="6401" y="9318"/>
                </a:cubicBezTo>
                <a:cubicBezTo>
                  <a:pt x="6994" y="9318"/>
                  <a:pt x="7578" y="9023"/>
                  <a:pt x="7914" y="8465"/>
                </a:cubicBezTo>
                <a:cubicBezTo>
                  <a:pt x="10375" y="4385"/>
                  <a:pt x="10355" y="582"/>
                  <a:pt x="10355" y="582"/>
                </a:cubicBezTo>
                <a:cubicBezTo>
                  <a:pt x="9502" y="93"/>
                  <a:pt x="8439" y="1"/>
                  <a:pt x="8439"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5"/>
          <p:cNvSpPr/>
          <p:nvPr/>
        </p:nvSpPr>
        <p:spPr>
          <a:xfrm>
            <a:off x="5090809" y="1794401"/>
            <a:ext cx="225685" cy="254565"/>
          </a:xfrm>
          <a:custGeom>
            <a:rect b="b" l="l" r="r" t="t"/>
            <a:pathLst>
              <a:path extrusionOk="0" h="4557" w="4040">
                <a:moveTo>
                  <a:pt x="2135" y="1"/>
                </a:moveTo>
                <a:cubicBezTo>
                  <a:pt x="2049" y="1"/>
                  <a:pt x="1953" y="33"/>
                  <a:pt x="1841" y="112"/>
                </a:cubicBezTo>
                <a:cubicBezTo>
                  <a:pt x="1841" y="112"/>
                  <a:pt x="1583" y="251"/>
                  <a:pt x="1589" y="487"/>
                </a:cubicBezTo>
                <a:cubicBezTo>
                  <a:pt x="1589" y="487"/>
                  <a:pt x="1528" y="468"/>
                  <a:pt x="1440" y="468"/>
                </a:cubicBezTo>
                <a:cubicBezTo>
                  <a:pt x="1327" y="468"/>
                  <a:pt x="1171" y="499"/>
                  <a:pt x="1049" y="641"/>
                </a:cubicBezTo>
                <a:cubicBezTo>
                  <a:pt x="838" y="894"/>
                  <a:pt x="957" y="1125"/>
                  <a:pt x="957" y="1125"/>
                </a:cubicBezTo>
                <a:cubicBezTo>
                  <a:pt x="957" y="1125"/>
                  <a:pt x="863" y="1058"/>
                  <a:pt x="742" y="1058"/>
                </a:cubicBezTo>
                <a:cubicBezTo>
                  <a:pt x="670" y="1058"/>
                  <a:pt x="588" y="1081"/>
                  <a:pt x="510" y="1155"/>
                </a:cubicBezTo>
                <a:cubicBezTo>
                  <a:pt x="294" y="1361"/>
                  <a:pt x="217" y="1546"/>
                  <a:pt x="418" y="1798"/>
                </a:cubicBezTo>
                <a:cubicBezTo>
                  <a:pt x="418" y="1798"/>
                  <a:pt x="1" y="2270"/>
                  <a:pt x="309" y="2723"/>
                </a:cubicBezTo>
                <a:cubicBezTo>
                  <a:pt x="613" y="3181"/>
                  <a:pt x="2354" y="4557"/>
                  <a:pt x="2354" y="4557"/>
                </a:cubicBezTo>
                <a:cubicBezTo>
                  <a:pt x="2354" y="4557"/>
                  <a:pt x="2750" y="4506"/>
                  <a:pt x="3243" y="3992"/>
                </a:cubicBezTo>
                <a:cubicBezTo>
                  <a:pt x="3758" y="3458"/>
                  <a:pt x="4025" y="2728"/>
                  <a:pt x="4035" y="1983"/>
                </a:cubicBezTo>
                <a:cubicBezTo>
                  <a:pt x="4040" y="1504"/>
                  <a:pt x="3809" y="970"/>
                  <a:pt x="3608" y="703"/>
                </a:cubicBezTo>
                <a:cubicBezTo>
                  <a:pt x="3432" y="465"/>
                  <a:pt x="3287" y="412"/>
                  <a:pt x="3161" y="412"/>
                </a:cubicBezTo>
                <a:cubicBezTo>
                  <a:pt x="3060" y="412"/>
                  <a:pt x="2971" y="447"/>
                  <a:pt x="2887" y="447"/>
                </a:cubicBezTo>
                <a:cubicBezTo>
                  <a:pt x="2840" y="447"/>
                  <a:pt x="2795" y="436"/>
                  <a:pt x="2750" y="401"/>
                </a:cubicBezTo>
                <a:cubicBezTo>
                  <a:pt x="2521" y="215"/>
                  <a:pt x="2358" y="1"/>
                  <a:pt x="2135"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5"/>
          <p:cNvSpPr/>
          <p:nvPr/>
        </p:nvSpPr>
        <p:spPr>
          <a:xfrm>
            <a:off x="5064443" y="2135882"/>
            <a:ext cx="51729" cy="119657"/>
          </a:xfrm>
          <a:custGeom>
            <a:rect b="b" l="l" r="r" t="t"/>
            <a:pathLst>
              <a:path extrusionOk="0" h="2142" w="926">
                <a:moveTo>
                  <a:pt x="858" y="1"/>
                </a:moveTo>
                <a:cubicBezTo>
                  <a:pt x="835" y="1"/>
                  <a:pt x="814" y="15"/>
                  <a:pt x="807" y="37"/>
                </a:cubicBezTo>
                <a:cubicBezTo>
                  <a:pt x="802" y="47"/>
                  <a:pt x="247" y="1348"/>
                  <a:pt x="10" y="2067"/>
                </a:cubicBezTo>
                <a:cubicBezTo>
                  <a:pt x="0" y="2098"/>
                  <a:pt x="20" y="2129"/>
                  <a:pt x="51" y="2139"/>
                </a:cubicBezTo>
                <a:cubicBezTo>
                  <a:pt x="55" y="2139"/>
                  <a:pt x="59" y="2141"/>
                  <a:pt x="64" y="2141"/>
                </a:cubicBezTo>
                <a:cubicBezTo>
                  <a:pt x="66" y="2141"/>
                  <a:pt x="69" y="2141"/>
                  <a:pt x="72" y="2139"/>
                </a:cubicBezTo>
                <a:cubicBezTo>
                  <a:pt x="93" y="2139"/>
                  <a:pt x="113" y="2124"/>
                  <a:pt x="124" y="2103"/>
                </a:cubicBezTo>
                <a:cubicBezTo>
                  <a:pt x="354" y="1384"/>
                  <a:pt x="904" y="94"/>
                  <a:pt x="914" y="84"/>
                </a:cubicBezTo>
                <a:cubicBezTo>
                  <a:pt x="925" y="53"/>
                  <a:pt x="909" y="16"/>
                  <a:pt x="883" y="7"/>
                </a:cubicBezTo>
                <a:cubicBezTo>
                  <a:pt x="875" y="3"/>
                  <a:pt x="867" y="1"/>
                  <a:pt x="85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5"/>
          <p:cNvSpPr/>
          <p:nvPr/>
        </p:nvSpPr>
        <p:spPr>
          <a:xfrm>
            <a:off x="5135331" y="2015109"/>
            <a:ext cx="165967" cy="332773"/>
          </a:xfrm>
          <a:custGeom>
            <a:rect b="b" l="l" r="r" t="t"/>
            <a:pathLst>
              <a:path extrusionOk="0" h="5957" w="2971">
                <a:moveTo>
                  <a:pt x="484" y="0"/>
                </a:moveTo>
                <a:cubicBezTo>
                  <a:pt x="119" y="807"/>
                  <a:pt x="1" y="1182"/>
                  <a:pt x="1" y="1182"/>
                </a:cubicBezTo>
                <a:cubicBezTo>
                  <a:pt x="869" y="4270"/>
                  <a:pt x="2662" y="5956"/>
                  <a:pt x="2662" y="5956"/>
                </a:cubicBezTo>
                <a:cubicBezTo>
                  <a:pt x="2970" y="4147"/>
                  <a:pt x="2863" y="776"/>
                  <a:pt x="2863" y="776"/>
                </a:cubicBezTo>
                <a:lnTo>
                  <a:pt x="2863" y="776"/>
                </a:lnTo>
                <a:cubicBezTo>
                  <a:pt x="2816" y="777"/>
                  <a:pt x="2770" y="778"/>
                  <a:pt x="2725" y="778"/>
                </a:cubicBezTo>
                <a:cubicBezTo>
                  <a:pt x="918" y="778"/>
                  <a:pt x="484" y="0"/>
                  <a:pt x="48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5"/>
          <p:cNvSpPr/>
          <p:nvPr/>
        </p:nvSpPr>
        <p:spPr>
          <a:xfrm>
            <a:off x="5154826" y="2003602"/>
            <a:ext cx="142449" cy="94631"/>
          </a:xfrm>
          <a:custGeom>
            <a:rect b="b" l="l" r="r" t="t"/>
            <a:pathLst>
              <a:path extrusionOk="0" h="1694" w="2550">
                <a:moveTo>
                  <a:pt x="221" y="0"/>
                </a:moveTo>
                <a:lnTo>
                  <a:pt x="1" y="504"/>
                </a:lnTo>
                <a:cubicBezTo>
                  <a:pt x="1" y="504"/>
                  <a:pt x="508" y="1694"/>
                  <a:pt x="2377" y="1694"/>
                </a:cubicBezTo>
                <a:cubicBezTo>
                  <a:pt x="2427" y="1694"/>
                  <a:pt x="2477" y="1693"/>
                  <a:pt x="2529" y="1691"/>
                </a:cubicBezTo>
                <a:lnTo>
                  <a:pt x="2550" y="745"/>
                </a:lnTo>
                <a:lnTo>
                  <a:pt x="2550" y="745"/>
                </a:lnTo>
                <a:cubicBezTo>
                  <a:pt x="2550" y="745"/>
                  <a:pt x="2529" y="746"/>
                  <a:pt x="2492" y="746"/>
                </a:cubicBezTo>
                <a:cubicBezTo>
                  <a:pt x="2225" y="746"/>
                  <a:pt x="1095" y="703"/>
                  <a:pt x="221" y="0"/>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5"/>
          <p:cNvSpPr/>
          <p:nvPr/>
        </p:nvSpPr>
        <p:spPr>
          <a:xfrm>
            <a:off x="5209961" y="2129067"/>
            <a:ext cx="63516" cy="80442"/>
          </a:xfrm>
          <a:custGeom>
            <a:rect b="b" l="l" r="r" t="t"/>
            <a:pathLst>
              <a:path extrusionOk="0" h="1440" w="1137">
                <a:moveTo>
                  <a:pt x="484" y="0"/>
                </a:moveTo>
                <a:lnTo>
                  <a:pt x="0" y="807"/>
                </a:lnTo>
                <a:lnTo>
                  <a:pt x="659" y="1440"/>
                </a:lnTo>
                <a:lnTo>
                  <a:pt x="1136" y="653"/>
                </a:lnTo>
                <a:lnTo>
                  <a:pt x="484" y="0"/>
                </a:ln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5"/>
          <p:cNvSpPr/>
          <p:nvPr/>
        </p:nvSpPr>
        <p:spPr>
          <a:xfrm>
            <a:off x="3845547" y="1985168"/>
            <a:ext cx="583931" cy="520192"/>
          </a:xfrm>
          <a:custGeom>
            <a:rect b="b" l="l" r="r" t="t"/>
            <a:pathLst>
              <a:path extrusionOk="0" h="9312" w="10453">
                <a:moveTo>
                  <a:pt x="8160" y="1"/>
                </a:moveTo>
                <a:cubicBezTo>
                  <a:pt x="8061" y="1"/>
                  <a:pt x="7958" y="9"/>
                  <a:pt x="7853" y="27"/>
                </a:cubicBezTo>
                <a:cubicBezTo>
                  <a:pt x="7853" y="27"/>
                  <a:pt x="5325" y="973"/>
                  <a:pt x="4430" y="5119"/>
                </a:cubicBezTo>
                <a:cubicBezTo>
                  <a:pt x="4430" y="5119"/>
                  <a:pt x="3027" y="2273"/>
                  <a:pt x="1850" y="233"/>
                </a:cubicBezTo>
                <a:cubicBezTo>
                  <a:pt x="1850" y="233"/>
                  <a:pt x="797" y="433"/>
                  <a:pt x="0" y="1009"/>
                </a:cubicBezTo>
                <a:cubicBezTo>
                  <a:pt x="0" y="1009"/>
                  <a:pt x="365" y="4791"/>
                  <a:pt x="3223" y="8604"/>
                </a:cubicBezTo>
                <a:cubicBezTo>
                  <a:pt x="3576" y="9073"/>
                  <a:pt x="4107" y="9312"/>
                  <a:pt x="4640" y="9312"/>
                </a:cubicBezTo>
                <a:cubicBezTo>
                  <a:pt x="5122" y="9312"/>
                  <a:pt x="5605" y="9117"/>
                  <a:pt x="5961" y="8722"/>
                </a:cubicBezTo>
                <a:cubicBezTo>
                  <a:pt x="6912" y="7659"/>
                  <a:pt x="7688" y="6739"/>
                  <a:pt x="9395" y="3897"/>
                </a:cubicBezTo>
                <a:cubicBezTo>
                  <a:pt x="9395" y="3897"/>
                  <a:pt x="10453" y="1445"/>
                  <a:pt x="9384" y="377"/>
                </a:cubicBezTo>
                <a:cubicBezTo>
                  <a:pt x="9384" y="377"/>
                  <a:pt x="8847" y="1"/>
                  <a:pt x="8160"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5"/>
          <p:cNvSpPr/>
          <p:nvPr/>
        </p:nvSpPr>
        <p:spPr>
          <a:xfrm>
            <a:off x="3823705" y="1859535"/>
            <a:ext cx="228589" cy="254621"/>
          </a:xfrm>
          <a:custGeom>
            <a:rect b="b" l="l" r="r" t="t"/>
            <a:pathLst>
              <a:path extrusionOk="0" h="4558" w="4092">
                <a:moveTo>
                  <a:pt x="1775" y="1"/>
                </a:moveTo>
                <a:cubicBezTo>
                  <a:pt x="1534" y="1"/>
                  <a:pt x="1389" y="245"/>
                  <a:pt x="1167" y="462"/>
                </a:cubicBezTo>
                <a:cubicBezTo>
                  <a:pt x="1117" y="512"/>
                  <a:pt x="1062" y="524"/>
                  <a:pt x="1002" y="524"/>
                </a:cubicBezTo>
                <a:cubicBezTo>
                  <a:pt x="944" y="524"/>
                  <a:pt x="882" y="513"/>
                  <a:pt x="815" y="513"/>
                </a:cubicBezTo>
                <a:cubicBezTo>
                  <a:pt x="676" y="513"/>
                  <a:pt x="519" y="560"/>
                  <a:pt x="346" y="853"/>
                </a:cubicBezTo>
                <a:cubicBezTo>
                  <a:pt x="176" y="1135"/>
                  <a:pt x="0" y="1690"/>
                  <a:pt x="52" y="2164"/>
                </a:cubicBezTo>
                <a:cubicBezTo>
                  <a:pt x="140" y="2909"/>
                  <a:pt x="474" y="3602"/>
                  <a:pt x="1044" y="4085"/>
                </a:cubicBezTo>
                <a:cubicBezTo>
                  <a:pt x="1584" y="4548"/>
                  <a:pt x="1985" y="4558"/>
                  <a:pt x="1985" y="4558"/>
                </a:cubicBezTo>
                <a:cubicBezTo>
                  <a:pt x="1985" y="4558"/>
                  <a:pt x="3577" y="3011"/>
                  <a:pt x="3835" y="2528"/>
                </a:cubicBezTo>
                <a:cubicBezTo>
                  <a:pt x="4091" y="2045"/>
                  <a:pt x="3634" y="1614"/>
                  <a:pt x="3634" y="1614"/>
                </a:cubicBezTo>
                <a:cubicBezTo>
                  <a:pt x="3804" y="1346"/>
                  <a:pt x="3711" y="1171"/>
                  <a:pt x="3480" y="986"/>
                </a:cubicBezTo>
                <a:cubicBezTo>
                  <a:pt x="3406" y="930"/>
                  <a:pt x="3333" y="910"/>
                  <a:pt x="3269" y="910"/>
                </a:cubicBezTo>
                <a:cubicBezTo>
                  <a:pt x="3130" y="910"/>
                  <a:pt x="3028" y="1002"/>
                  <a:pt x="3028" y="1002"/>
                </a:cubicBezTo>
                <a:cubicBezTo>
                  <a:pt x="3028" y="1002"/>
                  <a:pt x="3126" y="760"/>
                  <a:pt x="2884" y="530"/>
                </a:cubicBezTo>
                <a:cubicBezTo>
                  <a:pt x="2773" y="423"/>
                  <a:pt x="2645" y="395"/>
                  <a:pt x="2540" y="395"/>
                </a:cubicBezTo>
                <a:cubicBezTo>
                  <a:pt x="2422" y="395"/>
                  <a:pt x="2334" y="431"/>
                  <a:pt x="2334" y="431"/>
                </a:cubicBezTo>
                <a:cubicBezTo>
                  <a:pt x="2319" y="195"/>
                  <a:pt x="2046" y="87"/>
                  <a:pt x="2046" y="87"/>
                </a:cubicBezTo>
                <a:cubicBezTo>
                  <a:pt x="1942" y="26"/>
                  <a:pt x="1854" y="1"/>
                  <a:pt x="1775"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5"/>
          <p:cNvSpPr/>
          <p:nvPr/>
        </p:nvSpPr>
        <p:spPr>
          <a:xfrm>
            <a:off x="4047933" y="2186325"/>
            <a:ext cx="62063" cy="121389"/>
          </a:xfrm>
          <a:custGeom>
            <a:rect b="b" l="l" r="r" t="t"/>
            <a:pathLst>
              <a:path extrusionOk="0" h="2173" w="1111">
                <a:moveTo>
                  <a:pt x="70" y="1"/>
                </a:moveTo>
                <a:cubicBezTo>
                  <a:pt x="61" y="1"/>
                  <a:pt x="51" y="3"/>
                  <a:pt x="42" y="8"/>
                </a:cubicBezTo>
                <a:cubicBezTo>
                  <a:pt x="16" y="19"/>
                  <a:pt x="1" y="54"/>
                  <a:pt x="16" y="85"/>
                </a:cubicBezTo>
                <a:cubicBezTo>
                  <a:pt x="26" y="100"/>
                  <a:pt x="730" y="1518"/>
                  <a:pt x="992" y="2135"/>
                </a:cubicBezTo>
                <a:cubicBezTo>
                  <a:pt x="1002" y="2161"/>
                  <a:pt x="1028" y="2172"/>
                  <a:pt x="1049" y="2172"/>
                </a:cubicBezTo>
                <a:cubicBezTo>
                  <a:pt x="1054" y="2172"/>
                  <a:pt x="1064" y="2172"/>
                  <a:pt x="1069" y="2166"/>
                </a:cubicBezTo>
                <a:cubicBezTo>
                  <a:pt x="1100" y="2156"/>
                  <a:pt x="1111" y="2120"/>
                  <a:pt x="1100" y="2089"/>
                </a:cubicBezTo>
                <a:cubicBezTo>
                  <a:pt x="833" y="1468"/>
                  <a:pt x="129" y="49"/>
                  <a:pt x="118" y="33"/>
                </a:cubicBezTo>
                <a:cubicBezTo>
                  <a:pt x="111" y="12"/>
                  <a:pt x="92" y="1"/>
                  <a:pt x="7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5"/>
          <p:cNvSpPr/>
          <p:nvPr/>
        </p:nvSpPr>
        <p:spPr>
          <a:xfrm>
            <a:off x="3863311" y="2074490"/>
            <a:ext cx="161443" cy="343107"/>
          </a:xfrm>
          <a:custGeom>
            <a:rect b="b" l="l" r="r" t="t"/>
            <a:pathLst>
              <a:path extrusionOk="0" h="6142" w="2890">
                <a:moveTo>
                  <a:pt x="2293" y="0"/>
                </a:moveTo>
                <a:cubicBezTo>
                  <a:pt x="2293" y="0"/>
                  <a:pt x="1918" y="854"/>
                  <a:pt x="1" y="1008"/>
                </a:cubicBezTo>
                <a:cubicBezTo>
                  <a:pt x="1" y="1008"/>
                  <a:pt x="232" y="4374"/>
                  <a:pt x="721" y="6141"/>
                </a:cubicBezTo>
                <a:cubicBezTo>
                  <a:pt x="721" y="6141"/>
                  <a:pt x="2339" y="4281"/>
                  <a:pt x="2889" y="1126"/>
                </a:cubicBezTo>
                <a:cubicBezTo>
                  <a:pt x="2889" y="1126"/>
                  <a:pt x="2735" y="761"/>
                  <a:pt x="2293"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5"/>
          <p:cNvSpPr/>
          <p:nvPr/>
        </p:nvSpPr>
        <p:spPr>
          <a:xfrm>
            <a:off x="3852418" y="2063038"/>
            <a:ext cx="139042" cy="69605"/>
          </a:xfrm>
          <a:custGeom>
            <a:rect b="b" l="l" r="r" t="t"/>
            <a:pathLst>
              <a:path extrusionOk="0" h="1246" w="2489">
                <a:moveTo>
                  <a:pt x="2375" y="1"/>
                </a:moveTo>
                <a:cubicBezTo>
                  <a:pt x="2375" y="1"/>
                  <a:pt x="1624" y="489"/>
                  <a:pt x="718" y="489"/>
                </a:cubicBezTo>
                <a:cubicBezTo>
                  <a:pt x="486" y="489"/>
                  <a:pt x="243" y="457"/>
                  <a:pt x="1" y="376"/>
                </a:cubicBezTo>
                <a:lnTo>
                  <a:pt x="1" y="376"/>
                </a:lnTo>
                <a:lnTo>
                  <a:pt x="196" y="1213"/>
                </a:lnTo>
                <a:cubicBezTo>
                  <a:pt x="196" y="1213"/>
                  <a:pt x="346" y="1246"/>
                  <a:pt x="578" y="1246"/>
                </a:cubicBezTo>
                <a:cubicBezTo>
                  <a:pt x="1068" y="1246"/>
                  <a:pt x="1920" y="1101"/>
                  <a:pt x="2488" y="205"/>
                </a:cubicBezTo>
                <a:lnTo>
                  <a:pt x="2375" y="1"/>
                </a:ln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25"/>
          <p:cNvSpPr/>
          <p:nvPr/>
        </p:nvSpPr>
        <p:spPr>
          <a:xfrm>
            <a:off x="3897219" y="2174370"/>
            <a:ext cx="63236" cy="80498"/>
          </a:xfrm>
          <a:custGeom>
            <a:rect b="b" l="l" r="r" t="t"/>
            <a:pathLst>
              <a:path extrusionOk="0" h="1441" w="1132">
                <a:moveTo>
                  <a:pt x="463" y="1"/>
                </a:moveTo>
                <a:lnTo>
                  <a:pt x="0" y="818"/>
                </a:lnTo>
                <a:lnTo>
                  <a:pt x="669" y="1440"/>
                </a:lnTo>
                <a:lnTo>
                  <a:pt x="1131" y="638"/>
                </a:lnTo>
                <a:lnTo>
                  <a:pt x="463" y="1"/>
                </a:ln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25"/>
          <p:cNvSpPr/>
          <p:nvPr/>
        </p:nvSpPr>
        <p:spPr>
          <a:xfrm>
            <a:off x="4619451" y="2641037"/>
            <a:ext cx="418298" cy="1431477"/>
          </a:xfrm>
          <a:custGeom>
            <a:rect b="b" l="l" r="r" t="t"/>
            <a:pathLst>
              <a:path extrusionOk="0" h="25625" w="7488">
                <a:moveTo>
                  <a:pt x="1838" y="0"/>
                </a:moveTo>
                <a:cubicBezTo>
                  <a:pt x="1066" y="0"/>
                  <a:pt x="515" y="1003"/>
                  <a:pt x="407" y="3333"/>
                </a:cubicBezTo>
                <a:cubicBezTo>
                  <a:pt x="104" y="9819"/>
                  <a:pt x="1727" y="13050"/>
                  <a:pt x="1727" y="13050"/>
                </a:cubicBezTo>
                <a:cubicBezTo>
                  <a:pt x="0" y="15317"/>
                  <a:pt x="26" y="24094"/>
                  <a:pt x="26" y="24094"/>
                </a:cubicBezTo>
                <a:cubicBezTo>
                  <a:pt x="555" y="25167"/>
                  <a:pt x="1717" y="25625"/>
                  <a:pt x="1717" y="25625"/>
                </a:cubicBezTo>
                <a:cubicBezTo>
                  <a:pt x="4461" y="19284"/>
                  <a:pt x="5818" y="13975"/>
                  <a:pt x="5818" y="13975"/>
                </a:cubicBezTo>
                <a:cubicBezTo>
                  <a:pt x="7488" y="7331"/>
                  <a:pt x="3757" y="1426"/>
                  <a:pt x="3757" y="1426"/>
                </a:cubicBezTo>
                <a:cubicBezTo>
                  <a:pt x="3058" y="515"/>
                  <a:pt x="2391" y="0"/>
                  <a:pt x="1838"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5"/>
          <p:cNvSpPr/>
          <p:nvPr/>
        </p:nvSpPr>
        <p:spPr>
          <a:xfrm>
            <a:off x="4601966" y="3778824"/>
            <a:ext cx="270430" cy="740066"/>
          </a:xfrm>
          <a:custGeom>
            <a:rect b="b" l="l" r="r" t="t"/>
            <a:pathLst>
              <a:path extrusionOk="0" h="13248" w="4841">
                <a:moveTo>
                  <a:pt x="4841" y="0"/>
                </a:moveTo>
                <a:lnTo>
                  <a:pt x="104" y="679"/>
                </a:lnTo>
                <a:cubicBezTo>
                  <a:pt x="109" y="3089"/>
                  <a:pt x="437" y="5134"/>
                  <a:pt x="437" y="5134"/>
                </a:cubicBezTo>
                <a:lnTo>
                  <a:pt x="0" y="7960"/>
                </a:lnTo>
                <a:cubicBezTo>
                  <a:pt x="322" y="11532"/>
                  <a:pt x="1700" y="13248"/>
                  <a:pt x="2602" y="13248"/>
                </a:cubicBezTo>
                <a:cubicBezTo>
                  <a:pt x="2782" y="13248"/>
                  <a:pt x="2943" y="13179"/>
                  <a:pt x="3074" y="13043"/>
                </a:cubicBezTo>
                <a:cubicBezTo>
                  <a:pt x="3448" y="9640"/>
                  <a:pt x="2528" y="6162"/>
                  <a:pt x="2528" y="6162"/>
                </a:cubicBezTo>
                <a:cubicBezTo>
                  <a:pt x="3896" y="2991"/>
                  <a:pt x="4841" y="1"/>
                  <a:pt x="484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5"/>
          <p:cNvSpPr/>
          <p:nvPr/>
        </p:nvSpPr>
        <p:spPr>
          <a:xfrm>
            <a:off x="4603139" y="3778824"/>
            <a:ext cx="269257" cy="123791"/>
          </a:xfrm>
          <a:custGeom>
            <a:rect b="b" l="l" r="r" t="t"/>
            <a:pathLst>
              <a:path extrusionOk="0" h="2216" w="4820">
                <a:moveTo>
                  <a:pt x="4820" y="0"/>
                </a:moveTo>
                <a:lnTo>
                  <a:pt x="83" y="679"/>
                </a:lnTo>
                <a:cubicBezTo>
                  <a:pt x="0" y="1398"/>
                  <a:pt x="128" y="2216"/>
                  <a:pt x="128" y="2216"/>
                </a:cubicBezTo>
                <a:lnTo>
                  <a:pt x="4281" y="1599"/>
                </a:lnTo>
                <a:lnTo>
                  <a:pt x="4820" y="0"/>
                </a:ln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5"/>
          <p:cNvSpPr/>
          <p:nvPr/>
        </p:nvSpPr>
        <p:spPr>
          <a:xfrm>
            <a:off x="4598503" y="4220297"/>
            <a:ext cx="178928" cy="300987"/>
          </a:xfrm>
          <a:custGeom>
            <a:rect b="b" l="l" r="r" t="t"/>
            <a:pathLst>
              <a:path extrusionOk="0" h="5388" w="3203">
                <a:moveTo>
                  <a:pt x="57" y="1"/>
                </a:moveTo>
                <a:cubicBezTo>
                  <a:pt x="26" y="6"/>
                  <a:pt x="0" y="36"/>
                  <a:pt x="5" y="67"/>
                </a:cubicBezTo>
                <a:cubicBezTo>
                  <a:pt x="5" y="78"/>
                  <a:pt x="145" y="1193"/>
                  <a:pt x="468" y="2385"/>
                </a:cubicBezTo>
                <a:cubicBezTo>
                  <a:pt x="900" y="3994"/>
                  <a:pt x="1440" y="4970"/>
                  <a:pt x="2077" y="5278"/>
                </a:cubicBezTo>
                <a:cubicBezTo>
                  <a:pt x="2201" y="5340"/>
                  <a:pt x="2329" y="5375"/>
                  <a:pt x="2462" y="5387"/>
                </a:cubicBezTo>
                <a:cubicBezTo>
                  <a:pt x="2478" y="5387"/>
                  <a:pt x="2493" y="5388"/>
                  <a:pt x="2509" y="5388"/>
                </a:cubicBezTo>
                <a:cubicBezTo>
                  <a:pt x="2720" y="5388"/>
                  <a:pt x="2941" y="5325"/>
                  <a:pt x="3166" y="5190"/>
                </a:cubicBezTo>
                <a:cubicBezTo>
                  <a:pt x="3192" y="5176"/>
                  <a:pt x="3202" y="5140"/>
                  <a:pt x="3187" y="5114"/>
                </a:cubicBezTo>
                <a:cubicBezTo>
                  <a:pt x="3174" y="5094"/>
                  <a:pt x="3156" y="5083"/>
                  <a:pt x="3137" y="5083"/>
                </a:cubicBezTo>
                <a:cubicBezTo>
                  <a:pt x="3126" y="5083"/>
                  <a:pt x="3116" y="5086"/>
                  <a:pt x="3105" y="5093"/>
                </a:cubicBezTo>
                <a:cubicBezTo>
                  <a:pt x="2906" y="5212"/>
                  <a:pt x="2713" y="5271"/>
                  <a:pt x="2527" y="5271"/>
                </a:cubicBezTo>
                <a:cubicBezTo>
                  <a:pt x="2390" y="5271"/>
                  <a:pt x="2256" y="5239"/>
                  <a:pt x="2128" y="5176"/>
                </a:cubicBezTo>
                <a:cubicBezTo>
                  <a:pt x="679" y="4466"/>
                  <a:pt x="129" y="98"/>
                  <a:pt x="119" y="52"/>
                </a:cubicBezTo>
                <a:cubicBezTo>
                  <a:pt x="119" y="22"/>
                  <a:pt x="88" y="1"/>
                  <a:pt x="5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5"/>
          <p:cNvSpPr/>
          <p:nvPr/>
        </p:nvSpPr>
        <p:spPr>
          <a:xfrm>
            <a:off x="4078601" y="2501104"/>
            <a:ext cx="495836" cy="1194675"/>
          </a:xfrm>
          <a:custGeom>
            <a:rect b="b" l="l" r="r" t="t"/>
            <a:pathLst>
              <a:path extrusionOk="0" h="21386" w="8876">
                <a:moveTo>
                  <a:pt x="7462" y="1"/>
                </a:moveTo>
                <a:cubicBezTo>
                  <a:pt x="7017" y="1"/>
                  <a:pt x="6484" y="325"/>
                  <a:pt x="5890" y="868"/>
                </a:cubicBezTo>
                <a:cubicBezTo>
                  <a:pt x="5890" y="868"/>
                  <a:pt x="2190" y="3294"/>
                  <a:pt x="197" y="10252"/>
                </a:cubicBezTo>
                <a:cubicBezTo>
                  <a:pt x="22" y="10863"/>
                  <a:pt x="1" y="11511"/>
                  <a:pt x="130" y="12132"/>
                </a:cubicBezTo>
                <a:cubicBezTo>
                  <a:pt x="479" y="13818"/>
                  <a:pt x="1476" y="17442"/>
                  <a:pt x="4108" y="21377"/>
                </a:cubicBezTo>
                <a:cubicBezTo>
                  <a:pt x="4108" y="21377"/>
                  <a:pt x="4128" y="21386"/>
                  <a:pt x="4179" y="21386"/>
                </a:cubicBezTo>
                <a:cubicBezTo>
                  <a:pt x="4329" y="21386"/>
                  <a:pt x="4742" y="21311"/>
                  <a:pt x="5664" y="20715"/>
                </a:cubicBezTo>
                <a:cubicBezTo>
                  <a:pt x="5664" y="20715"/>
                  <a:pt x="5844" y="13469"/>
                  <a:pt x="4421" y="11321"/>
                </a:cubicBezTo>
                <a:cubicBezTo>
                  <a:pt x="4421" y="11321"/>
                  <a:pt x="8876" y="7251"/>
                  <a:pt x="8866" y="4409"/>
                </a:cubicBezTo>
                <a:cubicBezTo>
                  <a:pt x="8855" y="1215"/>
                  <a:pt x="8323" y="1"/>
                  <a:pt x="7462"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5"/>
          <p:cNvSpPr/>
          <p:nvPr/>
        </p:nvSpPr>
        <p:spPr>
          <a:xfrm>
            <a:off x="4136641" y="3414775"/>
            <a:ext cx="336963" cy="692472"/>
          </a:xfrm>
          <a:custGeom>
            <a:rect b="b" l="l" r="r" t="t"/>
            <a:pathLst>
              <a:path extrusionOk="0" h="12396" w="6032">
                <a:moveTo>
                  <a:pt x="4502" y="1"/>
                </a:moveTo>
                <a:lnTo>
                  <a:pt x="0" y="392"/>
                </a:lnTo>
                <a:cubicBezTo>
                  <a:pt x="0" y="392"/>
                  <a:pt x="1115" y="2751"/>
                  <a:pt x="2934" y="5880"/>
                </a:cubicBezTo>
                <a:cubicBezTo>
                  <a:pt x="2934" y="5880"/>
                  <a:pt x="2452" y="9189"/>
                  <a:pt x="2986" y="12329"/>
                </a:cubicBezTo>
                <a:cubicBezTo>
                  <a:pt x="3080" y="12374"/>
                  <a:pt x="3178" y="12396"/>
                  <a:pt x="3279" y="12396"/>
                </a:cubicBezTo>
                <a:cubicBezTo>
                  <a:pt x="4457" y="12396"/>
                  <a:pt x="6031" y="9455"/>
                  <a:pt x="5643" y="6620"/>
                </a:cubicBezTo>
                <a:lnTo>
                  <a:pt x="4723" y="4390"/>
                </a:lnTo>
                <a:cubicBezTo>
                  <a:pt x="4723" y="4390"/>
                  <a:pt x="4851" y="2000"/>
                  <a:pt x="4502"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5"/>
          <p:cNvSpPr/>
          <p:nvPr/>
        </p:nvSpPr>
        <p:spPr>
          <a:xfrm>
            <a:off x="4133177" y="3414775"/>
            <a:ext cx="264509" cy="97983"/>
          </a:xfrm>
          <a:custGeom>
            <a:rect b="b" l="l" r="r" t="t"/>
            <a:pathLst>
              <a:path extrusionOk="0" h="1754" w="4735">
                <a:moveTo>
                  <a:pt x="4564" y="1"/>
                </a:moveTo>
                <a:lnTo>
                  <a:pt x="1" y="273"/>
                </a:lnTo>
                <a:lnTo>
                  <a:pt x="741" y="1753"/>
                </a:lnTo>
                <a:lnTo>
                  <a:pt x="4718" y="1162"/>
                </a:lnTo>
                <a:cubicBezTo>
                  <a:pt x="4734" y="752"/>
                  <a:pt x="4564" y="1"/>
                  <a:pt x="4564" y="1"/>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5"/>
          <p:cNvSpPr/>
          <p:nvPr/>
        </p:nvSpPr>
        <p:spPr>
          <a:xfrm>
            <a:off x="4299979" y="3781338"/>
            <a:ext cx="176581" cy="334840"/>
          </a:xfrm>
          <a:custGeom>
            <a:rect b="b" l="l" r="r" t="t"/>
            <a:pathLst>
              <a:path extrusionOk="0" h="5994" w="3161">
                <a:moveTo>
                  <a:pt x="2721" y="0"/>
                </a:moveTo>
                <a:cubicBezTo>
                  <a:pt x="2713" y="0"/>
                  <a:pt x="2705" y="2"/>
                  <a:pt x="2698" y="6"/>
                </a:cubicBezTo>
                <a:cubicBezTo>
                  <a:pt x="2667" y="17"/>
                  <a:pt x="2657" y="53"/>
                  <a:pt x="2667" y="84"/>
                </a:cubicBezTo>
                <a:cubicBezTo>
                  <a:pt x="2673" y="89"/>
                  <a:pt x="3037" y="952"/>
                  <a:pt x="2266" y="3506"/>
                </a:cubicBezTo>
                <a:cubicBezTo>
                  <a:pt x="1695" y="5393"/>
                  <a:pt x="794" y="5876"/>
                  <a:pt x="363" y="5876"/>
                </a:cubicBezTo>
                <a:cubicBezTo>
                  <a:pt x="352" y="5876"/>
                  <a:pt x="341" y="5876"/>
                  <a:pt x="330" y="5875"/>
                </a:cubicBezTo>
                <a:cubicBezTo>
                  <a:pt x="211" y="5864"/>
                  <a:pt x="129" y="5819"/>
                  <a:pt x="119" y="5757"/>
                </a:cubicBezTo>
                <a:cubicBezTo>
                  <a:pt x="114" y="5729"/>
                  <a:pt x="89" y="5709"/>
                  <a:pt x="61" y="5709"/>
                </a:cubicBezTo>
                <a:cubicBezTo>
                  <a:pt x="58" y="5709"/>
                  <a:pt x="55" y="5710"/>
                  <a:pt x="52" y="5710"/>
                </a:cubicBezTo>
                <a:cubicBezTo>
                  <a:pt x="21" y="5710"/>
                  <a:pt x="0" y="5741"/>
                  <a:pt x="5" y="5772"/>
                </a:cubicBezTo>
                <a:cubicBezTo>
                  <a:pt x="21" y="5895"/>
                  <a:pt x="145" y="5978"/>
                  <a:pt x="319" y="5988"/>
                </a:cubicBezTo>
                <a:cubicBezTo>
                  <a:pt x="335" y="5988"/>
                  <a:pt x="349" y="5994"/>
                  <a:pt x="365" y="5994"/>
                </a:cubicBezTo>
                <a:cubicBezTo>
                  <a:pt x="864" y="5994"/>
                  <a:pt x="1794" y="5480"/>
                  <a:pt x="2379" y="3537"/>
                </a:cubicBezTo>
                <a:cubicBezTo>
                  <a:pt x="3160" y="942"/>
                  <a:pt x="2790" y="68"/>
                  <a:pt x="2775" y="32"/>
                </a:cubicBezTo>
                <a:cubicBezTo>
                  <a:pt x="2764" y="13"/>
                  <a:pt x="2742" y="0"/>
                  <a:pt x="272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5"/>
          <p:cNvSpPr/>
          <p:nvPr/>
        </p:nvSpPr>
        <p:spPr>
          <a:xfrm>
            <a:off x="4191162" y="1920033"/>
            <a:ext cx="765093" cy="1590461"/>
          </a:xfrm>
          <a:custGeom>
            <a:rect b="b" l="l" r="r" t="t"/>
            <a:pathLst>
              <a:path extrusionOk="0" h="28471" w="13696">
                <a:moveTo>
                  <a:pt x="8409" y="1"/>
                </a:moveTo>
                <a:cubicBezTo>
                  <a:pt x="8369" y="1"/>
                  <a:pt x="8341" y="1"/>
                  <a:pt x="8329" y="1"/>
                </a:cubicBezTo>
                <a:lnTo>
                  <a:pt x="8329" y="1"/>
                </a:lnTo>
                <a:cubicBezTo>
                  <a:pt x="8331" y="1"/>
                  <a:pt x="8332" y="1"/>
                  <a:pt x="8331" y="1"/>
                </a:cubicBezTo>
                <a:cubicBezTo>
                  <a:pt x="8329" y="1"/>
                  <a:pt x="8321" y="2"/>
                  <a:pt x="8321" y="2"/>
                </a:cubicBezTo>
                <a:cubicBezTo>
                  <a:pt x="8321" y="2"/>
                  <a:pt x="8324" y="2"/>
                  <a:pt x="8329" y="1"/>
                </a:cubicBezTo>
                <a:lnTo>
                  <a:pt x="8329" y="1"/>
                </a:lnTo>
                <a:cubicBezTo>
                  <a:pt x="8297" y="4"/>
                  <a:pt x="7922" y="24"/>
                  <a:pt x="5084" y="166"/>
                </a:cubicBezTo>
                <a:cubicBezTo>
                  <a:pt x="1481" y="346"/>
                  <a:pt x="1" y="2519"/>
                  <a:pt x="1" y="2519"/>
                </a:cubicBezTo>
                <a:cubicBezTo>
                  <a:pt x="1" y="2519"/>
                  <a:pt x="119" y="13635"/>
                  <a:pt x="5191" y="27679"/>
                </a:cubicBezTo>
                <a:cubicBezTo>
                  <a:pt x="5384" y="28217"/>
                  <a:pt x="5813" y="28471"/>
                  <a:pt x="6256" y="28471"/>
                </a:cubicBezTo>
                <a:cubicBezTo>
                  <a:pt x="6769" y="28471"/>
                  <a:pt x="7299" y="28131"/>
                  <a:pt x="7503" y="27499"/>
                </a:cubicBezTo>
                <a:cubicBezTo>
                  <a:pt x="11096" y="16291"/>
                  <a:pt x="13696" y="1722"/>
                  <a:pt x="13696" y="1722"/>
                </a:cubicBezTo>
                <a:cubicBezTo>
                  <a:pt x="12412" y="74"/>
                  <a:pt x="9002" y="1"/>
                  <a:pt x="8409" y="1"/>
                </a:cubicBezTo>
                <a:close/>
              </a:path>
            </a:pathLst>
          </a:custGeom>
          <a:solidFill>
            <a:srgbClr val="A6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5"/>
          <p:cNvSpPr/>
          <p:nvPr/>
        </p:nvSpPr>
        <p:spPr>
          <a:xfrm>
            <a:off x="4803458" y="2211574"/>
            <a:ext cx="119825" cy="533599"/>
          </a:xfrm>
          <a:custGeom>
            <a:rect b="b" l="l" r="r" t="t"/>
            <a:pathLst>
              <a:path extrusionOk="0" h="9552" w="2145">
                <a:moveTo>
                  <a:pt x="2077" y="1"/>
                </a:moveTo>
                <a:cubicBezTo>
                  <a:pt x="2052" y="1"/>
                  <a:pt x="2029" y="20"/>
                  <a:pt x="2021" y="55"/>
                </a:cubicBezTo>
                <a:cubicBezTo>
                  <a:pt x="2010" y="106"/>
                  <a:pt x="947" y="5373"/>
                  <a:pt x="12" y="9464"/>
                </a:cubicBezTo>
                <a:cubicBezTo>
                  <a:pt x="1" y="9500"/>
                  <a:pt x="22" y="9541"/>
                  <a:pt x="52" y="9552"/>
                </a:cubicBezTo>
                <a:lnTo>
                  <a:pt x="67" y="9552"/>
                </a:lnTo>
                <a:cubicBezTo>
                  <a:pt x="93" y="9552"/>
                  <a:pt x="114" y="9531"/>
                  <a:pt x="124" y="9500"/>
                </a:cubicBezTo>
                <a:cubicBezTo>
                  <a:pt x="1060" y="5409"/>
                  <a:pt x="2123" y="141"/>
                  <a:pt x="2133" y="86"/>
                </a:cubicBezTo>
                <a:cubicBezTo>
                  <a:pt x="2144" y="49"/>
                  <a:pt x="2123" y="13"/>
                  <a:pt x="2092" y="3"/>
                </a:cubicBezTo>
                <a:cubicBezTo>
                  <a:pt x="2087" y="2"/>
                  <a:pt x="2082" y="1"/>
                  <a:pt x="207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5"/>
          <p:cNvSpPr/>
          <p:nvPr/>
        </p:nvSpPr>
        <p:spPr>
          <a:xfrm>
            <a:off x="4460972" y="2109571"/>
            <a:ext cx="173732" cy="218143"/>
          </a:xfrm>
          <a:custGeom>
            <a:rect b="b" l="l" r="r" t="t"/>
            <a:pathLst>
              <a:path extrusionOk="0" h="3905" w="3110">
                <a:moveTo>
                  <a:pt x="1677" y="148"/>
                </a:moveTo>
                <a:lnTo>
                  <a:pt x="2977" y="2040"/>
                </a:lnTo>
                <a:lnTo>
                  <a:pt x="1456" y="3751"/>
                </a:lnTo>
                <a:lnTo>
                  <a:pt x="140" y="1917"/>
                </a:lnTo>
                <a:lnTo>
                  <a:pt x="1677" y="148"/>
                </a:lnTo>
                <a:close/>
                <a:moveTo>
                  <a:pt x="1687" y="0"/>
                </a:moveTo>
                <a:cubicBezTo>
                  <a:pt x="1672" y="0"/>
                  <a:pt x="1651" y="5"/>
                  <a:pt x="1641" y="20"/>
                </a:cubicBezTo>
                <a:lnTo>
                  <a:pt x="22" y="1870"/>
                </a:lnTo>
                <a:cubicBezTo>
                  <a:pt x="7" y="1891"/>
                  <a:pt x="1" y="1922"/>
                  <a:pt x="17" y="1943"/>
                </a:cubicBezTo>
                <a:lnTo>
                  <a:pt x="1404" y="3879"/>
                </a:lnTo>
                <a:cubicBezTo>
                  <a:pt x="1414" y="3895"/>
                  <a:pt x="1430" y="3905"/>
                  <a:pt x="1450" y="3905"/>
                </a:cubicBezTo>
                <a:lnTo>
                  <a:pt x="1456" y="3905"/>
                </a:lnTo>
                <a:cubicBezTo>
                  <a:pt x="1471" y="3905"/>
                  <a:pt x="1487" y="3895"/>
                  <a:pt x="1497" y="3885"/>
                </a:cubicBezTo>
                <a:lnTo>
                  <a:pt x="3090" y="2081"/>
                </a:lnTo>
                <a:cubicBezTo>
                  <a:pt x="3110" y="2060"/>
                  <a:pt x="3110" y="2029"/>
                  <a:pt x="3095" y="2009"/>
                </a:cubicBezTo>
                <a:lnTo>
                  <a:pt x="1734" y="25"/>
                </a:lnTo>
                <a:cubicBezTo>
                  <a:pt x="1722" y="10"/>
                  <a:pt x="1708" y="0"/>
                  <a:pt x="1687"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5"/>
          <p:cNvSpPr/>
          <p:nvPr/>
        </p:nvSpPr>
        <p:spPr>
          <a:xfrm>
            <a:off x="4501751" y="2160908"/>
            <a:ext cx="92508" cy="115133"/>
          </a:xfrm>
          <a:custGeom>
            <a:rect b="b" l="l" r="r" t="t"/>
            <a:pathLst>
              <a:path extrusionOk="0" h="2061" w="1656">
                <a:moveTo>
                  <a:pt x="890" y="154"/>
                </a:moveTo>
                <a:lnTo>
                  <a:pt x="1517" y="1074"/>
                </a:lnTo>
                <a:lnTo>
                  <a:pt x="777" y="1912"/>
                </a:lnTo>
                <a:lnTo>
                  <a:pt x="134" y="1013"/>
                </a:lnTo>
                <a:lnTo>
                  <a:pt x="890" y="154"/>
                </a:lnTo>
                <a:close/>
                <a:moveTo>
                  <a:pt x="895" y="0"/>
                </a:moveTo>
                <a:cubicBezTo>
                  <a:pt x="880" y="0"/>
                  <a:pt x="859" y="11"/>
                  <a:pt x="849" y="21"/>
                </a:cubicBezTo>
                <a:lnTo>
                  <a:pt x="22" y="972"/>
                </a:lnTo>
                <a:cubicBezTo>
                  <a:pt x="1" y="993"/>
                  <a:pt x="1" y="1024"/>
                  <a:pt x="17" y="1043"/>
                </a:cubicBezTo>
                <a:lnTo>
                  <a:pt x="726" y="2035"/>
                </a:lnTo>
                <a:cubicBezTo>
                  <a:pt x="736" y="2051"/>
                  <a:pt x="751" y="2061"/>
                  <a:pt x="772" y="2061"/>
                </a:cubicBezTo>
                <a:lnTo>
                  <a:pt x="777" y="2061"/>
                </a:lnTo>
                <a:cubicBezTo>
                  <a:pt x="793" y="2061"/>
                  <a:pt x="807" y="2051"/>
                  <a:pt x="819" y="2041"/>
                </a:cubicBezTo>
                <a:lnTo>
                  <a:pt x="1635" y="1116"/>
                </a:lnTo>
                <a:cubicBezTo>
                  <a:pt x="1651" y="1095"/>
                  <a:pt x="1656" y="1069"/>
                  <a:pt x="1640" y="1043"/>
                </a:cubicBezTo>
                <a:lnTo>
                  <a:pt x="942" y="26"/>
                </a:lnTo>
                <a:cubicBezTo>
                  <a:pt x="931" y="11"/>
                  <a:pt x="916" y="6"/>
                  <a:pt x="895"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5"/>
          <p:cNvSpPr/>
          <p:nvPr/>
        </p:nvSpPr>
        <p:spPr>
          <a:xfrm>
            <a:off x="4628947" y="2363852"/>
            <a:ext cx="173732" cy="218255"/>
          </a:xfrm>
          <a:custGeom>
            <a:rect b="b" l="l" r="r" t="t"/>
            <a:pathLst>
              <a:path extrusionOk="0" h="3907" w="3110">
                <a:moveTo>
                  <a:pt x="1675" y="155"/>
                </a:moveTo>
                <a:lnTo>
                  <a:pt x="2970" y="2040"/>
                </a:lnTo>
                <a:lnTo>
                  <a:pt x="1455" y="3757"/>
                </a:lnTo>
                <a:lnTo>
                  <a:pt x="139" y="1917"/>
                </a:lnTo>
                <a:lnTo>
                  <a:pt x="1675" y="155"/>
                </a:lnTo>
                <a:close/>
                <a:moveTo>
                  <a:pt x="1687" y="0"/>
                </a:moveTo>
                <a:cubicBezTo>
                  <a:pt x="1670" y="0"/>
                  <a:pt x="1650" y="12"/>
                  <a:pt x="1640" y="21"/>
                </a:cubicBezTo>
                <a:lnTo>
                  <a:pt x="22" y="1876"/>
                </a:lnTo>
                <a:cubicBezTo>
                  <a:pt x="1" y="1897"/>
                  <a:pt x="1" y="1928"/>
                  <a:pt x="15" y="1948"/>
                </a:cubicBezTo>
                <a:lnTo>
                  <a:pt x="1403" y="3885"/>
                </a:lnTo>
                <a:cubicBezTo>
                  <a:pt x="1414" y="3896"/>
                  <a:pt x="1429" y="3906"/>
                  <a:pt x="1450" y="3906"/>
                </a:cubicBezTo>
                <a:lnTo>
                  <a:pt x="1455" y="3906"/>
                </a:lnTo>
                <a:cubicBezTo>
                  <a:pt x="1471" y="3906"/>
                  <a:pt x="1485" y="3901"/>
                  <a:pt x="1495" y="3885"/>
                </a:cubicBezTo>
                <a:lnTo>
                  <a:pt x="3089" y="2082"/>
                </a:lnTo>
                <a:cubicBezTo>
                  <a:pt x="3105" y="2061"/>
                  <a:pt x="3110" y="2035"/>
                  <a:pt x="3094" y="2016"/>
                </a:cubicBezTo>
                <a:lnTo>
                  <a:pt x="1732" y="26"/>
                </a:lnTo>
                <a:cubicBezTo>
                  <a:pt x="1722" y="12"/>
                  <a:pt x="1701" y="0"/>
                  <a:pt x="1687"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5"/>
          <p:cNvSpPr/>
          <p:nvPr/>
        </p:nvSpPr>
        <p:spPr>
          <a:xfrm>
            <a:off x="4669391" y="2415524"/>
            <a:ext cx="92788" cy="115188"/>
          </a:xfrm>
          <a:custGeom>
            <a:rect b="b" l="l" r="r" t="t"/>
            <a:pathLst>
              <a:path extrusionOk="0" h="2062" w="1661">
                <a:moveTo>
                  <a:pt x="890" y="150"/>
                </a:moveTo>
                <a:lnTo>
                  <a:pt x="1522" y="1070"/>
                </a:lnTo>
                <a:lnTo>
                  <a:pt x="782" y="1907"/>
                </a:lnTo>
                <a:lnTo>
                  <a:pt x="140" y="1013"/>
                </a:lnTo>
                <a:lnTo>
                  <a:pt x="890" y="150"/>
                </a:lnTo>
                <a:close/>
                <a:moveTo>
                  <a:pt x="901" y="0"/>
                </a:moveTo>
                <a:cubicBezTo>
                  <a:pt x="885" y="0"/>
                  <a:pt x="864" y="5"/>
                  <a:pt x="854" y="21"/>
                </a:cubicBezTo>
                <a:lnTo>
                  <a:pt x="21" y="972"/>
                </a:lnTo>
                <a:cubicBezTo>
                  <a:pt x="7" y="992"/>
                  <a:pt x="1" y="1018"/>
                  <a:pt x="17" y="1044"/>
                </a:cubicBezTo>
                <a:lnTo>
                  <a:pt x="731" y="2035"/>
                </a:lnTo>
                <a:cubicBezTo>
                  <a:pt x="741" y="2051"/>
                  <a:pt x="757" y="2056"/>
                  <a:pt x="778" y="2061"/>
                </a:cubicBezTo>
                <a:lnTo>
                  <a:pt x="782" y="2061"/>
                </a:lnTo>
                <a:cubicBezTo>
                  <a:pt x="797" y="2061"/>
                  <a:pt x="813" y="2051"/>
                  <a:pt x="823" y="2040"/>
                </a:cubicBezTo>
                <a:lnTo>
                  <a:pt x="1641" y="1115"/>
                </a:lnTo>
                <a:cubicBezTo>
                  <a:pt x="1656" y="1096"/>
                  <a:pt x="1661" y="1065"/>
                  <a:pt x="1646" y="1044"/>
                </a:cubicBezTo>
                <a:lnTo>
                  <a:pt x="946" y="26"/>
                </a:lnTo>
                <a:cubicBezTo>
                  <a:pt x="937" y="12"/>
                  <a:pt x="916" y="0"/>
                  <a:pt x="90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5"/>
          <p:cNvSpPr/>
          <p:nvPr/>
        </p:nvSpPr>
        <p:spPr>
          <a:xfrm>
            <a:off x="4440303" y="2650645"/>
            <a:ext cx="173732" cy="218199"/>
          </a:xfrm>
          <a:custGeom>
            <a:rect b="b" l="l" r="r" t="t"/>
            <a:pathLst>
              <a:path extrusionOk="0" h="3906" w="3110">
                <a:moveTo>
                  <a:pt x="1677" y="155"/>
                </a:moveTo>
                <a:lnTo>
                  <a:pt x="2972" y="2041"/>
                </a:lnTo>
                <a:lnTo>
                  <a:pt x="1456" y="3757"/>
                </a:lnTo>
                <a:lnTo>
                  <a:pt x="140" y="1917"/>
                </a:lnTo>
                <a:lnTo>
                  <a:pt x="1677" y="155"/>
                </a:lnTo>
                <a:close/>
                <a:moveTo>
                  <a:pt x="1687" y="1"/>
                </a:moveTo>
                <a:cubicBezTo>
                  <a:pt x="1672" y="1"/>
                  <a:pt x="1651" y="6"/>
                  <a:pt x="1641" y="20"/>
                </a:cubicBezTo>
                <a:lnTo>
                  <a:pt x="22" y="1877"/>
                </a:lnTo>
                <a:cubicBezTo>
                  <a:pt x="7" y="1896"/>
                  <a:pt x="1" y="1922"/>
                  <a:pt x="17" y="1948"/>
                </a:cubicBezTo>
                <a:lnTo>
                  <a:pt x="1404" y="3881"/>
                </a:lnTo>
                <a:cubicBezTo>
                  <a:pt x="1414" y="3896"/>
                  <a:pt x="1430" y="3905"/>
                  <a:pt x="1450" y="3905"/>
                </a:cubicBezTo>
                <a:lnTo>
                  <a:pt x="1456" y="3905"/>
                </a:lnTo>
                <a:cubicBezTo>
                  <a:pt x="1471" y="3905"/>
                  <a:pt x="1487" y="3901"/>
                  <a:pt x="1497" y="3886"/>
                </a:cubicBezTo>
                <a:lnTo>
                  <a:pt x="3090" y="2081"/>
                </a:lnTo>
                <a:cubicBezTo>
                  <a:pt x="3110" y="2062"/>
                  <a:pt x="3110" y="2036"/>
                  <a:pt x="3095" y="2010"/>
                </a:cubicBezTo>
                <a:lnTo>
                  <a:pt x="1734" y="27"/>
                </a:lnTo>
                <a:cubicBezTo>
                  <a:pt x="1722" y="11"/>
                  <a:pt x="1708" y="1"/>
                  <a:pt x="1687"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5"/>
          <p:cNvSpPr/>
          <p:nvPr/>
        </p:nvSpPr>
        <p:spPr>
          <a:xfrm>
            <a:off x="4480523" y="2701647"/>
            <a:ext cx="93346" cy="116138"/>
          </a:xfrm>
          <a:custGeom>
            <a:rect b="b" l="l" r="r" t="t"/>
            <a:pathLst>
              <a:path extrusionOk="0" h="2079" w="1671">
                <a:moveTo>
                  <a:pt x="900" y="151"/>
                </a:moveTo>
                <a:lnTo>
                  <a:pt x="1538" y="1081"/>
                </a:lnTo>
                <a:lnTo>
                  <a:pt x="787" y="1929"/>
                </a:lnTo>
                <a:lnTo>
                  <a:pt x="139" y="1025"/>
                </a:lnTo>
                <a:lnTo>
                  <a:pt x="900" y="151"/>
                </a:lnTo>
                <a:close/>
                <a:moveTo>
                  <a:pt x="897" y="0"/>
                </a:moveTo>
                <a:cubicBezTo>
                  <a:pt x="883" y="0"/>
                  <a:pt x="868" y="9"/>
                  <a:pt x="859" y="18"/>
                </a:cubicBezTo>
                <a:lnTo>
                  <a:pt x="21" y="983"/>
                </a:lnTo>
                <a:cubicBezTo>
                  <a:pt x="1" y="999"/>
                  <a:pt x="1" y="1030"/>
                  <a:pt x="16" y="1056"/>
                </a:cubicBezTo>
                <a:lnTo>
                  <a:pt x="736" y="2058"/>
                </a:lnTo>
                <a:cubicBezTo>
                  <a:pt x="746" y="2074"/>
                  <a:pt x="761" y="2079"/>
                  <a:pt x="782" y="2079"/>
                </a:cubicBezTo>
                <a:lnTo>
                  <a:pt x="787" y="2079"/>
                </a:lnTo>
                <a:cubicBezTo>
                  <a:pt x="803" y="2079"/>
                  <a:pt x="817" y="2074"/>
                  <a:pt x="829" y="2063"/>
                </a:cubicBezTo>
                <a:lnTo>
                  <a:pt x="1655" y="1128"/>
                </a:lnTo>
                <a:cubicBezTo>
                  <a:pt x="1671" y="1107"/>
                  <a:pt x="1671" y="1076"/>
                  <a:pt x="1655" y="1056"/>
                </a:cubicBezTo>
                <a:lnTo>
                  <a:pt x="952" y="28"/>
                </a:lnTo>
                <a:cubicBezTo>
                  <a:pt x="941" y="13"/>
                  <a:pt x="926" y="2"/>
                  <a:pt x="905" y="2"/>
                </a:cubicBezTo>
                <a:cubicBezTo>
                  <a:pt x="902" y="1"/>
                  <a:pt x="900" y="0"/>
                  <a:pt x="897"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5"/>
          <p:cNvSpPr/>
          <p:nvPr/>
        </p:nvSpPr>
        <p:spPr>
          <a:xfrm>
            <a:off x="4352210" y="2845267"/>
            <a:ext cx="85637" cy="108876"/>
          </a:xfrm>
          <a:custGeom>
            <a:rect b="b" l="l" r="r" t="t"/>
            <a:pathLst>
              <a:path extrusionOk="0" h="1949" w="1533">
                <a:moveTo>
                  <a:pt x="628" y="1"/>
                </a:moveTo>
                <a:lnTo>
                  <a:pt x="0" y="1116"/>
                </a:lnTo>
                <a:lnTo>
                  <a:pt x="910" y="1948"/>
                </a:lnTo>
                <a:lnTo>
                  <a:pt x="1532" y="864"/>
                </a:lnTo>
                <a:lnTo>
                  <a:pt x="628" y="1"/>
                </a:ln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5"/>
          <p:cNvSpPr/>
          <p:nvPr/>
        </p:nvSpPr>
        <p:spPr>
          <a:xfrm>
            <a:off x="4599955" y="2846998"/>
            <a:ext cx="86419" cy="109658"/>
          </a:xfrm>
          <a:custGeom>
            <a:rect b="b" l="l" r="r" t="t"/>
            <a:pathLst>
              <a:path extrusionOk="0" h="1963" w="1547">
                <a:moveTo>
                  <a:pt x="818" y="1"/>
                </a:moveTo>
                <a:lnTo>
                  <a:pt x="0" y="982"/>
                </a:lnTo>
                <a:lnTo>
                  <a:pt x="745" y="1963"/>
                </a:lnTo>
                <a:lnTo>
                  <a:pt x="1547" y="1013"/>
                </a:lnTo>
                <a:lnTo>
                  <a:pt x="818" y="1"/>
                </a:ln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5"/>
          <p:cNvSpPr/>
          <p:nvPr/>
        </p:nvSpPr>
        <p:spPr>
          <a:xfrm>
            <a:off x="4498343" y="2414407"/>
            <a:ext cx="86419" cy="109937"/>
          </a:xfrm>
          <a:custGeom>
            <a:rect b="b" l="l" r="r" t="t"/>
            <a:pathLst>
              <a:path extrusionOk="0" h="1968" w="1547">
                <a:moveTo>
                  <a:pt x="818" y="1"/>
                </a:moveTo>
                <a:lnTo>
                  <a:pt x="0" y="981"/>
                </a:lnTo>
                <a:lnTo>
                  <a:pt x="745" y="1968"/>
                </a:lnTo>
                <a:lnTo>
                  <a:pt x="1547" y="1012"/>
                </a:lnTo>
                <a:lnTo>
                  <a:pt x="818" y="1"/>
                </a:ln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5"/>
          <p:cNvSpPr/>
          <p:nvPr/>
        </p:nvSpPr>
        <p:spPr>
          <a:xfrm>
            <a:off x="4245403" y="2245259"/>
            <a:ext cx="59773" cy="75582"/>
          </a:xfrm>
          <a:custGeom>
            <a:rect b="b" l="l" r="r" t="t"/>
            <a:pathLst>
              <a:path extrusionOk="0" h="1353" w="1070">
                <a:moveTo>
                  <a:pt x="567" y="1"/>
                </a:moveTo>
                <a:lnTo>
                  <a:pt x="1" y="674"/>
                </a:lnTo>
                <a:lnTo>
                  <a:pt x="515" y="1353"/>
                </a:lnTo>
                <a:lnTo>
                  <a:pt x="1070" y="695"/>
                </a:lnTo>
                <a:lnTo>
                  <a:pt x="567" y="1"/>
                </a:ln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5"/>
          <p:cNvSpPr/>
          <p:nvPr/>
        </p:nvSpPr>
        <p:spPr>
          <a:xfrm>
            <a:off x="4516442" y="3343328"/>
            <a:ext cx="59717" cy="75582"/>
          </a:xfrm>
          <a:custGeom>
            <a:rect b="b" l="l" r="r" t="t"/>
            <a:pathLst>
              <a:path extrusionOk="0" h="1353" w="1069">
                <a:moveTo>
                  <a:pt x="565" y="1"/>
                </a:moveTo>
                <a:lnTo>
                  <a:pt x="1" y="674"/>
                </a:lnTo>
                <a:lnTo>
                  <a:pt x="514" y="1352"/>
                </a:lnTo>
                <a:lnTo>
                  <a:pt x="1069" y="694"/>
                </a:lnTo>
                <a:lnTo>
                  <a:pt x="565" y="1"/>
                </a:ln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5"/>
          <p:cNvSpPr/>
          <p:nvPr/>
        </p:nvSpPr>
        <p:spPr>
          <a:xfrm>
            <a:off x="4798598" y="2242745"/>
            <a:ext cx="59773" cy="75526"/>
          </a:xfrm>
          <a:custGeom>
            <a:rect b="b" l="l" r="r" t="t"/>
            <a:pathLst>
              <a:path extrusionOk="0" h="1352" w="1070">
                <a:moveTo>
                  <a:pt x="566" y="0"/>
                </a:moveTo>
                <a:lnTo>
                  <a:pt x="0" y="674"/>
                </a:lnTo>
                <a:lnTo>
                  <a:pt x="514" y="1352"/>
                </a:lnTo>
                <a:lnTo>
                  <a:pt x="1069" y="693"/>
                </a:lnTo>
                <a:lnTo>
                  <a:pt x="566" y="0"/>
                </a:ln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5"/>
          <p:cNvSpPr/>
          <p:nvPr/>
        </p:nvSpPr>
        <p:spPr>
          <a:xfrm>
            <a:off x="4525045" y="1991536"/>
            <a:ext cx="59717" cy="75582"/>
          </a:xfrm>
          <a:custGeom>
            <a:rect b="b" l="l" r="r" t="t"/>
            <a:pathLst>
              <a:path extrusionOk="0" h="1353" w="1069">
                <a:moveTo>
                  <a:pt x="566" y="1"/>
                </a:moveTo>
                <a:lnTo>
                  <a:pt x="1" y="674"/>
                </a:lnTo>
                <a:lnTo>
                  <a:pt x="514" y="1352"/>
                </a:lnTo>
                <a:lnTo>
                  <a:pt x="1069" y="695"/>
                </a:lnTo>
                <a:lnTo>
                  <a:pt x="566" y="1"/>
                </a:ln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5"/>
          <p:cNvSpPr/>
          <p:nvPr/>
        </p:nvSpPr>
        <p:spPr>
          <a:xfrm>
            <a:off x="4427176" y="3024973"/>
            <a:ext cx="173732" cy="218255"/>
          </a:xfrm>
          <a:custGeom>
            <a:rect b="b" l="l" r="r" t="t"/>
            <a:pathLst>
              <a:path extrusionOk="0" h="3907" w="3110">
                <a:moveTo>
                  <a:pt x="1675" y="155"/>
                </a:moveTo>
                <a:lnTo>
                  <a:pt x="2975" y="2040"/>
                </a:lnTo>
                <a:lnTo>
                  <a:pt x="1454" y="3757"/>
                </a:lnTo>
                <a:lnTo>
                  <a:pt x="138" y="1917"/>
                </a:lnTo>
                <a:lnTo>
                  <a:pt x="1675" y="155"/>
                </a:lnTo>
                <a:close/>
                <a:moveTo>
                  <a:pt x="1685" y="0"/>
                </a:moveTo>
                <a:cubicBezTo>
                  <a:pt x="1670" y="0"/>
                  <a:pt x="1649" y="5"/>
                  <a:pt x="1639" y="21"/>
                </a:cubicBezTo>
                <a:lnTo>
                  <a:pt x="20" y="1876"/>
                </a:lnTo>
                <a:cubicBezTo>
                  <a:pt x="5" y="1897"/>
                  <a:pt x="0" y="1928"/>
                  <a:pt x="15" y="1948"/>
                </a:cubicBezTo>
                <a:lnTo>
                  <a:pt x="1402" y="3880"/>
                </a:lnTo>
                <a:cubicBezTo>
                  <a:pt x="1414" y="3895"/>
                  <a:pt x="1428" y="3906"/>
                  <a:pt x="1449" y="3906"/>
                </a:cubicBezTo>
                <a:lnTo>
                  <a:pt x="1454" y="3906"/>
                </a:lnTo>
                <a:cubicBezTo>
                  <a:pt x="1469" y="3906"/>
                  <a:pt x="1485" y="3901"/>
                  <a:pt x="1495" y="3885"/>
                </a:cubicBezTo>
                <a:lnTo>
                  <a:pt x="3088" y="2082"/>
                </a:lnTo>
                <a:cubicBezTo>
                  <a:pt x="3109" y="2061"/>
                  <a:pt x="3109" y="2035"/>
                  <a:pt x="3093" y="2010"/>
                </a:cubicBezTo>
                <a:lnTo>
                  <a:pt x="1732" y="26"/>
                </a:lnTo>
                <a:cubicBezTo>
                  <a:pt x="1722" y="10"/>
                  <a:pt x="1706" y="0"/>
                  <a:pt x="1685"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5"/>
          <p:cNvSpPr/>
          <p:nvPr/>
        </p:nvSpPr>
        <p:spPr>
          <a:xfrm>
            <a:off x="4468234" y="3076924"/>
            <a:ext cx="91894" cy="114351"/>
          </a:xfrm>
          <a:custGeom>
            <a:rect b="b" l="l" r="r" t="t"/>
            <a:pathLst>
              <a:path extrusionOk="0" h="2047" w="1645">
                <a:moveTo>
                  <a:pt x="878" y="155"/>
                </a:moveTo>
                <a:lnTo>
                  <a:pt x="1505" y="1065"/>
                </a:lnTo>
                <a:lnTo>
                  <a:pt x="771" y="1892"/>
                </a:lnTo>
                <a:lnTo>
                  <a:pt x="138" y="1008"/>
                </a:lnTo>
                <a:lnTo>
                  <a:pt x="878" y="155"/>
                </a:lnTo>
                <a:close/>
                <a:moveTo>
                  <a:pt x="888" y="0"/>
                </a:moveTo>
                <a:cubicBezTo>
                  <a:pt x="873" y="0"/>
                  <a:pt x="852" y="11"/>
                  <a:pt x="843" y="21"/>
                </a:cubicBezTo>
                <a:lnTo>
                  <a:pt x="20" y="967"/>
                </a:lnTo>
                <a:cubicBezTo>
                  <a:pt x="0" y="987"/>
                  <a:pt x="0" y="1013"/>
                  <a:pt x="15" y="1039"/>
                </a:cubicBezTo>
                <a:lnTo>
                  <a:pt x="719" y="2021"/>
                </a:lnTo>
                <a:cubicBezTo>
                  <a:pt x="729" y="2035"/>
                  <a:pt x="745" y="2046"/>
                  <a:pt x="765" y="2046"/>
                </a:cubicBezTo>
                <a:lnTo>
                  <a:pt x="771" y="2046"/>
                </a:lnTo>
                <a:cubicBezTo>
                  <a:pt x="786" y="2046"/>
                  <a:pt x="802" y="2035"/>
                  <a:pt x="812" y="2025"/>
                </a:cubicBezTo>
                <a:lnTo>
                  <a:pt x="1623" y="1105"/>
                </a:lnTo>
                <a:cubicBezTo>
                  <a:pt x="1639" y="1091"/>
                  <a:pt x="1644" y="1060"/>
                  <a:pt x="1628" y="1039"/>
                </a:cubicBezTo>
                <a:lnTo>
                  <a:pt x="935" y="26"/>
                </a:lnTo>
                <a:cubicBezTo>
                  <a:pt x="925" y="11"/>
                  <a:pt x="909" y="5"/>
                  <a:pt x="888"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5"/>
          <p:cNvSpPr/>
          <p:nvPr/>
        </p:nvSpPr>
        <p:spPr>
          <a:xfrm>
            <a:off x="4282216" y="2369886"/>
            <a:ext cx="171945" cy="216467"/>
          </a:xfrm>
          <a:custGeom>
            <a:rect b="b" l="l" r="r" t="t"/>
            <a:pathLst>
              <a:path extrusionOk="0" h="3875" w="3078">
                <a:moveTo>
                  <a:pt x="1295" y="155"/>
                </a:moveTo>
                <a:lnTo>
                  <a:pt x="2939" y="1742"/>
                </a:lnTo>
                <a:lnTo>
                  <a:pt x="1798" y="3727"/>
                </a:lnTo>
                <a:lnTo>
                  <a:pt x="138" y="2190"/>
                </a:lnTo>
                <a:lnTo>
                  <a:pt x="1295" y="155"/>
                </a:lnTo>
                <a:close/>
                <a:moveTo>
                  <a:pt x="1269" y="1"/>
                </a:moveTo>
                <a:cubicBezTo>
                  <a:pt x="1253" y="6"/>
                  <a:pt x="1238" y="16"/>
                  <a:pt x="1227" y="32"/>
                </a:cubicBezTo>
                <a:lnTo>
                  <a:pt x="15" y="2174"/>
                </a:lnTo>
                <a:cubicBezTo>
                  <a:pt x="0" y="2195"/>
                  <a:pt x="5" y="2226"/>
                  <a:pt x="25" y="2247"/>
                </a:cubicBezTo>
                <a:lnTo>
                  <a:pt x="1773" y="3860"/>
                </a:lnTo>
                <a:cubicBezTo>
                  <a:pt x="1782" y="3870"/>
                  <a:pt x="1798" y="3875"/>
                  <a:pt x="1813" y="3875"/>
                </a:cubicBezTo>
                <a:lnTo>
                  <a:pt x="1824" y="3875"/>
                </a:lnTo>
                <a:cubicBezTo>
                  <a:pt x="1839" y="3875"/>
                  <a:pt x="1855" y="3865"/>
                  <a:pt x="1865" y="3850"/>
                </a:cubicBezTo>
                <a:lnTo>
                  <a:pt x="3063" y="1758"/>
                </a:lnTo>
                <a:cubicBezTo>
                  <a:pt x="3077" y="1737"/>
                  <a:pt x="3072" y="1707"/>
                  <a:pt x="3053" y="1692"/>
                </a:cubicBezTo>
                <a:lnTo>
                  <a:pt x="1320" y="16"/>
                </a:lnTo>
                <a:cubicBezTo>
                  <a:pt x="1305" y="6"/>
                  <a:pt x="1289" y="1"/>
                  <a:pt x="1269"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5"/>
          <p:cNvSpPr/>
          <p:nvPr/>
        </p:nvSpPr>
        <p:spPr>
          <a:xfrm>
            <a:off x="4323218" y="2422116"/>
            <a:ext cx="89939" cy="112284"/>
          </a:xfrm>
          <a:custGeom>
            <a:rect b="b" l="l" r="r" t="t"/>
            <a:pathLst>
              <a:path extrusionOk="0" h="2010" w="1610">
                <a:moveTo>
                  <a:pt x="685" y="155"/>
                </a:moveTo>
                <a:lnTo>
                  <a:pt x="1470" y="911"/>
                </a:lnTo>
                <a:lnTo>
                  <a:pt x="925" y="1856"/>
                </a:lnTo>
                <a:lnTo>
                  <a:pt x="134" y="1127"/>
                </a:lnTo>
                <a:lnTo>
                  <a:pt x="685" y="155"/>
                </a:lnTo>
                <a:close/>
                <a:moveTo>
                  <a:pt x="664" y="1"/>
                </a:moveTo>
                <a:cubicBezTo>
                  <a:pt x="648" y="6"/>
                  <a:pt x="633" y="17"/>
                  <a:pt x="623" y="32"/>
                </a:cubicBezTo>
                <a:lnTo>
                  <a:pt x="11" y="1106"/>
                </a:lnTo>
                <a:cubicBezTo>
                  <a:pt x="0" y="1132"/>
                  <a:pt x="6" y="1163"/>
                  <a:pt x="21" y="1177"/>
                </a:cubicBezTo>
                <a:lnTo>
                  <a:pt x="900" y="1995"/>
                </a:lnTo>
                <a:cubicBezTo>
                  <a:pt x="915" y="2005"/>
                  <a:pt x="931" y="2010"/>
                  <a:pt x="946" y="2010"/>
                </a:cubicBezTo>
                <a:lnTo>
                  <a:pt x="951" y="2005"/>
                </a:lnTo>
                <a:cubicBezTo>
                  <a:pt x="967" y="2005"/>
                  <a:pt x="982" y="1995"/>
                  <a:pt x="993" y="1979"/>
                </a:cubicBezTo>
                <a:lnTo>
                  <a:pt x="1593" y="931"/>
                </a:lnTo>
                <a:cubicBezTo>
                  <a:pt x="1610" y="905"/>
                  <a:pt x="1603" y="874"/>
                  <a:pt x="1584" y="859"/>
                </a:cubicBezTo>
                <a:lnTo>
                  <a:pt x="715" y="17"/>
                </a:lnTo>
                <a:cubicBezTo>
                  <a:pt x="699" y="6"/>
                  <a:pt x="685" y="1"/>
                  <a:pt x="66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5"/>
          <p:cNvSpPr/>
          <p:nvPr/>
        </p:nvSpPr>
        <p:spPr>
          <a:xfrm>
            <a:off x="4248308" y="1989636"/>
            <a:ext cx="171386" cy="179933"/>
          </a:xfrm>
          <a:custGeom>
            <a:rect b="b" l="l" r="r" t="t"/>
            <a:pathLst>
              <a:path extrusionOk="0" h="3221" w="3068">
                <a:moveTo>
                  <a:pt x="1578" y="127"/>
                </a:moveTo>
                <a:lnTo>
                  <a:pt x="2925" y="779"/>
                </a:lnTo>
                <a:lnTo>
                  <a:pt x="1372" y="3056"/>
                </a:lnTo>
                <a:lnTo>
                  <a:pt x="145" y="1185"/>
                </a:lnTo>
                <a:lnTo>
                  <a:pt x="1578" y="127"/>
                </a:lnTo>
                <a:close/>
                <a:moveTo>
                  <a:pt x="1571" y="0"/>
                </a:moveTo>
                <a:cubicBezTo>
                  <a:pt x="1558" y="0"/>
                  <a:pt x="1546" y="3"/>
                  <a:pt x="1537" y="9"/>
                </a:cubicBezTo>
                <a:lnTo>
                  <a:pt x="31" y="1124"/>
                </a:lnTo>
                <a:cubicBezTo>
                  <a:pt x="10" y="1145"/>
                  <a:pt x="0" y="1175"/>
                  <a:pt x="21" y="1201"/>
                </a:cubicBezTo>
                <a:lnTo>
                  <a:pt x="1326" y="3196"/>
                </a:lnTo>
                <a:cubicBezTo>
                  <a:pt x="1336" y="3210"/>
                  <a:pt x="1352" y="3220"/>
                  <a:pt x="1372" y="3220"/>
                </a:cubicBezTo>
                <a:lnTo>
                  <a:pt x="1378" y="3220"/>
                </a:lnTo>
                <a:cubicBezTo>
                  <a:pt x="1393" y="3220"/>
                  <a:pt x="1414" y="3210"/>
                  <a:pt x="1424" y="3196"/>
                </a:cubicBezTo>
                <a:lnTo>
                  <a:pt x="3058" y="791"/>
                </a:lnTo>
                <a:cubicBezTo>
                  <a:pt x="3063" y="775"/>
                  <a:pt x="3068" y="760"/>
                  <a:pt x="3063" y="744"/>
                </a:cubicBezTo>
                <a:cubicBezTo>
                  <a:pt x="3058" y="729"/>
                  <a:pt x="3048" y="713"/>
                  <a:pt x="3032" y="708"/>
                </a:cubicBezTo>
                <a:lnTo>
                  <a:pt x="1599" y="4"/>
                </a:lnTo>
                <a:cubicBezTo>
                  <a:pt x="1590" y="2"/>
                  <a:pt x="1581" y="0"/>
                  <a:pt x="157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5"/>
          <p:cNvSpPr/>
          <p:nvPr/>
        </p:nvSpPr>
        <p:spPr>
          <a:xfrm>
            <a:off x="4291656" y="2021366"/>
            <a:ext cx="85358" cy="89101"/>
          </a:xfrm>
          <a:custGeom>
            <a:rect b="b" l="l" r="r" t="t"/>
            <a:pathLst>
              <a:path extrusionOk="0" h="1595" w="1528">
                <a:moveTo>
                  <a:pt x="787" y="124"/>
                </a:moveTo>
                <a:lnTo>
                  <a:pt x="1378" y="412"/>
                </a:lnTo>
                <a:lnTo>
                  <a:pt x="688" y="1430"/>
                </a:lnTo>
                <a:lnTo>
                  <a:pt x="144" y="602"/>
                </a:lnTo>
                <a:lnTo>
                  <a:pt x="787" y="124"/>
                </a:lnTo>
                <a:close/>
                <a:moveTo>
                  <a:pt x="783" y="0"/>
                </a:moveTo>
                <a:cubicBezTo>
                  <a:pt x="771" y="0"/>
                  <a:pt x="758" y="5"/>
                  <a:pt x="745" y="12"/>
                </a:cubicBezTo>
                <a:lnTo>
                  <a:pt x="31" y="541"/>
                </a:lnTo>
                <a:cubicBezTo>
                  <a:pt x="10" y="562"/>
                  <a:pt x="0" y="593"/>
                  <a:pt x="21" y="617"/>
                </a:cubicBezTo>
                <a:lnTo>
                  <a:pt x="638" y="1563"/>
                </a:lnTo>
                <a:cubicBezTo>
                  <a:pt x="653" y="1584"/>
                  <a:pt x="669" y="1594"/>
                  <a:pt x="688" y="1594"/>
                </a:cubicBezTo>
                <a:cubicBezTo>
                  <a:pt x="709" y="1589"/>
                  <a:pt x="725" y="1584"/>
                  <a:pt x="735" y="1568"/>
                </a:cubicBezTo>
                <a:lnTo>
                  <a:pt x="1511" y="422"/>
                </a:lnTo>
                <a:cubicBezTo>
                  <a:pt x="1521" y="412"/>
                  <a:pt x="1527" y="392"/>
                  <a:pt x="1521" y="377"/>
                </a:cubicBezTo>
                <a:cubicBezTo>
                  <a:pt x="1516" y="361"/>
                  <a:pt x="1506" y="346"/>
                  <a:pt x="1490" y="340"/>
                </a:cubicBezTo>
                <a:lnTo>
                  <a:pt x="807" y="7"/>
                </a:lnTo>
                <a:cubicBezTo>
                  <a:pt x="799" y="2"/>
                  <a:pt x="791" y="0"/>
                  <a:pt x="783"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5"/>
          <p:cNvSpPr/>
          <p:nvPr/>
        </p:nvSpPr>
        <p:spPr>
          <a:xfrm>
            <a:off x="4691512" y="1973548"/>
            <a:ext cx="171442" cy="221551"/>
          </a:xfrm>
          <a:custGeom>
            <a:rect b="b" l="l" r="r" t="t"/>
            <a:pathLst>
              <a:path extrusionOk="0" h="3966" w="3069">
                <a:moveTo>
                  <a:pt x="1373" y="133"/>
                </a:moveTo>
                <a:lnTo>
                  <a:pt x="2935" y="1129"/>
                </a:lnTo>
                <a:lnTo>
                  <a:pt x="1784" y="3792"/>
                </a:lnTo>
                <a:lnTo>
                  <a:pt x="140" y="1525"/>
                </a:lnTo>
                <a:lnTo>
                  <a:pt x="1373" y="133"/>
                </a:lnTo>
                <a:close/>
                <a:moveTo>
                  <a:pt x="1364" y="0"/>
                </a:moveTo>
                <a:cubicBezTo>
                  <a:pt x="1348" y="0"/>
                  <a:pt x="1331" y="7"/>
                  <a:pt x="1321" y="19"/>
                </a:cubicBezTo>
                <a:lnTo>
                  <a:pt x="21" y="1484"/>
                </a:lnTo>
                <a:cubicBezTo>
                  <a:pt x="5" y="1504"/>
                  <a:pt x="0" y="1535"/>
                  <a:pt x="16" y="1556"/>
                </a:cubicBezTo>
                <a:lnTo>
                  <a:pt x="1748" y="3940"/>
                </a:lnTo>
                <a:cubicBezTo>
                  <a:pt x="1758" y="3956"/>
                  <a:pt x="1779" y="3966"/>
                  <a:pt x="1800" y="3966"/>
                </a:cubicBezTo>
                <a:cubicBezTo>
                  <a:pt x="1825" y="3961"/>
                  <a:pt x="1841" y="3951"/>
                  <a:pt x="1850" y="3930"/>
                </a:cubicBezTo>
                <a:lnTo>
                  <a:pt x="3058" y="1129"/>
                </a:lnTo>
                <a:cubicBezTo>
                  <a:pt x="3069" y="1103"/>
                  <a:pt x="3064" y="1072"/>
                  <a:pt x="3038" y="1058"/>
                </a:cubicBezTo>
                <a:lnTo>
                  <a:pt x="1393" y="9"/>
                </a:lnTo>
                <a:cubicBezTo>
                  <a:pt x="1385" y="3"/>
                  <a:pt x="1375" y="0"/>
                  <a:pt x="136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5"/>
          <p:cNvSpPr/>
          <p:nvPr/>
        </p:nvSpPr>
        <p:spPr>
          <a:xfrm>
            <a:off x="4734860" y="2012260"/>
            <a:ext cx="85358" cy="108764"/>
          </a:xfrm>
          <a:custGeom>
            <a:rect b="b" l="l" r="r" t="t"/>
            <a:pathLst>
              <a:path extrusionOk="0" h="1947" w="1528">
                <a:moveTo>
                  <a:pt x="690" y="133"/>
                </a:moveTo>
                <a:lnTo>
                  <a:pt x="1388" y="580"/>
                </a:lnTo>
                <a:lnTo>
                  <a:pt x="875" y="1773"/>
                </a:lnTo>
                <a:lnTo>
                  <a:pt x="135" y="760"/>
                </a:lnTo>
                <a:lnTo>
                  <a:pt x="690" y="133"/>
                </a:lnTo>
                <a:close/>
                <a:moveTo>
                  <a:pt x="679" y="1"/>
                </a:moveTo>
                <a:cubicBezTo>
                  <a:pt x="663" y="1"/>
                  <a:pt x="648" y="8"/>
                  <a:pt x="638" y="20"/>
                </a:cubicBezTo>
                <a:lnTo>
                  <a:pt x="16" y="714"/>
                </a:lnTo>
                <a:cubicBezTo>
                  <a:pt x="0" y="735"/>
                  <a:pt x="0" y="765"/>
                  <a:pt x="16" y="786"/>
                </a:cubicBezTo>
                <a:lnTo>
                  <a:pt x="839" y="1921"/>
                </a:lnTo>
                <a:cubicBezTo>
                  <a:pt x="849" y="1942"/>
                  <a:pt x="870" y="1947"/>
                  <a:pt x="889" y="1947"/>
                </a:cubicBezTo>
                <a:cubicBezTo>
                  <a:pt x="910" y="1947"/>
                  <a:pt x="931" y="1932"/>
                  <a:pt x="936" y="1911"/>
                </a:cubicBezTo>
                <a:lnTo>
                  <a:pt x="1511" y="580"/>
                </a:lnTo>
                <a:cubicBezTo>
                  <a:pt x="1527" y="555"/>
                  <a:pt x="1517" y="524"/>
                  <a:pt x="1491" y="509"/>
                </a:cubicBezTo>
                <a:lnTo>
                  <a:pt x="709" y="9"/>
                </a:lnTo>
                <a:cubicBezTo>
                  <a:pt x="700" y="4"/>
                  <a:pt x="689" y="1"/>
                  <a:pt x="679"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5"/>
          <p:cNvSpPr/>
          <p:nvPr/>
        </p:nvSpPr>
        <p:spPr>
          <a:xfrm>
            <a:off x="4471027" y="1925061"/>
            <a:ext cx="196915" cy="27540"/>
          </a:xfrm>
          <a:custGeom>
            <a:rect b="b" l="l" r="r" t="t"/>
            <a:pathLst>
              <a:path extrusionOk="0" h="493" w="3525">
                <a:moveTo>
                  <a:pt x="3434" y="0"/>
                </a:moveTo>
                <a:cubicBezTo>
                  <a:pt x="3428" y="0"/>
                  <a:pt x="3421" y="1"/>
                  <a:pt x="3413" y="4"/>
                </a:cubicBezTo>
                <a:cubicBezTo>
                  <a:pt x="2734" y="246"/>
                  <a:pt x="2018" y="368"/>
                  <a:pt x="1301" y="368"/>
                </a:cubicBezTo>
                <a:cubicBezTo>
                  <a:pt x="895" y="368"/>
                  <a:pt x="488" y="329"/>
                  <a:pt x="88" y="251"/>
                </a:cubicBezTo>
                <a:cubicBezTo>
                  <a:pt x="84" y="250"/>
                  <a:pt x="79" y="249"/>
                  <a:pt x="75" y="249"/>
                </a:cubicBezTo>
                <a:cubicBezTo>
                  <a:pt x="10" y="249"/>
                  <a:pt x="1" y="359"/>
                  <a:pt x="74" y="374"/>
                </a:cubicBezTo>
                <a:cubicBezTo>
                  <a:pt x="477" y="453"/>
                  <a:pt x="888" y="493"/>
                  <a:pt x="1298" y="493"/>
                </a:cubicBezTo>
                <a:cubicBezTo>
                  <a:pt x="2031" y="493"/>
                  <a:pt x="2764" y="367"/>
                  <a:pt x="3459" y="116"/>
                </a:cubicBezTo>
                <a:cubicBezTo>
                  <a:pt x="3524" y="93"/>
                  <a:pt x="3493" y="0"/>
                  <a:pt x="343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1" name="Google Shape;1461;p25"/>
          <p:cNvGrpSpPr/>
          <p:nvPr/>
        </p:nvGrpSpPr>
        <p:grpSpPr>
          <a:xfrm rot="276975">
            <a:off x="5023756" y="1356487"/>
            <a:ext cx="201897" cy="276167"/>
            <a:chOff x="6909034" y="627862"/>
            <a:chExt cx="279193" cy="381901"/>
          </a:xfrm>
        </p:grpSpPr>
        <p:sp>
          <p:nvSpPr>
            <p:cNvPr id="1462" name="Google Shape;1462;p25"/>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5"/>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5"/>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5" name="Google Shape;1465;p25"/>
          <p:cNvSpPr/>
          <p:nvPr/>
        </p:nvSpPr>
        <p:spPr>
          <a:xfrm rot="-2700096">
            <a:off x="3821963" y="1405681"/>
            <a:ext cx="241254" cy="202179"/>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26"/>
          <p:cNvSpPr txBox="1"/>
          <p:nvPr>
            <p:ph type="title"/>
          </p:nvPr>
        </p:nvSpPr>
        <p:spPr>
          <a:xfrm>
            <a:off x="4011840" y="496021"/>
            <a:ext cx="4985856" cy="68507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a:t>TECHNOLOGIES USED</a:t>
            </a:r>
            <a:endParaRPr/>
          </a:p>
        </p:txBody>
      </p:sp>
      <p:sp>
        <p:nvSpPr>
          <p:cNvPr id="1471" name="Google Shape;1471;p26"/>
          <p:cNvSpPr txBox="1"/>
          <p:nvPr>
            <p:ph idx="2" type="subTitle"/>
          </p:nvPr>
        </p:nvSpPr>
        <p:spPr>
          <a:xfrm>
            <a:off x="4011840" y="1532802"/>
            <a:ext cx="2874606" cy="2905086"/>
          </a:xfrm>
          <a:prstGeom prst="rect">
            <a:avLst/>
          </a:prstGeom>
          <a:noFill/>
          <a:ln>
            <a:noFill/>
          </a:ln>
        </p:spPr>
        <p:txBody>
          <a:bodyPr anchorCtr="0" anchor="t" bIns="91425" lIns="91425" spcFirstLastPara="1" rIns="91425" wrap="square" tIns="91425">
            <a:noAutofit/>
          </a:bodyPr>
          <a:lstStyle/>
          <a:p>
            <a:pPr indent="-444500" lvl="0" marL="457200" rtl="0" algn="l">
              <a:spcBef>
                <a:spcPts val="0"/>
              </a:spcBef>
              <a:spcAft>
                <a:spcPts val="0"/>
              </a:spcAft>
              <a:buClr>
                <a:srgbClr val="000000"/>
              </a:buClr>
              <a:buSzPts val="2000"/>
              <a:buFont typeface="Arial"/>
              <a:buChar char="▪"/>
            </a:pPr>
            <a:r>
              <a:rPr lang="en-US" sz="2000">
                <a:solidFill>
                  <a:srgbClr val="000000"/>
                </a:solidFill>
                <a:latin typeface="Times New Roman"/>
                <a:ea typeface="Times New Roman"/>
                <a:cs typeface="Times New Roman"/>
                <a:sym typeface="Times New Roman"/>
              </a:rPr>
              <a:t>Spring boot 2.5</a:t>
            </a:r>
            <a:endParaRPr sz="2800">
              <a:solidFill>
                <a:srgbClr val="000000"/>
              </a:solidFill>
              <a:latin typeface="Calibri"/>
              <a:ea typeface="Calibri"/>
              <a:cs typeface="Calibri"/>
              <a:sym typeface="Calibri"/>
            </a:endParaRPr>
          </a:p>
          <a:p>
            <a:pPr indent="-444500" lvl="0" marL="457200" rtl="0" algn="l">
              <a:spcBef>
                <a:spcPts val="400"/>
              </a:spcBef>
              <a:spcAft>
                <a:spcPts val="0"/>
              </a:spcAft>
              <a:buClr>
                <a:srgbClr val="000000"/>
              </a:buClr>
              <a:buSzPts val="2000"/>
              <a:buFont typeface="Arial"/>
              <a:buChar char="▪"/>
            </a:pPr>
            <a:r>
              <a:rPr lang="en-US" sz="2000">
                <a:solidFill>
                  <a:srgbClr val="000000"/>
                </a:solidFill>
                <a:latin typeface="Times New Roman"/>
                <a:ea typeface="Times New Roman"/>
                <a:cs typeface="Times New Roman"/>
                <a:sym typeface="Times New Roman"/>
              </a:rPr>
              <a:t>Angular 8</a:t>
            </a:r>
            <a:endParaRPr sz="2800">
              <a:solidFill>
                <a:srgbClr val="000000"/>
              </a:solidFill>
              <a:latin typeface="Calibri"/>
              <a:ea typeface="Calibri"/>
              <a:cs typeface="Calibri"/>
              <a:sym typeface="Calibri"/>
            </a:endParaRPr>
          </a:p>
          <a:p>
            <a:pPr indent="-444500" lvl="0" marL="457200" rtl="0" algn="l">
              <a:spcBef>
                <a:spcPts val="400"/>
              </a:spcBef>
              <a:spcAft>
                <a:spcPts val="0"/>
              </a:spcAft>
              <a:buClr>
                <a:srgbClr val="000000"/>
              </a:buClr>
              <a:buSzPts val="2000"/>
              <a:buFont typeface="Arial"/>
              <a:buChar char="▪"/>
            </a:pPr>
            <a:r>
              <a:rPr lang="en-US" sz="2000">
                <a:solidFill>
                  <a:srgbClr val="000000"/>
                </a:solidFill>
                <a:latin typeface="Times New Roman"/>
                <a:ea typeface="Times New Roman"/>
                <a:cs typeface="Times New Roman"/>
                <a:sym typeface="Times New Roman"/>
              </a:rPr>
              <a:t>CSS3</a:t>
            </a:r>
            <a:endParaRPr sz="2800">
              <a:solidFill>
                <a:srgbClr val="000000"/>
              </a:solidFill>
              <a:latin typeface="Calibri"/>
              <a:ea typeface="Calibri"/>
              <a:cs typeface="Calibri"/>
              <a:sym typeface="Calibri"/>
            </a:endParaRPr>
          </a:p>
          <a:p>
            <a:pPr indent="-444500" lvl="0" marL="457200" rtl="0" algn="l">
              <a:spcBef>
                <a:spcPts val="400"/>
              </a:spcBef>
              <a:spcAft>
                <a:spcPts val="0"/>
              </a:spcAft>
              <a:buClr>
                <a:srgbClr val="000000"/>
              </a:buClr>
              <a:buSzPts val="2000"/>
              <a:buFont typeface="Arial"/>
              <a:buChar char="▪"/>
            </a:pPr>
            <a:r>
              <a:rPr lang="en-US" sz="2000">
                <a:solidFill>
                  <a:srgbClr val="000000"/>
                </a:solidFill>
                <a:latin typeface="Times New Roman"/>
                <a:ea typeface="Times New Roman"/>
                <a:cs typeface="Times New Roman"/>
                <a:sym typeface="Times New Roman"/>
              </a:rPr>
              <a:t>HTML5</a:t>
            </a:r>
            <a:endParaRPr sz="2800">
              <a:solidFill>
                <a:srgbClr val="000000"/>
              </a:solidFill>
              <a:latin typeface="Calibri"/>
              <a:ea typeface="Calibri"/>
              <a:cs typeface="Calibri"/>
              <a:sym typeface="Calibri"/>
            </a:endParaRPr>
          </a:p>
          <a:p>
            <a:pPr indent="-444500" lvl="0" marL="457200" rtl="0" algn="l">
              <a:spcBef>
                <a:spcPts val="400"/>
              </a:spcBef>
              <a:spcAft>
                <a:spcPts val="0"/>
              </a:spcAft>
              <a:buClr>
                <a:srgbClr val="000000"/>
              </a:buClr>
              <a:buSzPts val="2000"/>
              <a:buFont typeface="Arial"/>
              <a:buChar char="▪"/>
            </a:pPr>
            <a:r>
              <a:rPr lang="en-US" sz="2000">
                <a:solidFill>
                  <a:srgbClr val="000000"/>
                </a:solidFill>
                <a:latin typeface="Times New Roman"/>
                <a:ea typeface="Times New Roman"/>
                <a:cs typeface="Times New Roman"/>
                <a:sym typeface="Times New Roman"/>
              </a:rPr>
              <a:t>JPA 3.0</a:t>
            </a:r>
            <a:endParaRPr sz="2800">
              <a:solidFill>
                <a:srgbClr val="000000"/>
              </a:solidFill>
              <a:latin typeface="Calibri"/>
              <a:ea typeface="Calibri"/>
              <a:cs typeface="Calibri"/>
              <a:sym typeface="Calibri"/>
            </a:endParaRPr>
          </a:p>
          <a:p>
            <a:pPr indent="-444500" lvl="0" marL="457200" rtl="0" algn="l">
              <a:spcBef>
                <a:spcPts val="400"/>
              </a:spcBef>
              <a:spcAft>
                <a:spcPts val="0"/>
              </a:spcAft>
              <a:buClr>
                <a:srgbClr val="000000"/>
              </a:buClr>
              <a:buSzPts val="2000"/>
              <a:buFont typeface="Arial"/>
              <a:buChar char="▪"/>
            </a:pPr>
            <a:r>
              <a:rPr lang="en-US" sz="2000">
                <a:solidFill>
                  <a:srgbClr val="000000"/>
                </a:solidFill>
                <a:latin typeface="Times New Roman"/>
                <a:ea typeface="Times New Roman"/>
                <a:cs typeface="Times New Roman"/>
                <a:sym typeface="Times New Roman"/>
              </a:rPr>
              <a:t>JUnit Jupiter</a:t>
            </a:r>
            <a:endParaRPr sz="2000">
              <a:solidFill>
                <a:srgbClr val="000000"/>
              </a:solidFill>
              <a:latin typeface="Times New Roman"/>
              <a:ea typeface="Times New Roman"/>
              <a:cs typeface="Times New Roman"/>
              <a:sym typeface="Times New Roman"/>
            </a:endParaRPr>
          </a:p>
          <a:p>
            <a:pPr indent="-444500" lvl="0" marL="457200" rtl="0" algn="l">
              <a:spcBef>
                <a:spcPts val="40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Swagger</a:t>
            </a:r>
            <a:endParaRPr sz="2000">
              <a:solidFill>
                <a:srgbClr val="000000"/>
              </a:solidFill>
              <a:latin typeface="Times New Roman"/>
              <a:ea typeface="Times New Roman"/>
              <a:cs typeface="Times New Roman"/>
              <a:sym typeface="Times New Roman"/>
            </a:endParaRPr>
          </a:p>
          <a:p>
            <a:pPr indent="-342900" lvl="0" marL="482600" rtl="0" algn="l">
              <a:lnSpc>
                <a:spcPct val="100000"/>
              </a:lnSpc>
              <a:spcBef>
                <a:spcPts val="0"/>
              </a:spcBef>
              <a:spcAft>
                <a:spcPts val="0"/>
              </a:spcAft>
              <a:buSzPts val="2400"/>
              <a:buFont typeface="Times New Roman"/>
              <a:buChar char="▪"/>
            </a:pPr>
            <a:r>
              <a:t/>
            </a:r>
            <a:endParaRPr>
              <a:latin typeface="Times New Roman"/>
              <a:ea typeface="Times New Roman"/>
              <a:cs typeface="Times New Roman"/>
              <a:sym typeface="Times New Roman"/>
            </a:endParaRPr>
          </a:p>
        </p:txBody>
      </p:sp>
      <p:grpSp>
        <p:nvGrpSpPr>
          <p:cNvPr id="1472" name="Google Shape;1472;p26"/>
          <p:cNvGrpSpPr/>
          <p:nvPr/>
        </p:nvGrpSpPr>
        <p:grpSpPr>
          <a:xfrm>
            <a:off x="918326" y="1391607"/>
            <a:ext cx="2678456" cy="2360286"/>
            <a:chOff x="5744576" y="1470463"/>
            <a:chExt cx="2499492" cy="2202581"/>
          </a:xfrm>
        </p:grpSpPr>
        <p:sp>
          <p:nvSpPr>
            <p:cNvPr id="1473" name="Google Shape;1473;p26"/>
            <p:cNvSpPr/>
            <p:nvPr/>
          </p:nvSpPr>
          <p:spPr>
            <a:xfrm>
              <a:off x="5744576" y="1470463"/>
              <a:ext cx="2499492" cy="2202581"/>
            </a:xfrm>
            <a:custGeom>
              <a:rect b="b" l="l" r="r" t="t"/>
              <a:pathLst>
                <a:path extrusionOk="0" h="24703" w="28033">
                  <a:moveTo>
                    <a:pt x="13582" y="1"/>
                  </a:moveTo>
                  <a:cubicBezTo>
                    <a:pt x="12709" y="1"/>
                    <a:pt x="11917" y="150"/>
                    <a:pt x="11224" y="437"/>
                  </a:cubicBezTo>
                  <a:cubicBezTo>
                    <a:pt x="10591" y="705"/>
                    <a:pt x="10036" y="1090"/>
                    <a:pt x="9584" y="1583"/>
                  </a:cubicBezTo>
                  <a:cubicBezTo>
                    <a:pt x="8679" y="2560"/>
                    <a:pt x="8320" y="3793"/>
                    <a:pt x="8259" y="4754"/>
                  </a:cubicBezTo>
                  <a:cubicBezTo>
                    <a:pt x="8186" y="4820"/>
                    <a:pt x="8119" y="4893"/>
                    <a:pt x="8063" y="4970"/>
                  </a:cubicBezTo>
                  <a:cubicBezTo>
                    <a:pt x="8022" y="5021"/>
                    <a:pt x="7986" y="5072"/>
                    <a:pt x="7955" y="5129"/>
                  </a:cubicBezTo>
                  <a:cubicBezTo>
                    <a:pt x="7939" y="5124"/>
                    <a:pt x="7924" y="5119"/>
                    <a:pt x="7915" y="5119"/>
                  </a:cubicBezTo>
                  <a:cubicBezTo>
                    <a:pt x="7884" y="5052"/>
                    <a:pt x="7847" y="4929"/>
                    <a:pt x="7822" y="4841"/>
                  </a:cubicBezTo>
                  <a:cubicBezTo>
                    <a:pt x="7714" y="4502"/>
                    <a:pt x="7575" y="4040"/>
                    <a:pt x="7184" y="3675"/>
                  </a:cubicBezTo>
                  <a:cubicBezTo>
                    <a:pt x="6737" y="3248"/>
                    <a:pt x="6219" y="3181"/>
                    <a:pt x="5904" y="3141"/>
                  </a:cubicBezTo>
                  <a:cubicBezTo>
                    <a:pt x="5873" y="3136"/>
                    <a:pt x="5838" y="3130"/>
                    <a:pt x="5802" y="3125"/>
                  </a:cubicBezTo>
                  <a:cubicBezTo>
                    <a:pt x="5745" y="2904"/>
                    <a:pt x="5622" y="2575"/>
                    <a:pt x="5263" y="2261"/>
                  </a:cubicBezTo>
                  <a:cubicBezTo>
                    <a:pt x="5026" y="2057"/>
                    <a:pt x="4862" y="1964"/>
                    <a:pt x="4708" y="1891"/>
                  </a:cubicBezTo>
                  <a:cubicBezTo>
                    <a:pt x="4646" y="1860"/>
                    <a:pt x="4640" y="1855"/>
                    <a:pt x="4578" y="1804"/>
                  </a:cubicBezTo>
                  <a:cubicBezTo>
                    <a:pt x="4332" y="1594"/>
                    <a:pt x="4018" y="1481"/>
                    <a:pt x="3695" y="1481"/>
                  </a:cubicBezTo>
                  <a:cubicBezTo>
                    <a:pt x="3248" y="1481"/>
                    <a:pt x="2821" y="1701"/>
                    <a:pt x="2564" y="2076"/>
                  </a:cubicBezTo>
                  <a:cubicBezTo>
                    <a:pt x="2313" y="2436"/>
                    <a:pt x="2256" y="2894"/>
                    <a:pt x="2400" y="3310"/>
                  </a:cubicBezTo>
                  <a:cubicBezTo>
                    <a:pt x="2410" y="3480"/>
                    <a:pt x="2426" y="3696"/>
                    <a:pt x="2555" y="4024"/>
                  </a:cubicBezTo>
                  <a:cubicBezTo>
                    <a:pt x="2704" y="4424"/>
                    <a:pt x="2996" y="4666"/>
                    <a:pt x="3228" y="4825"/>
                  </a:cubicBezTo>
                  <a:cubicBezTo>
                    <a:pt x="3084" y="5119"/>
                    <a:pt x="2975" y="5546"/>
                    <a:pt x="3181" y="6070"/>
                  </a:cubicBezTo>
                  <a:cubicBezTo>
                    <a:pt x="3392" y="6614"/>
                    <a:pt x="3864" y="6907"/>
                    <a:pt x="4239" y="7144"/>
                  </a:cubicBezTo>
                  <a:cubicBezTo>
                    <a:pt x="4286" y="7175"/>
                    <a:pt x="4343" y="7206"/>
                    <a:pt x="4393" y="7241"/>
                  </a:cubicBezTo>
                  <a:cubicBezTo>
                    <a:pt x="4374" y="7272"/>
                    <a:pt x="4353" y="7308"/>
                    <a:pt x="4338" y="7344"/>
                  </a:cubicBezTo>
                  <a:cubicBezTo>
                    <a:pt x="3124" y="7010"/>
                    <a:pt x="2149" y="6902"/>
                    <a:pt x="1506" y="6871"/>
                  </a:cubicBezTo>
                  <a:lnTo>
                    <a:pt x="1445" y="6871"/>
                  </a:lnTo>
                  <a:cubicBezTo>
                    <a:pt x="1018" y="6871"/>
                    <a:pt x="622" y="7061"/>
                    <a:pt x="354" y="7401"/>
                  </a:cubicBezTo>
                  <a:cubicBezTo>
                    <a:pt x="93" y="7735"/>
                    <a:pt x="0" y="8161"/>
                    <a:pt x="98" y="8577"/>
                  </a:cubicBezTo>
                  <a:cubicBezTo>
                    <a:pt x="231" y="9132"/>
                    <a:pt x="380" y="9718"/>
                    <a:pt x="545" y="10309"/>
                  </a:cubicBezTo>
                  <a:cubicBezTo>
                    <a:pt x="612" y="10555"/>
                    <a:pt x="745" y="10735"/>
                    <a:pt x="894" y="10869"/>
                  </a:cubicBezTo>
                  <a:cubicBezTo>
                    <a:pt x="817" y="11141"/>
                    <a:pt x="848" y="11368"/>
                    <a:pt x="894" y="11532"/>
                  </a:cubicBezTo>
                  <a:cubicBezTo>
                    <a:pt x="1039" y="12009"/>
                    <a:pt x="1182" y="12472"/>
                    <a:pt x="1326" y="12915"/>
                  </a:cubicBezTo>
                  <a:cubicBezTo>
                    <a:pt x="1316" y="13176"/>
                    <a:pt x="1409" y="13428"/>
                    <a:pt x="1563" y="13624"/>
                  </a:cubicBezTo>
                  <a:cubicBezTo>
                    <a:pt x="1701" y="14025"/>
                    <a:pt x="1829" y="14390"/>
                    <a:pt x="1958" y="14734"/>
                  </a:cubicBezTo>
                  <a:cubicBezTo>
                    <a:pt x="2050" y="14985"/>
                    <a:pt x="2225" y="15185"/>
                    <a:pt x="2451" y="15325"/>
                  </a:cubicBezTo>
                  <a:cubicBezTo>
                    <a:pt x="2374" y="15586"/>
                    <a:pt x="2384" y="15839"/>
                    <a:pt x="2482" y="16086"/>
                  </a:cubicBezTo>
                  <a:lnTo>
                    <a:pt x="2482" y="16091"/>
                  </a:lnTo>
                  <a:cubicBezTo>
                    <a:pt x="2600" y="16373"/>
                    <a:pt x="2704" y="16615"/>
                    <a:pt x="2801" y="16835"/>
                  </a:cubicBezTo>
                  <a:cubicBezTo>
                    <a:pt x="2852" y="16954"/>
                    <a:pt x="2925" y="17061"/>
                    <a:pt x="3006" y="17149"/>
                  </a:cubicBezTo>
                  <a:cubicBezTo>
                    <a:pt x="3022" y="17298"/>
                    <a:pt x="3063" y="17421"/>
                    <a:pt x="3105" y="17509"/>
                  </a:cubicBezTo>
                  <a:cubicBezTo>
                    <a:pt x="3202" y="17720"/>
                    <a:pt x="3295" y="17910"/>
                    <a:pt x="3382" y="18090"/>
                  </a:cubicBezTo>
                  <a:cubicBezTo>
                    <a:pt x="3402" y="18264"/>
                    <a:pt x="3463" y="18429"/>
                    <a:pt x="3567" y="18577"/>
                  </a:cubicBezTo>
                  <a:cubicBezTo>
                    <a:pt x="3618" y="18650"/>
                    <a:pt x="3674" y="18716"/>
                    <a:pt x="3736" y="18773"/>
                  </a:cubicBezTo>
                  <a:cubicBezTo>
                    <a:pt x="4173" y="19570"/>
                    <a:pt x="4604" y="20222"/>
                    <a:pt x="5031" y="20720"/>
                  </a:cubicBezTo>
                  <a:cubicBezTo>
                    <a:pt x="5633" y="21425"/>
                    <a:pt x="6229" y="21840"/>
                    <a:pt x="6855" y="21994"/>
                  </a:cubicBezTo>
                  <a:cubicBezTo>
                    <a:pt x="7184" y="22319"/>
                    <a:pt x="7545" y="22616"/>
                    <a:pt x="7924" y="22894"/>
                  </a:cubicBezTo>
                  <a:cubicBezTo>
                    <a:pt x="8757" y="23486"/>
                    <a:pt x="9666" y="23942"/>
                    <a:pt x="10643" y="24250"/>
                  </a:cubicBezTo>
                  <a:cubicBezTo>
                    <a:pt x="11594" y="24549"/>
                    <a:pt x="12580" y="24703"/>
                    <a:pt x="13582" y="24703"/>
                  </a:cubicBezTo>
                  <a:cubicBezTo>
                    <a:pt x="15170" y="24703"/>
                    <a:pt x="16733" y="24312"/>
                    <a:pt x="18130" y="23578"/>
                  </a:cubicBezTo>
                  <a:cubicBezTo>
                    <a:pt x="18279" y="23593"/>
                    <a:pt x="18434" y="23598"/>
                    <a:pt x="18588" y="23598"/>
                  </a:cubicBezTo>
                  <a:cubicBezTo>
                    <a:pt x="19399" y="23598"/>
                    <a:pt x="19949" y="23403"/>
                    <a:pt x="20052" y="23367"/>
                  </a:cubicBezTo>
                  <a:lnTo>
                    <a:pt x="20303" y="23270"/>
                  </a:lnTo>
                  <a:lnTo>
                    <a:pt x="20474" y="23069"/>
                  </a:lnTo>
                  <a:cubicBezTo>
                    <a:pt x="20787" y="22689"/>
                    <a:pt x="20931" y="22267"/>
                    <a:pt x="21059" y="21887"/>
                  </a:cubicBezTo>
                  <a:cubicBezTo>
                    <a:pt x="21131" y="21666"/>
                    <a:pt x="21209" y="21430"/>
                    <a:pt x="21301" y="21311"/>
                  </a:cubicBezTo>
                  <a:cubicBezTo>
                    <a:pt x="21352" y="21266"/>
                    <a:pt x="21522" y="21173"/>
                    <a:pt x="21635" y="21111"/>
                  </a:cubicBezTo>
                  <a:cubicBezTo>
                    <a:pt x="21958" y="20936"/>
                    <a:pt x="22359" y="20715"/>
                    <a:pt x="22663" y="20315"/>
                  </a:cubicBezTo>
                  <a:cubicBezTo>
                    <a:pt x="22961" y="19924"/>
                    <a:pt x="23094" y="19482"/>
                    <a:pt x="23213" y="19091"/>
                  </a:cubicBezTo>
                  <a:cubicBezTo>
                    <a:pt x="23284" y="18849"/>
                    <a:pt x="23362" y="18598"/>
                    <a:pt x="23455" y="18470"/>
                  </a:cubicBezTo>
                  <a:cubicBezTo>
                    <a:pt x="23516" y="18382"/>
                    <a:pt x="23701" y="18254"/>
                    <a:pt x="23865" y="18140"/>
                  </a:cubicBezTo>
                  <a:cubicBezTo>
                    <a:pt x="24178" y="17929"/>
                    <a:pt x="24565" y="17663"/>
                    <a:pt x="24857" y="17231"/>
                  </a:cubicBezTo>
                  <a:cubicBezTo>
                    <a:pt x="25113" y="16840"/>
                    <a:pt x="25201" y="16409"/>
                    <a:pt x="25268" y="16065"/>
                  </a:cubicBezTo>
                  <a:cubicBezTo>
                    <a:pt x="25293" y="15936"/>
                    <a:pt x="25329" y="15751"/>
                    <a:pt x="25366" y="15654"/>
                  </a:cubicBezTo>
                  <a:cubicBezTo>
                    <a:pt x="25407" y="15628"/>
                    <a:pt x="25473" y="15592"/>
                    <a:pt x="25520" y="15566"/>
                  </a:cubicBezTo>
                  <a:cubicBezTo>
                    <a:pt x="25787" y="15412"/>
                    <a:pt x="26157" y="15206"/>
                    <a:pt x="26408" y="14791"/>
                  </a:cubicBezTo>
                  <a:cubicBezTo>
                    <a:pt x="26640" y="14409"/>
                    <a:pt x="26692" y="14004"/>
                    <a:pt x="26733" y="13674"/>
                  </a:cubicBezTo>
                  <a:cubicBezTo>
                    <a:pt x="26743" y="13588"/>
                    <a:pt x="26764" y="13465"/>
                    <a:pt x="26778" y="13387"/>
                  </a:cubicBezTo>
                  <a:cubicBezTo>
                    <a:pt x="26815" y="13366"/>
                    <a:pt x="26856" y="13335"/>
                    <a:pt x="26887" y="13316"/>
                  </a:cubicBezTo>
                  <a:cubicBezTo>
                    <a:pt x="27129" y="13171"/>
                    <a:pt x="27483" y="12950"/>
                    <a:pt x="27710" y="12540"/>
                  </a:cubicBezTo>
                  <a:cubicBezTo>
                    <a:pt x="27997" y="12016"/>
                    <a:pt x="27833" y="11470"/>
                    <a:pt x="27698" y="11034"/>
                  </a:cubicBezTo>
                  <a:cubicBezTo>
                    <a:pt x="27684" y="10977"/>
                    <a:pt x="27658" y="10899"/>
                    <a:pt x="27642" y="10838"/>
                  </a:cubicBezTo>
                  <a:cubicBezTo>
                    <a:pt x="27734" y="10576"/>
                    <a:pt x="27807" y="10273"/>
                    <a:pt x="27843" y="10052"/>
                  </a:cubicBezTo>
                  <a:cubicBezTo>
                    <a:pt x="27888" y="9775"/>
                    <a:pt x="28033" y="8926"/>
                    <a:pt x="27442" y="8423"/>
                  </a:cubicBezTo>
                  <a:cubicBezTo>
                    <a:pt x="27283" y="8290"/>
                    <a:pt x="27015" y="8131"/>
                    <a:pt x="26614" y="8131"/>
                  </a:cubicBezTo>
                  <a:cubicBezTo>
                    <a:pt x="26389" y="8131"/>
                    <a:pt x="26178" y="8181"/>
                    <a:pt x="25962" y="8238"/>
                  </a:cubicBezTo>
                  <a:cubicBezTo>
                    <a:pt x="25679" y="8305"/>
                    <a:pt x="25360" y="8382"/>
                    <a:pt x="24928" y="8382"/>
                  </a:cubicBezTo>
                  <a:cubicBezTo>
                    <a:pt x="24719" y="8382"/>
                    <a:pt x="24497" y="8361"/>
                    <a:pt x="24271" y="8325"/>
                  </a:cubicBezTo>
                  <a:cubicBezTo>
                    <a:pt x="24245" y="8321"/>
                    <a:pt x="24214" y="8316"/>
                    <a:pt x="24188" y="8316"/>
                  </a:cubicBezTo>
                  <a:cubicBezTo>
                    <a:pt x="24261" y="7889"/>
                    <a:pt x="24328" y="7457"/>
                    <a:pt x="24384" y="7031"/>
                  </a:cubicBezTo>
                  <a:cubicBezTo>
                    <a:pt x="24410" y="6860"/>
                    <a:pt x="24404" y="6635"/>
                    <a:pt x="24287" y="6378"/>
                  </a:cubicBezTo>
                  <a:cubicBezTo>
                    <a:pt x="24420" y="6224"/>
                    <a:pt x="24523" y="6023"/>
                    <a:pt x="24553" y="5771"/>
                  </a:cubicBezTo>
                  <a:cubicBezTo>
                    <a:pt x="24626" y="5171"/>
                    <a:pt x="24688" y="4574"/>
                    <a:pt x="24738" y="3993"/>
                  </a:cubicBezTo>
                  <a:cubicBezTo>
                    <a:pt x="24769" y="3608"/>
                    <a:pt x="24641" y="3222"/>
                    <a:pt x="24380" y="2940"/>
                  </a:cubicBezTo>
                  <a:cubicBezTo>
                    <a:pt x="24117" y="2652"/>
                    <a:pt x="23747" y="2488"/>
                    <a:pt x="23362" y="2488"/>
                  </a:cubicBezTo>
                  <a:cubicBezTo>
                    <a:pt x="23274" y="2488"/>
                    <a:pt x="23182" y="2498"/>
                    <a:pt x="23094" y="2513"/>
                  </a:cubicBezTo>
                  <a:cubicBezTo>
                    <a:pt x="22416" y="2647"/>
                    <a:pt x="21358" y="2930"/>
                    <a:pt x="20088" y="3525"/>
                  </a:cubicBezTo>
                  <a:cubicBezTo>
                    <a:pt x="19816" y="3551"/>
                    <a:pt x="19574" y="3680"/>
                    <a:pt x="19399" y="3869"/>
                  </a:cubicBezTo>
                  <a:cubicBezTo>
                    <a:pt x="19224" y="3962"/>
                    <a:pt x="19050" y="4061"/>
                    <a:pt x="18875" y="4163"/>
                  </a:cubicBezTo>
                  <a:cubicBezTo>
                    <a:pt x="18860" y="4035"/>
                    <a:pt x="18834" y="3906"/>
                    <a:pt x="18809" y="3777"/>
                  </a:cubicBezTo>
                  <a:cubicBezTo>
                    <a:pt x="18649" y="2982"/>
                    <a:pt x="18299" y="2251"/>
                    <a:pt x="17812" y="1675"/>
                  </a:cubicBezTo>
                  <a:cubicBezTo>
                    <a:pt x="17359" y="1151"/>
                    <a:pt x="16795" y="741"/>
                    <a:pt x="16121" y="458"/>
                  </a:cubicBezTo>
                  <a:cubicBezTo>
                    <a:pt x="15391" y="155"/>
                    <a:pt x="14538" y="1"/>
                    <a:pt x="135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6"/>
            <p:cNvSpPr/>
            <p:nvPr/>
          </p:nvSpPr>
          <p:spPr>
            <a:xfrm>
              <a:off x="6839113" y="2287266"/>
              <a:ext cx="1312383" cy="1195847"/>
            </a:xfrm>
            <a:custGeom>
              <a:rect b="b" l="l" r="r" t="t"/>
              <a:pathLst>
                <a:path extrusionOk="0" h="13412" w="14719">
                  <a:moveTo>
                    <a:pt x="14339" y="1"/>
                  </a:moveTo>
                  <a:cubicBezTo>
                    <a:pt x="14057" y="1"/>
                    <a:pt x="13524" y="251"/>
                    <a:pt x="12655" y="251"/>
                  </a:cubicBezTo>
                  <a:cubicBezTo>
                    <a:pt x="12405" y="251"/>
                    <a:pt x="12127" y="230"/>
                    <a:pt x="11820" y="177"/>
                  </a:cubicBezTo>
                  <a:cubicBezTo>
                    <a:pt x="11811" y="175"/>
                    <a:pt x="11802" y="175"/>
                    <a:pt x="11793" y="175"/>
                  </a:cubicBezTo>
                  <a:cubicBezTo>
                    <a:pt x="11490" y="175"/>
                    <a:pt x="11287" y="1097"/>
                    <a:pt x="10973" y="1302"/>
                  </a:cubicBezTo>
                  <a:cubicBezTo>
                    <a:pt x="10854" y="1379"/>
                    <a:pt x="10727" y="1396"/>
                    <a:pt x="10595" y="1396"/>
                  </a:cubicBezTo>
                  <a:cubicBezTo>
                    <a:pt x="10483" y="1396"/>
                    <a:pt x="10367" y="1384"/>
                    <a:pt x="10251" y="1384"/>
                  </a:cubicBezTo>
                  <a:cubicBezTo>
                    <a:pt x="10100" y="1384"/>
                    <a:pt x="9948" y="1405"/>
                    <a:pt x="9801" y="1503"/>
                  </a:cubicBezTo>
                  <a:cubicBezTo>
                    <a:pt x="9467" y="1719"/>
                    <a:pt x="9446" y="2530"/>
                    <a:pt x="9082" y="2772"/>
                  </a:cubicBezTo>
                  <a:cubicBezTo>
                    <a:pt x="8655" y="3059"/>
                    <a:pt x="7884" y="2772"/>
                    <a:pt x="7427" y="3080"/>
                  </a:cubicBezTo>
                  <a:cubicBezTo>
                    <a:pt x="6933" y="3410"/>
                    <a:pt x="6594" y="4098"/>
                    <a:pt x="6080" y="4447"/>
                  </a:cubicBezTo>
                  <a:cubicBezTo>
                    <a:pt x="5484" y="4848"/>
                    <a:pt x="4713" y="4925"/>
                    <a:pt x="4107" y="5341"/>
                  </a:cubicBezTo>
                  <a:cubicBezTo>
                    <a:pt x="3701" y="5623"/>
                    <a:pt x="3506" y="6323"/>
                    <a:pt x="3105" y="6605"/>
                  </a:cubicBezTo>
                  <a:cubicBezTo>
                    <a:pt x="2576" y="6980"/>
                    <a:pt x="1841" y="6934"/>
                    <a:pt x="1332" y="7300"/>
                  </a:cubicBezTo>
                  <a:cubicBezTo>
                    <a:pt x="1332" y="7300"/>
                    <a:pt x="1" y="7309"/>
                    <a:pt x="2247" y="10834"/>
                  </a:cubicBezTo>
                  <a:cubicBezTo>
                    <a:pt x="3627" y="12994"/>
                    <a:pt x="5257" y="13411"/>
                    <a:pt x="6311" y="13411"/>
                  </a:cubicBezTo>
                  <a:cubicBezTo>
                    <a:pt x="6975" y="13411"/>
                    <a:pt x="7411" y="13245"/>
                    <a:pt x="7411" y="13245"/>
                  </a:cubicBezTo>
                  <a:cubicBezTo>
                    <a:pt x="7792" y="12788"/>
                    <a:pt x="7818" y="12022"/>
                    <a:pt x="8223" y="11508"/>
                  </a:cubicBezTo>
                  <a:cubicBezTo>
                    <a:pt x="8542" y="11107"/>
                    <a:pt x="9241" y="10969"/>
                    <a:pt x="9569" y="10532"/>
                  </a:cubicBezTo>
                  <a:cubicBezTo>
                    <a:pt x="9939" y="10044"/>
                    <a:pt x="9965" y="9242"/>
                    <a:pt x="10340" y="8713"/>
                  </a:cubicBezTo>
                  <a:cubicBezTo>
                    <a:pt x="10685" y="8229"/>
                    <a:pt x="11378" y="8019"/>
                    <a:pt x="11722" y="7499"/>
                  </a:cubicBezTo>
                  <a:cubicBezTo>
                    <a:pt x="12016" y="7063"/>
                    <a:pt x="11954" y="6358"/>
                    <a:pt x="12242" y="5901"/>
                  </a:cubicBezTo>
                  <a:cubicBezTo>
                    <a:pt x="12462" y="5552"/>
                    <a:pt x="13033" y="5459"/>
                    <a:pt x="13254" y="5099"/>
                  </a:cubicBezTo>
                  <a:cubicBezTo>
                    <a:pt x="13491" y="4705"/>
                    <a:pt x="13387" y="4077"/>
                    <a:pt x="13619" y="3666"/>
                  </a:cubicBezTo>
                  <a:cubicBezTo>
                    <a:pt x="13814" y="3332"/>
                    <a:pt x="14343" y="3225"/>
                    <a:pt x="14533" y="2879"/>
                  </a:cubicBezTo>
                  <a:cubicBezTo>
                    <a:pt x="14694" y="2597"/>
                    <a:pt x="14189" y="1745"/>
                    <a:pt x="14343" y="1456"/>
                  </a:cubicBezTo>
                  <a:cubicBezTo>
                    <a:pt x="14478" y="1199"/>
                    <a:pt x="14718" y="234"/>
                    <a:pt x="14497" y="49"/>
                  </a:cubicBezTo>
                  <a:cubicBezTo>
                    <a:pt x="14458" y="14"/>
                    <a:pt x="14405" y="1"/>
                    <a:pt x="14339" y="1"/>
                  </a:cubicBezTo>
                  <a:close/>
                </a:path>
              </a:pathLst>
            </a:custGeom>
            <a:solidFill>
              <a:srgbClr val="FFA2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6"/>
            <p:cNvSpPr/>
            <p:nvPr/>
          </p:nvSpPr>
          <p:spPr>
            <a:xfrm>
              <a:off x="7249163" y="2430191"/>
              <a:ext cx="745131" cy="762161"/>
            </a:xfrm>
            <a:custGeom>
              <a:rect b="b" l="l" r="r" t="t"/>
              <a:pathLst>
                <a:path extrusionOk="0" h="8548" w="8357">
                  <a:moveTo>
                    <a:pt x="8285" y="0"/>
                  </a:moveTo>
                  <a:cubicBezTo>
                    <a:pt x="8265" y="0"/>
                    <a:pt x="8246" y="8"/>
                    <a:pt x="8233" y="23"/>
                  </a:cubicBezTo>
                  <a:cubicBezTo>
                    <a:pt x="8188" y="85"/>
                    <a:pt x="3511" y="6092"/>
                    <a:pt x="37" y="8430"/>
                  </a:cubicBezTo>
                  <a:cubicBezTo>
                    <a:pt x="6" y="8451"/>
                    <a:pt x="1" y="8491"/>
                    <a:pt x="22" y="8517"/>
                  </a:cubicBezTo>
                  <a:cubicBezTo>
                    <a:pt x="32" y="8538"/>
                    <a:pt x="53" y="8548"/>
                    <a:pt x="74" y="8548"/>
                  </a:cubicBezTo>
                  <a:cubicBezTo>
                    <a:pt x="89" y="8548"/>
                    <a:pt x="98" y="8543"/>
                    <a:pt x="114" y="8538"/>
                  </a:cubicBezTo>
                  <a:cubicBezTo>
                    <a:pt x="3603" y="6190"/>
                    <a:pt x="8290" y="166"/>
                    <a:pt x="8337" y="105"/>
                  </a:cubicBezTo>
                  <a:cubicBezTo>
                    <a:pt x="8357" y="80"/>
                    <a:pt x="8352" y="38"/>
                    <a:pt x="8326" y="12"/>
                  </a:cubicBezTo>
                  <a:cubicBezTo>
                    <a:pt x="8313" y="4"/>
                    <a:pt x="8299" y="0"/>
                    <a:pt x="8285"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6"/>
            <p:cNvSpPr/>
            <p:nvPr/>
          </p:nvSpPr>
          <p:spPr>
            <a:xfrm>
              <a:off x="6036845" y="1694078"/>
              <a:ext cx="1171684" cy="1547148"/>
            </a:xfrm>
            <a:custGeom>
              <a:rect b="b" l="l" r="r" t="t"/>
              <a:pathLst>
                <a:path extrusionOk="0" h="17352" w="13141">
                  <a:moveTo>
                    <a:pt x="420" y="1"/>
                  </a:moveTo>
                  <a:cubicBezTo>
                    <a:pt x="201" y="1"/>
                    <a:pt x="1" y="217"/>
                    <a:pt x="93" y="462"/>
                  </a:cubicBezTo>
                  <a:cubicBezTo>
                    <a:pt x="206" y="761"/>
                    <a:pt x="88" y="761"/>
                    <a:pt x="237" y="1152"/>
                  </a:cubicBezTo>
                  <a:cubicBezTo>
                    <a:pt x="375" y="1527"/>
                    <a:pt x="961" y="1583"/>
                    <a:pt x="1131" y="2030"/>
                  </a:cubicBezTo>
                  <a:cubicBezTo>
                    <a:pt x="1316" y="2508"/>
                    <a:pt x="648" y="2647"/>
                    <a:pt x="859" y="3192"/>
                  </a:cubicBezTo>
                  <a:cubicBezTo>
                    <a:pt x="1039" y="3649"/>
                    <a:pt x="2010" y="3890"/>
                    <a:pt x="2201" y="4389"/>
                  </a:cubicBezTo>
                  <a:cubicBezTo>
                    <a:pt x="2431" y="4980"/>
                    <a:pt x="1609" y="5438"/>
                    <a:pt x="1855" y="6069"/>
                  </a:cubicBezTo>
                  <a:cubicBezTo>
                    <a:pt x="2128" y="6742"/>
                    <a:pt x="2858" y="7333"/>
                    <a:pt x="3145" y="8042"/>
                  </a:cubicBezTo>
                  <a:cubicBezTo>
                    <a:pt x="3475" y="8865"/>
                    <a:pt x="3361" y="9816"/>
                    <a:pt x="3705" y="10653"/>
                  </a:cubicBezTo>
                  <a:cubicBezTo>
                    <a:pt x="3937" y="11213"/>
                    <a:pt x="4729" y="11635"/>
                    <a:pt x="4965" y="12195"/>
                  </a:cubicBezTo>
                  <a:cubicBezTo>
                    <a:pt x="5273" y="12930"/>
                    <a:pt x="5026" y="13793"/>
                    <a:pt x="5335" y="14508"/>
                  </a:cubicBezTo>
                  <a:cubicBezTo>
                    <a:pt x="5571" y="15058"/>
                    <a:pt x="6203" y="15437"/>
                    <a:pt x="6615" y="15838"/>
                  </a:cubicBezTo>
                  <a:cubicBezTo>
                    <a:pt x="7747" y="16944"/>
                    <a:pt x="8772" y="17352"/>
                    <a:pt x="9668" y="17352"/>
                  </a:cubicBezTo>
                  <a:cubicBezTo>
                    <a:pt x="10696" y="17352"/>
                    <a:pt x="11554" y="16815"/>
                    <a:pt x="12210" y="16177"/>
                  </a:cubicBezTo>
                  <a:cubicBezTo>
                    <a:pt x="13140" y="15273"/>
                    <a:pt x="13100" y="13793"/>
                    <a:pt x="12206" y="12852"/>
                  </a:cubicBezTo>
                  <a:cubicBezTo>
                    <a:pt x="12149" y="12791"/>
                    <a:pt x="12092" y="12729"/>
                    <a:pt x="12046" y="12662"/>
                  </a:cubicBezTo>
                  <a:cubicBezTo>
                    <a:pt x="11641" y="12107"/>
                    <a:pt x="11667" y="11301"/>
                    <a:pt x="11188" y="10684"/>
                  </a:cubicBezTo>
                  <a:cubicBezTo>
                    <a:pt x="10742" y="10103"/>
                    <a:pt x="9821" y="9871"/>
                    <a:pt x="9312" y="9250"/>
                  </a:cubicBezTo>
                  <a:cubicBezTo>
                    <a:pt x="8911" y="8757"/>
                    <a:pt x="8932" y="7883"/>
                    <a:pt x="8491" y="7374"/>
                  </a:cubicBezTo>
                  <a:cubicBezTo>
                    <a:pt x="8002" y="6804"/>
                    <a:pt x="7046" y="6557"/>
                    <a:pt x="6501" y="5967"/>
                  </a:cubicBezTo>
                  <a:cubicBezTo>
                    <a:pt x="6013" y="5427"/>
                    <a:pt x="5941" y="4537"/>
                    <a:pt x="5407" y="3982"/>
                  </a:cubicBezTo>
                  <a:cubicBezTo>
                    <a:pt x="4960" y="3520"/>
                    <a:pt x="4374" y="3808"/>
                    <a:pt x="3902" y="3341"/>
                  </a:cubicBezTo>
                  <a:cubicBezTo>
                    <a:pt x="3536" y="2981"/>
                    <a:pt x="3577" y="2272"/>
                    <a:pt x="3202" y="1912"/>
                  </a:cubicBezTo>
                  <a:cubicBezTo>
                    <a:pt x="2792" y="1522"/>
                    <a:pt x="2206" y="1783"/>
                    <a:pt x="1779" y="1392"/>
                  </a:cubicBezTo>
                  <a:cubicBezTo>
                    <a:pt x="1430" y="1074"/>
                    <a:pt x="1670" y="843"/>
                    <a:pt x="1307" y="524"/>
                  </a:cubicBezTo>
                  <a:cubicBezTo>
                    <a:pt x="1008" y="263"/>
                    <a:pt x="946" y="344"/>
                    <a:pt x="638" y="83"/>
                  </a:cubicBezTo>
                  <a:cubicBezTo>
                    <a:pt x="570" y="25"/>
                    <a:pt x="494" y="1"/>
                    <a:pt x="420" y="1"/>
                  </a:cubicBezTo>
                  <a:close/>
                </a:path>
              </a:pathLst>
            </a:custGeom>
            <a:solidFill>
              <a:srgbClr val="FFA2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6"/>
            <p:cNvSpPr/>
            <p:nvPr/>
          </p:nvSpPr>
          <p:spPr>
            <a:xfrm>
              <a:off x="6341151" y="2116880"/>
              <a:ext cx="579289" cy="893676"/>
            </a:xfrm>
            <a:custGeom>
              <a:rect b="b" l="l" r="r" t="t"/>
              <a:pathLst>
                <a:path extrusionOk="0" h="10023" w="6497">
                  <a:moveTo>
                    <a:pt x="74" y="1"/>
                  </a:moveTo>
                  <a:cubicBezTo>
                    <a:pt x="60" y="1"/>
                    <a:pt x="44" y="6"/>
                    <a:pt x="31" y="17"/>
                  </a:cubicBezTo>
                  <a:cubicBezTo>
                    <a:pt x="5" y="37"/>
                    <a:pt x="0" y="79"/>
                    <a:pt x="21" y="104"/>
                  </a:cubicBezTo>
                  <a:cubicBezTo>
                    <a:pt x="67" y="165"/>
                    <a:pt x="4589" y="5850"/>
                    <a:pt x="6362" y="9986"/>
                  </a:cubicBezTo>
                  <a:cubicBezTo>
                    <a:pt x="6373" y="10012"/>
                    <a:pt x="6392" y="10022"/>
                    <a:pt x="6418" y="10022"/>
                  </a:cubicBezTo>
                  <a:cubicBezTo>
                    <a:pt x="6428" y="10022"/>
                    <a:pt x="6439" y="10022"/>
                    <a:pt x="6444" y="10017"/>
                  </a:cubicBezTo>
                  <a:cubicBezTo>
                    <a:pt x="6480" y="10007"/>
                    <a:pt x="6496" y="9965"/>
                    <a:pt x="6480" y="9934"/>
                  </a:cubicBezTo>
                  <a:cubicBezTo>
                    <a:pt x="4702" y="5783"/>
                    <a:pt x="169" y="84"/>
                    <a:pt x="123" y="27"/>
                  </a:cubicBezTo>
                  <a:cubicBezTo>
                    <a:pt x="112" y="10"/>
                    <a:pt x="93" y="1"/>
                    <a:pt x="74"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6"/>
            <p:cNvSpPr/>
            <p:nvPr/>
          </p:nvSpPr>
          <p:spPr>
            <a:xfrm>
              <a:off x="5837660" y="2174656"/>
              <a:ext cx="1098660" cy="1190319"/>
            </a:xfrm>
            <a:custGeom>
              <a:rect b="b" l="l" r="r" t="t"/>
              <a:pathLst>
                <a:path extrusionOk="0" h="13350" w="12322">
                  <a:moveTo>
                    <a:pt x="400" y="0"/>
                  </a:moveTo>
                  <a:cubicBezTo>
                    <a:pt x="172" y="0"/>
                    <a:pt x="1" y="217"/>
                    <a:pt x="56" y="437"/>
                  </a:cubicBezTo>
                  <a:cubicBezTo>
                    <a:pt x="185" y="992"/>
                    <a:pt x="334" y="1558"/>
                    <a:pt x="493" y="2138"/>
                  </a:cubicBezTo>
                  <a:cubicBezTo>
                    <a:pt x="550" y="2344"/>
                    <a:pt x="1171" y="2370"/>
                    <a:pt x="1228" y="2576"/>
                  </a:cubicBezTo>
                  <a:cubicBezTo>
                    <a:pt x="1284" y="2771"/>
                    <a:pt x="775" y="3146"/>
                    <a:pt x="837" y="3341"/>
                  </a:cubicBezTo>
                  <a:cubicBezTo>
                    <a:pt x="1001" y="3886"/>
                    <a:pt x="1171" y="4441"/>
                    <a:pt x="1356" y="4986"/>
                  </a:cubicBezTo>
                  <a:cubicBezTo>
                    <a:pt x="1366" y="5027"/>
                    <a:pt x="1382" y="5073"/>
                    <a:pt x="1397" y="5119"/>
                  </a:cubicBezTo>
                  <a:cubicBezTo>
                    <a:pt x="1551" y="5577"/>
                    <a:pt x="1710" y="6034"/>
                    <a:pt x="1881" y="6481"/>
                  </a:cubicBezTo>
                  <a:cubicBezTo>
                    <a:pt x="1913" y="6570"/>
                    <a:pt x="2060" y="6588"/>
                    <a:pt x="2237" y="6588"/>
                  </a:cubicBezTo>
                  <a:cubicBezTo>
                    <a:pt x="2363" y="6588"/>
                    <a:pt x="2505" y="6579"/>
                    <a:pt x="2632" y="6579"/>
                  </a:cubicBezTo>
                  <a:cubicBezTo>
                    <a:pt x="2810" y="6579"/>
                    <a:pt x="2960" y="6597"/>
                    <a:pt x="2995" y="6687"/>
                  </a:cubicBezTo>
                  <a:cubicBezTo>
                    <a:pt x="3072" y="6886"/>
                    <a:pt x="2312" y="7607"/>
                    <a:pt x="2389" y="7802"/>
                  </a:cubicBezTo>
                  <a:cubicBezTo>
                    <a:pt x="2492" y="8048"/>
                    <a:pt x="2595" y="8290"/>
                    <a:pt x="2697" y="8527"/>
                  </a:cubicBezTo>
                  <a:cubicBezTo>
                    <a:pt x="2708" y="8552"/>
                    <a:pt x="2741" y="8562"/>
                    <a:pt x="2788" y="8562"/>
                  </a:cubicBezTo>
                  <a:cubicBezTo>
                    <a:pt x="2937" y="8562"/>
                    <a:pt x="3224" y="8462"/>
                    <a:pt x="3373" y="8462"/>
                  </a:cubicBezTo>
                  <a:cubicBezTo>
                    <a:pt x="3419" y="8462"/>
                    <a:pt x="3451" y="8471"/>
                    <a:pt x="3463" y="8496"/>
                  </a:cubicBezTo>
                  <a:cubicBezTo>
                    <a:pt x="3499" y="8582"/>
                    <a:pt x="2955" y="9097"/>
                    <a:pt x="2991" y="9179"/>
                  </a:cubicBezTo>
                  <a:cubicBezTo>
                    <a:pt x="3124" y="9462"/>
                    <a:pt x="3257" y="9739"/>
                    <a:pt x="3396" y="10001"/>
                  </a:cubicBezTo>
                  <a:cubicBezTo>
                    <a:pt x="3417" y="10047"/>
                    <a:pt x="3442" y="10088"/>
                    <a:pt x="3463" y="10130"/>
                  </a:cubicBezTo>
                  <a:cubicBezTo>
                    <a:pt x="4321" y="11764"/>
                    <a:pt x="5220" y="12905"/>
                    <a:pt x="6069" y="13105"/>
                  </a:cubicBezTo>
                  <a:cubicBezTo>
                    <a:pt x="6863" y="13290"/>
                    <a:pt x="7752" y="13350"/>
                    <a:pt x="8573" y="13350"/>
                  </a:cubicBezTo>
                  <a:cubicBezTo>
                    <a:pt x="10103" y="13350"/>
                    <a:pt x="11397" y="13141"/>
                    <a:pt x="11397" y="13141"/>
                  </a:cubicBezTo>
                  <a:cubicBezTo>
                    <a:pt x="11403" y="13136"/>
                    <a:pt x="11403" y="13136"/>
                    <a:pt x="11403" y="13131"/>
                  </a:cubicBezTo>
                  <a:cubicBezTo>
                    <a:pt x="11423" y="13074"/>
                    <a:pt x="11449" y="13017"/>
                    <a:pt x="11470" y="12961"/>
                  </a:cubicBezTo>
                  <a:cubicBezTo>
                    <a:pt x="11598" y="12612"/>
                    <a:pt x="11705" y="12277"/>
                    <a:pt x="11804" y="11959"/>
                  </a:cubicBezTo>
                  <a:cubicBezTo>
                    <a:pt x="12060" y="11101"/>
                    <a:pt x="12205" y="10351"/>
                    <a:pt x="12271" y="9708"/>
                  </a:cubicBezTo>
                  <a:cubicBezTo>
                    <a:pt x="12312" y="9328"/>
                    <a:pt x="12322" y="8983"/>
                    <a:pt x="12317" y="8675"/>
                  </a:cubicBezTo>
                  <a:cubicBezTo>
                    <a:pt x="12317" y="8428"/>
                    <a:pt x="12302" y="8207"/>
                    <a:pt x="12281" y="8012"/>
                  </a:cubicBezTo>
                  <a:cubicBezTo>
                    <a:pt x="12205" y="7282"/>
                    <a:pt x="12035" y="6923"/>
                    <a:pt x="12035" y="6923"/>
                  </a:cubicBezTo>
                  <a:cubicBezTo>
                    <a:pt x="11994" y="6867"/>
                    <a:pt x="11947" y="6805"/>
                    <a:pt x="11901" y="6748"/>
                  </a:cubicBezTo>
                  <a:cubicBezTo>
                    <a:pt x="11695" y="6476"/>
                    <a:pt x="11489" y="6224"/>
                    <a:pt x="11280" y="5977"/>
                  </a:cubicBezTo>
                  <a:cubicBezTo>
                    <a:pt x="11243" y="5931"/>
                    <a:pt x="11207" y="5885"/>
                    <a:pt x="11171" y="5844"/>
                  </a:cubicBezTo>
                  <a:cubicBezTo>
                    <a:pt x="11058" y="5715"/>
                    <a:pt x="10950" y="5586"/>
                    <a:pt x="10837" y="5463"/>
                  </a:cubicBezTo>
                  <a:cubicBezTo>
                    <a:pt x="10823" y="5448"/>
                    <a:pt x="10800" y="5441"/>
                    <a:pt x="10769" y="5441"/>
                  </a:cubicBezTo>
                  <a:cubicBezTo>
                    <a:pt x="10638" y="5441"/>
                    <a:pt x="10374" y="5561"/>
                    <a:pt x="10170" y="5628"/>
                  </a:cubicBezTo>
                  <a:cubicBezTo>
                    <a:pt x="10118" y="5643"/>
                    <a:pt x="10077" y="5659"/>
                    <a:pt x="10035" y="5664"/>
                  </a:cubicBezTo>
                  <a:cubicBezTo>
                    <a:pt x="10007" y="5671"/>
                    <a:pt x="9981" y="5674"/>
                    <a:pt x="9959" y="5674"/>
                  </a:cubicBezTo>
                  <a:cubicBezTo>
                    <a:pt x="9930" y="5674"/>
                    <a:pt x="9908" y="5668"/>
                    <a:pt x="9897" y="5653"/>
                  </a:cubicBezTo>
                  <a:cubicBezTo>
                    <a:pt x="9831" y="5582"/>
                    <a:pt x="9819" y="5468"/>
                    <a:pt x="9831" y="5330"/>
                  </a:cubicBezTo>
                  <a:cubicBezTo>
                    <a:pt x="9831" y="5268"/>
                    <a:pt x="9840" y="5197"/>
                    <a:pt x="9850" y="5124"/>
                  </a:cubicBezTo>
                  <a:cubicBezTo>
                    <a:pt x="9897" y="4847"/>
                    <a:pt x="9959" y="4549"/>
                    <a:pt x="9835" y="4431"/>
                  </a:cubicBezTo>
                  <a:cubicBezTo>
                    <a:pt x="9485" y="4092"/>
                    <a:pt x="9126" y="3778"/>
                    <a:pt x="8776" y="3490"/>
                  </a:cubicBezTo>
                  <a:cubicBezTo>
                    <a:pt x="8700" y="3423"/>
                    <a:pt x="8628" y="3367"/>
                    <a:pt x="8550" y="3310"/>
                  </a:cubicBezTo>
                  <a:cubicBezTo>
                    <a:pt x="8515" y="3274"/>
                    <a:pt x="8474" y="3243"/>
                    <a:pt x="8432" y="3212"/>
                  </a:cubicBezTo>
                  <a:cubicBezTo>
                    <a:pt x="8432" y="3207"/>
                    <a:pt x="8427" y="3207"/>
                    <a:pt x="8422" y="3202"/>
                  </a:cubicBezTo>
                  <a:cubicBezTo>
                    <a:pt x="8154" y="2997"/>
                    <a:pt x="7893" y="2802"/>
                    <a:pt x="7625" y="2617"/>
                  </a:cubicBezTo>
                  <a:cubicBezTo>
                    <a:pt x="7616" y="2610"/>
                    <a:pt x="7604" y="2607"/>
                    <a:pt x="7591" y="2607"/>
                  </a:cubicBezTo>
                  <a:cubicBezTo>
                    <a:pt x="7453" y="2607"/>
                    <a:pt x="7139" y="2930"/>
                    <a:pt x="7002" y="2930"/>
                  </a:cubicBezTo>
                  <a:cubicBezTo>
                    <a:pt x="6989" y="2930"/>
                    <a:pt x="6978" y="2927"/>
                    <a:pt x="6968" y="2920"/>
                  </a:cubicBezTo>
                  <a:cubicBezTo>
                    <a:pt x="6824" y="2828"/>
                    <a:pt x="6973" y="2190"/>
                    <a:pt x="6829" y="2102"/>
                  </a:cubicBezTo>
                  <a:cubicBezTo>
                    <a:pt x="6608" y="1964"/>
                    <a:pt x="6382" y="1836"/>
                    <a:pt x="6161" y="1718"/>
                  </a:cubicBezTo>
                  <a:cubicBezTo>
                    <a:pt x="6141" y="1706"/>
                    <a:pt x="6117" y="1701"/>
                    <a:pt x="6091" y="1701"/>
                  </a:cubicBezTo>
                  <a:cubicBezTo>
                    <a:pt x="5865" y="1701"/>
                    <a:pt x="5467" y="2084"/>
                    <a:pt x="5250" y="2084"/>
                  </a:cubicBezTo>
                  <a:cubicBezTo>
                    <a:pt x="5228" y="2084"/>
                    <a:pt x="5208" y="2080"/>
                    <a:pt x="5190" y="2072"/>
                  </a:cubicBezTo>
                  <a:cubicBezTo>
                    <a:pt x="4953" y="1959"/>
                    <a:pt x="5040" y="1163"/>
                    <a:pt x="4820" y="1070"/>
                  </a:cubicBezTo>
                  <a:cubicBezTo>
                    <a:pt x="4589" y="973"/>
                    <a:pt x="4367" y="885"/>
                    <a:pt x="4146" y="802"/>
                  </a:cubicBezTo>
                  <a:cubicBezTo>
                    <a:pt x="3997" y="746"/>
                    <a:pt x="3849" y="695"/>
                    <a:pt x="3705" y="648"/>
                  </a:cubicBezTo>
                  <a:cubicBezTo>
                    <a:pt x="3658" y="633"/>
                    <a:pt x="3612" y="617"/>
                    <a:pt x="3571" y="603"/>
                  </a:cubicBezTo>
                  <a:cubicBezTo>
                    <a:pt x="2147" y="145"/>
                    <a:pt x="1012" y="27"/>
                    <a:pt x="415" y="1"/>
                  </a:cubicBezTo>
                  <a:cubicBezTo>
                    <a:pt x="410" y="1"/>
                    <a:pt x="405" y="0"/>
                    <a:pt x="400" y="0"/>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26"/>
            <p:cNvSpPr/>
            <p:nvPr/>
          </p:nvSpPr>
          <p:spPr>
            <a:xfrm>
              <a:off x="5854066" y="2189100"/>
              <a:ext cx="1006288" cy="1156348"/>
            </a:xfrm>
            <a:custGeom>
              <a:rect b="b" l="l" r="r" t="t"/>
              <a:pathLst>
                <a:path extrusionOk="0" h="12969" w="11286">
                  <a:moveTo>
                    <a:pt x="71" y="1"/>
                  </a:moveTo>
                  <a:cubicBezTo>
                    <a:pt x="51" y="1"/>
                    <a:pt x="33" y="9"/>
                    <a:pt x="20" y="24"/>
                  </a:cubicBezTo>
                  <a:cubicBezTo>
                    <a:pt x="1" y="55"/>
                    <a:pt x="6" y="95"/>
                    <a:pt x="32" y="116"/>
                  </a:cubicBezTo>
                  <a:cubicBezTo>
                    <a:pt x="1460" y="1205"/>
                    <a:pt x="2740" y="2315"/>
                    <a:pt x="3886" y="3415"/>
                  </a:cubicBezTo>
                  <a:cubicBezTo>
                    <a:pt x="3891" y="3425"/>
                    <a:pt x="3896" y="3431"/>
                    <a:pt x="3900" y="3431"/>
                  </a:cubicBezTo>
                  <a:cubicBezTo>
                    <a:pt x="4636" y="4141"/>
                    <a:pt x="5309" y="4844"/>
                    <a:pt x="5935" y="5533"/>
                  </a:cubicBezTo>
                  <a:cubicBezTo>
                    <a:pt x="5977" y="5584"/>
                    <a:pt x="6023" y="5630"/>
                    <a:pt x="6064" y="5682"/>
                  </a:cubicBezTo>
                  <a:cubicBezTo>
                    <a:pt x="6429" y="6083"/>
                    <a:pt x="6768" y="6484"/>
                    <a:pt x="7097" y="6879"/>
                  </a:cubicBezTo>
                  <a:cubicBezTo>
                    <a:pt x="7991" y="7958"/>
                    <a:pt x="8752" y="8991"/>
                    <a:pt x="9400" y="9952"/>
                  </a:cubicBezTo>
                  <a:cubicBezTo>
                    <a:pt x="9425" y="9993"/>
                    <a:pt x="9450" y="10035"/>
                    <a:pt x="9476" y="10070"/>
                  </a:cubicBezTo>
                  <a:cubicBezTo>
                    <a:pt x="9816" y="10574"/>
                    <a:pt x="10114" y="11052"/>
                    <a:pt x="10391" y="11510"/>
                  </a:cubicBezTo>
                  <a:cubicBezTo>
                    <a:pt x="10705" y="12034"/>
                    <a:pt x="10982" y="12521"/>
                    <a:pt x="11219" y="12969"/>
                  </a:cubicBezTo>
                  <a:cubicBezTo>
                    <a:pt x="11239" y="12912"/>
                    <a:pt x="11265" y="12855"/>
                    <a:pt x="11286" y="12799"/>
                  </a:cubicBezTo>
                  <a:cubicBezTo>
                    <a:pt x="11106" y="12459"/>
                    <a:pt x="10900" y="12100"/>
                    <a:pt x="10679" y="11714"/>
                  </a:cubicBezTo>
                  <a:cubicBezTo>
                    <a:pt x="10653" y="11679"/>
                    <a:pt x="10627" y="11638"/>
                    <a:pt x="10607" y="11596"/>
                  </a:cubicBezTo>
                  <a:cubicBezTo>
                    <a:pt x="10596" y="11586"/>
                    <a:pt x="10591" y="11571"/>
                    <a:pt x="10586" y="11560"/>
                  </a:cubicBezTo>
                  <a:cubicBezTo>
                    <a:pt x="10427" y="11294"/>
                    <a:pt x="10257" y="11016"/>
                    <a:pt x="10078" y="10733"/>
                  </a:cubicBezTo>
                  <a:cubicBezTo>
                    <a:pt x="9574" y="9942"/>
                    <a:pt x="8957" y="9037"/>
                    <a:pt x="8212" y="8061"/>
                  </a:cubicBezTo>
                  <a:cubicBezTo>
                    <a:pt x="8176" y="8010"/>
                    <a:pt x="8136" y="7964"/>
                    <a:pt x="8099" y="7912"/>
                  </a:cubicBezTo>
                  <a:cubicBezTo>
                    <a:pt x="7729" y="7434"/>
                    <a:pt x="7328" y="6935"/>
                    <a:pt x="6896" y="6427"/>
                  </a:cubicBezTo>
                  <a:cubicBezTo>
                    <a:pt x="6799" y="6314"/>
                    <a:pt x="6696" y="6190"/>
                    <a:pt x="6594" y="6072"/>
                  </a:cubicBezTo>
                  <a:cubicBezTo>
                    <a:pt x="6455" y="5913"/>
                    <a:pt x="6310" y="5754"/>
                    <a:pt x="6167" y="5590"/>
                  </a:cubicBezTo>
                  <a:cubicBezTo>
                    <a:pt x="6156" y="5579"/>
                    <a:pt x="6146" y="5574"/>
                    <a:pt x="6141" y="5564"/>
                  </a:cubicBezTo>
                  <a:cubicBezTo>
                    <a:pt x="6028" y="5441"/>
                    <a:pt x="5916" y="5312"/>
                    <a:pt x="5802" y="5189"/>
                  </a:cubicBezTo>
                  <a:cubicBezTo>
                    <a:pt x="5247" y="4587"/>
                    <a:pt x="4645" y="3970"/>
                    <a:pt x="3998" y="3349"/>
                  </a:cubicBezTo>
                  <a:cubicBezTo>
                    <a:pt x="3957" y="3302"/>
                    <a:pt x="3905" y="3261"/>
                    <a:pt x="3860" y="3216"/>
                  </a:cubicBezTo>
                  <a:cubicBezTo>
                    <a:pt x="2750" y="2151"/>
                    <a:pt x="1507" y="1077"/>
                    <a:pt x="113" y="14"/>
                  </a:cubicBezTo>
                  <a:cubicBezTo>
                    <a:pt x="100" y="5"/>
                    <a:pt x="85" y="1"/>
                    <a:pt x="71"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6"/>
            <p:cNvSpPr/>
            <p:nvPr/>
          </p:nvSpPr>
          <p:spPr>
            <a:xfrm>
              <a:off x="6155072" y="2224408"/>
              <a:ext cx="56083" cy="272035"/>
            </a:xfrm>
            <a:custGeom>
              <a:rect b="b" l="l" r="r" t="t"/>
              <a:pathLst>
                <a:path extrusionOk="0" h="3051" w="629">
                  <a:moveTo>
                    <a:pt x="73" y="0"/>
                  </a:moveTo>
                  <a:cubicBezTo>
                    <a:pt x="68" y="0"/>
                    <a:pt x="62" y="1"/>
                    <a:pt x="57" y="3"/>
                  </a:cubicBezTo>
                  <a:cubicBezTo>
                    <a:pt x="21" y="8"/>
                    <a:pt x="0" y="45"/>
                    <a:pt x="5" y="80"/>
                  </a:cubicBezTo>
                  <a:cubicBezTo>
                    <a:pt x="11" y="95"/>
                    <a:pt x="443" y="1791"/>
                    <a:pt x="494" y="2984"/>
                  </a:cubicBezTo>
                  <a:cubicBezTo>
                    <a:pt x="499" y="3019"/>
                    <a:pt x="524" y="3050"/>
                    <a:pt x="560" y="3050"/>
                  </a:cubicBezTo>
                  <a:lnTo>
                    <a:pt x="566" y="3050"/>
                  </a:lnTo>
                  <a:cubicBezTo>
                    <a:pt x="602" y="3045"/>
                    <a:pt x="628" y="3014"/>
                    <a:pt x="628" y="2979"/>
                  </a:cubicBezTo>
                  <a:cubicBezTo>
                    <a:pt x="576" y="1771"/>
                    <a:pt x="140" y="64"/>
                    <a:pt x="135" y="50"/>
                  </a:cubicBezTo>
                  <a:cubicBezTo>
                    <a:pt x="126" y="20"/>
                    <a:pt x="99" y="0"/>
                    <a:pt x="73"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6"/>
            <p:cNvSpPr/>
            <p:nvPr/>
          </p:nvSpPr>
          <p:spPr>
            <a:xfrm>
              <a:off x="5953926" y="2618588"/>
              <a:ext cx="450984" cy="77215"/>
            </a:xfrm>
            <a:custGeom>
              <a:rect b="b" l="l" r="r" t="t"/>
              <a:pathLst>
                <a:path extrusionOk="0" h="866" w="5058">
                  <a:moveTo>
                    <a:pt x="71" y="1"/>
                  </a:moveTo>
                  <a:cubicBezTo>
                    <a:pt x="40" y="1"/>
                    <a:pt x="15" y="21"/>
                    <a:pt x="5" y="53"/>
                  </a:cubicBezTo>
                  <a:cubicBezTo>
                    <a:pt x="1" y="88"/>
                    <a:pt x="22" y="125"/>
                    <a:pt x="57" y="130"/>
                  </a:cubicBezTo>
                  <a:cubicBezTo>
                    <a:pt x="83" y="135"/>
                    <a:pt x="2415" y="607"/>
                    <a:pt x="4981" y="865"/>
                  </a:cubicBezTo>
                  <a:lnTo>
                    <a:pt x="4986" y="865"/>
                  </a:lnTo>
                  <a:cubicBezTo>
                    <a:pt x="5021" y="865"/>
                    <a:pt x="5047" y="839"/>
                    <a:pt x="5052" y="809"/>
                  </a:cubicBezTo>
                  <a:cubicBezTo>
                    <a:pt x="5057" y="773"/>
                    <a:pt x="5031" y="742"/>
                    <a:pt x="4996" y="736"/>
                  </a:cubicBezTo>
                  <a:cubicBezTo>
                    <a:pt x="2436" y="479"/>
                    <a:pt x="109" y="7"/>
                    <a:pt x="83" y="2"/>
                  </a:cubicBezTo>
                  <a:cubicBezTo>
                    <a:pt x="79" y="1"/>
                    <a:pt x="75" y="1"/>
                    <a:pt x="71"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6"/>
            <p:cNvSpPr/>
            <p:nvPr/>
          </p:nvSpPr>
          <p:spPr>
            <a:xfrm>
              <a:off x="6573949" y="2458723"/>
              <a:ext cx="36646" cy="455531"/>
            </a:xfrm>
            <a:custGeom>
              <a:rect b="b" l="l" r="r" t="t"/>
              <a:pathLst>
                <a:path extrusionOk="0" h="5109" w="411">
                  <a:moveTo>
                    <a:pt x="226" y="0"/>
                  </a:moveTo>
                  <a:cubicBezTo>
                    <a:pt x="190" y="0"/>
                    <a:pt x="159" y="31"/>
                    <a:pt x="164" y="68"/>
                  </a:cubicBezTo>
                  <a:cubicBezTo>
                    <a:pt x="164" y="99"/>
                    <a:pt x="282" y="3043"/>
                    <a:pt x="5" y="5037"/>
                  </a:cubicBezTo>
                  <a:cubicBezTo>
                    <a:pt x="0" y="5073"/>
                    <a:pt x="25" y="5104"/>
                    <a:pt x="62" y="5109"/>
                  </a:cubicBezTo>
                  <a:lnTo>
                    <a:pt x="72" y="5109"/>
                  </a:lnTo>
                  <a:cubicBezTo>
                    <a:pt x="102" y="5109"/>
                    <a:pt x="128" y="5088"/>
                    <a:pt x="133" y="5052"/>
                  </a:cubicBezTo>
                  <a:cubicBezTo>
                    <a:pt x="411" y="3053"/>
                    <a:pt x="292" y="93"/>
                    <a:pt x="292" y="62"/>
                  </a:cubicBezTo>
                  <a:cubicBezTo>
                    <a:pt x="292" y="26"/>
                    <a:pt x="257" y="0"/>
                    <a:pt x="226"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6"/>
            <p:cNvSpPr/>
            <p:nvPr/>
          </p:nvSpPr>
          <p:spPr>
            <a:xfrm>
              <a:off x="6136794" y="3065641"/>
              <a:ext cx="568143" cy="41104"/>
            </a:xfrm>
            <a:custGeom>
              <a:rect b="b" l="l" r="r" t="t"/>
              <a:pathLst>
                <a:path extrusionOk="0" h="461" w="6372">
                  <a:moveTo>
                    <a:pt x="66" y="1"/>
                  </a:moveTo>
                  <a:cubicBezTo>
                    <a:pt x="36" y="1"/>
                    <a:pt x="10" y="24"/>
                    <a:pt x="6" y="54"/>
                  </a:cubicBezTo>
                  <a:cubicBezTo>
                    <a:pt x="1" y="90"/>
                    <a:pt x="20" y="121"/>
                    <a:pt x="56" y="131"/>
                  </a:cubicBezTo>
                  <a:cubicBezTo>
                    <a:pt x="82" y="137"/>
                    <a:pt x="1881" y="460"/>
                    <a:pt x="3855" y="460"/>
                  </a:cubicBezTo>
                  <a:cubicBezTo>
                    <a:pt x="4681" y="460"/>
                    <a:pt x="5539" y="403"/>
                    <a:pt x="6310" y="239"/>
                  </a:cubicBezTo>
                  <a:cubicBezTo>
                    <a:pt x="6346" y="235"/>
                    <a:pt x="6372" y="199"/>
                    <a:pt x="6362" y="162"/>
                  </a:cubicBezTo>
                  <a:cubicBezTo>
                    <a:pt x="6358" y="130"/>
                    <a:pt x="6328" y="110"/>
                    <a:pt x="6296" y="110"/>
                  </a:cubicBezTo>
                  <a:cubicBezTo>
                    <a:pt x="6292" y="110"/>
                    <a:pt x="6288" y="111"/>
                    <a:pt x="6284" y="111"/>
                  </a:cubicBezTo>
                  <a:cubicBezTo>
                    <a:pt x="5522" y="272"/>
                    <a:pt x="4673" y="329"/>
                    <a:pt x="3852" y="329"/>
                  </a:cubicBezTo>
                  <a:cubicBezTo>
                    <a:pt x="1896" y="329"/>
                    <a:pt x="107" y="6"/>
                    <a:pt x="82" y="3"/>
                  </a:cubicBezTo>
                  <a:cubicBezTo>
                    <a:pt x="77" y="1"/>
                    <a:pt x="72" y="1"/>
                    <a:pt x="66"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6"/>
            <p:cNvSpPr/>
            <p:nvPr/>
          </p:nvSpPr>
          <p:spPr>
            <a:xfrm>
              <a:off x="6793285" y="2694286"/>
              <a:ext cx="66069" cy="546299"/>
            </a:xfrm>
            <a:custGeom>
              <a:rect b="b" l="l" r="r" t="t"/>
              <a:pathLst>
                <a:path extrusionOk="0" h="6127" w="741">
                  <a:moveTo>
                    <a:pt x="489" y="0"/>
                  </a:moveTo>
                  <a:cubicBezTo>
                    <a:pt x="453" y="0"/>
                    <a:pt x="427" y="31"/>
                    <a:pt x="427" y="67"/>
                  </a:cubicBezTo>
                  <a:cubicBezTo>
                    <a:pt x="432" y="109"/>
                    <a:pt x="607" y="4049"/>
                    <a:pt x="12" y="6039"/>
                  </a:cubicBezTo>
                  <a:cubicBezTo>
                    <a:pt x="1" y="6074"/>
                    <a:pt x="22" y="6110"/>
                    <a:pt x="52" y="6121"/>
                  </a:cubicBezTo>
                  <a:cubicBezTo>
                    <a:pt x="62" y="6126"/>
                    <a:pt x="68" y="6126"/>
                    <a:pt x="73" y="6126"/>
                  </a:cubicBezTo>
                  <a:cubicBezTo>
                    <a:pt x="99" y="6126"/>
                    <a:pt x="130" y="6105"/>
                    <a:pt x="135" y="6079"/>
                  </a:cubicBezTo>
                  <a:cubicBezTo>
                    <a:pt x="741" y="4065"/>
                    <a:pt x="562" y="103"/>
                    <a:pt x="562" y="62"/>
                  </a:cubicBezTo>
                  <a:cubicBezTo>
                    <a:pt x="556" y="26"/>
                    <a:pt x="531" y="0"/>
                    <a:pt x="489"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6"/>
            <p:cNvSpPr/>
            <p:nvPr/>
          </p:nvSpPr>
          <p:spPr>
            <a:xfrm>
              <a:off x="6830465" y="1783774"/>
              <a:ext cx="1030362" cy="1304180"/>
            </a:xfrm>
            <a:custGeom>
              <a:rect b="b" l="l" r="r" t="t"/>
              <a:pathLst>
                <a:path extrusionOk="0" h="14627" w="11556">
                  <a:moveTo>
                    <a:pt x="11176" y="1"/>
                  </a:moveTo>
                  <a:cubicBezTo>
                    <a:pt x="11154" y="1"/>
                    <a:pt x="11132" y="3"/>
                    <a:pt x="11110" y="6"/>
                  </a:cubicBezTo>
                  <a:cubicBezTo>
                    <a:pt x="10360" y="156"/>
                    <a:pt x="8772" y="577"/>
                    <a:pt x="6917" y="1712"/>
                  </a:cubicBezTo>
                  <a:cubicBezTo>
                    <a:pt x="6706" y="1842"/>
                    <a:pt x="6912" y="2617"/>
                    <a:pt x="6701" y="2760"/>
                  </a:cubicBezTo>
                  <a:cubicBezTo>
                    <a:pt x="6677" y="2777"/>
                    <a:pt x="6646" y="2784"/>
                    <a:pt x="6611" y="2784"/>
                  </a:cubicBezTo>
                  <a:cubicBezTo>
                    <a:pt x="6397" y="2784"/>
                    <a:pt x="6010" y="2526"/>
                    <a:pt x="5788" y="2526"/>
                  </a:cubicBezTo>
                  <a:cubicBezTo>
                    <a:pt x="5747" y="2526"/>
                    <a:pt x="5711" y="2535"/>
                    <a:pt x="5684" y="2556"/>
                  </a:cubicBezTo>
                  <a:cubicBezTo>
                    <a:pt x="5484" y="2705"/>
                    <a:pt x="5283" y="2864"/>
                    <a:pt x="5078" y="3033"/>
                  </a:cubicBezTo>
                  <a:cubicBezTo>
                    <a:pt x="4949" y="3147"/>
                    <a:pt x="5195" y="3747"/>
                    <a:pt x="5062" y="3866"/>
                  </a:cubicBezTo>
                  <a:cubicBezTo>
                    <a:pt x="5051" y="3875"/>
                    <a:pt x="5035" y="3880"/>
                    <a:pt x="5016" y="3880"/>
                  </a:cubicBezTo>
                  <a:cubicBezTo>
                    <a:pt x="4877" y="3880"/>
                    <a:pt x="4560" y="3648"/>
                    <a:pt x="4419" y="3648"/>
                  </a:cubicBezTo>
                  <a:cubicBezTo>
                    <a:pt x="4398" y="3648"/>
                    <a:pt x="4381" y="3654"/>
                    <a:pt x="4369" y="3666"/>
                  </a:cubicBezTo>
                  <a:cubicBezTo>
                    <a:pt x="3721" y="4266"/>
                    <a:pt x="3079" y="4966"/>
                    <a:pt x="2451" y="5782"/>
                  </a:cubicBezTo>
                  <a:cubicBezTo>
                    <a:pt x="2261" y="6024"/>
                    <a:pt x="2754" y="6738"/>
                    <a:pt x="2569" y="7001"/>
                  </a:cubicBezTo>
                  <a:cubicBezTo>
                    <a:pt x="2553" y="7024"/>
                    <a:pt x="2515" y="7034"/>
                    <a:pt x="2463" y="7034"/>
                  </a:cubicBezTo>
                  <a:cubicBezTo>
                    <a:pt x="2279" y="7034"/>
                    <a:pt x="1919" y="6916"/>
                    <a:pt x="1727" y="6916"/>
                  </a:cubicBezTo>
                  <a:cubicBezTo>
                    <a:pt x="1669" y="6916"/>
                    <a:pt x="1627" y="6927"/>
                    <a:pt x="1609" y="6954"/>
                  </a:cubicBezTo>
                  <a:cubicBezTo>
                    <a:pt x="1279" y="7458"/>
                    <a:pt x="956" y="7997"/>
                    <a:pt x="643" y="8573"/>
                  </a:cubicBezTo>
                  <a:cubicBezTo>
                    <a:pt x="643" y="8573"/>
                    <a:pt x="0" y="10746"/>
                    <a:pt x="2190" y="14626"/>
                  </a:cubicBezTo>
                  <a:cubicBezTo>
                    <a:pt x="2190" y="14626"/>
                    <a:pt x="2214" y="14627"/>
                    <a:pt x="2260" y="14627"/>
                  </a:cubicBezTo>
                  <a:cubicBezTo>
                    <a:pt x="2731" y="14627"/>
                    <a:pt x="5480" y="14592"/>
                    <a:pt x="7457" y="13805"/>
                  </a:cubicBezTo>
                  <a:cubicBezTo>
                    <a:pt x="8418" y="13419"/>
                    <a:pt x="9255" y="11718"/>
                    <a:pt x="9924" y="9467"/>
                  </a:cubicBezTo>
                  <a:cubicBezTo>
                    <a:pt x="9950" y="9380"/>
                    <a:pt x="9333" y="8948"/>
                    <a:pt x="9358" y="8861"/>
                  </a:cubicBezTo>
                  <a:cubicBezTo>
                    <a:pt x="9368" y="8821"/>
                    <a:pt x="9433" y="8809"/>
                    <a:pt x="9519" y="8809"/>
                  </a:cubicBezTo>
                  <a:cubicBezTo>
                    <a:pt x="9645" y="8809"/>
                    <a:pt x="9819" y="8834"/>
                    <a:pt x="9946" y="8834"/>
                  </a:cubicBezTo>
                  <a:cubicBezTo>
                    <a:pt x="10036" y="8834"/>
                    <a:pt x="10103" y="8821"/>
                    <a:pt x="10114" y="8779"/>
                  </a:cubicBezTo>
                  <a:cubicBezTo>
                    <a:pt x="10185" y="8526"/>
                    <a:pt x="10247" y="8275"/>
                    <a:pt x="10314" y="8013"/>
                  </a:cubicBezTo>
                  <a:cubicBezTo>
                    <a:pt x="10360" y="7807"/>
                    <a:pt x="9502" y="7212"/>
                    <a:pt x="9549" y="7001"/>
                  </a:cubicBezTo>
                  <a:cubicBezTo>
                    <a:pt x="9611" y="6749"/>
                    <a:pt x="10571" y="6887"/>
                    <a:pt x="10622" y="6631"/>
                  </a:cubicBezTo>
                  <a:cubicBezTo>
                    <a:pt x="10844" y="5566"/>
                    <a:pt x="11034" y="4462"/>
                    <a:pt x="11188" y="3372"/>
                  </a:cubicBezTo>
                  <a:cubicBezTo>
                    <a:pt x="11219" y="3172"/>
                    <a:pt x="10664" y="2874"/>
                    <a:pt x="10690" y="2674"/>
                  </a:cubicBezTo>
                  <a:cubicBezTo>
                    <a:pt x="10714" y="2463"/>
                    <a:pt x="11326" y="2345"/>
                    <a:pt x="11352" y="2134"/>
                  </a:cubicBezTo>
                  <a:cubicBezTo>
                    <a:pt x="11424" y="1538"/>
                    <a:pt x="11485" y="952"/>
                    <a:pt x="11537" y="386"/>
                  </a:cubicBezTo>
                  <a:cubicBezTo>
                    <a:pt x="11556" y="173"/>
                    <a:pt x="11384" y="1"/>
                    <a:pt x="11176"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6"/>
            <p:cNvSpPr/>
            <p:nvPr/>
          </p:nvSpPr>
          <p:spPr>
            <a:xfrm>
              <a:off x="6934515" y="1796524"/>
              <a:ext cx="909992" cy="1569527"/>
            </a:xfrm>
            <a:custGeom>
              <a:rect b="b" l="l" r="r" t="t"/>
              <a:pathLst>
                <a:path extrusionOk="0" h="17603" w="10206">
                  <a:moveTo>
                    <a:pt x="10139" y="0"/>
                  </a:moveTo>
                  <a:cubicBezTo>
                    <a:pt x="10120" y="0"/>
                    <a:pt x="10102" y="8"/>
                    <a:pt x="10088" y="23"/>
                  </a:cubicBezTo>
                  <a:cubicBezTo>
                    <a:pt x="5643" y="4602"/>
                    <a:pt x="3134" y="9113"/>
                    <a:pt x="1819" y="12094"/>
                  </a:cubicBezTo>
                  <a:cubicBezTo>
                    <a:pt x="390" y="15327"/>
                    <a:pt x="5" y="17505"/>
                    <a:pt x="5" y="17526"/>
                  </a:cubicBezTo>
                  <a:cubicBezTo>
                    <a:pt x="0" y="17562"/>
                    <a:pt x="20" y="17597"/>
                    <a:pt x="57" y="17602"/>
                  </a:cubicBezTo>
                  <a:lnTo>
                    <a:pt x="77" y="17602"/>
                  </a:lnTo>
                  <a:cubicBezTo>
                    <a:pt x="107" y="17597"/>
                    <a:pt x="128" y="17578"/>
                    <a:pt x="133" y="17552"/>
                  </a:cubicBezTo>
                  <a:cubicBezTo>
                    <a:pt x="149" y="17464"/>
                    <a:pt x="1701" y="8846"/>
                    <a:pt x="10180" y="110"/>
                  </a:cubicBezTo>
                  <a:cubicBezTo>
                    <a:pt x="10206" y="84"/>
                    <a:pt x="10206" y="44"/>
                    <a:pt x="10180" y="18"/>
                  </a:cubicBezTo>
                  <a:cubicBezTo>
                    <a:pt x="10168" y="6"/>
                    <a:pt x="10154" y="0"/>
                    <a:pt x="10139"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6"/>
            <p:cNvSpPr/>
            <p:nvPr/>
          </p:nvSpPr>
          <p:spPr>
            <a:xfrm>
              <a:off x="7524135" y="1875878"/>
              <a:ext cx="27997" cy="275601"/>
            </a:xfrm>
            <a:custGeom>
              <a:rect b="b" l="l" r="r" t="t"/>
              <a:pathLst>
                <a:path extrusionOk="0" h="3091" w="314">
                  <a:moveTo>
                    <a:pt x="243" y="0"/>
                  </a:moveTo>
                  <a:cubicBezTo>
                    <a:pt x="210" y="0"/>
                    <a:pt x="180" y="25"/>
                    <a:pt x="180" y="58"/>
                  </a:cubicBezTo>
                  <a:cubicBezTo>
                    <a:pt x="175" y="79"/>
                    <a:pt x="0" y="1831"/>
                    <a:pt x="124" y="3034"/>
                  </a:cubicBezTo>
                  <a:cubicBezTo>
                    <a:pt x="128" y="3066"/>
                    <a:pt x="154" y="3091"/>
                    <a:pt x="187" y="3091"/>
                  </a:cubicBezTo>
                  <a:cubicBezTo>
                    <a:pt x="190" y="3091"/>
                    <a:pt x="193" y="3091"/>
                    <a:pt x="196" y="3090"/>
                  </a:cubicBezTo>
                  <a:lnTo>
                    <a:pt x="201" y="3090"/>
                  </a:lnTo>
                  <a:cubicBezTo>
                    <a:pt x="237" y="3084"/>
                    <a:pt x="258" y="3053"/>
                    <a:pt x="258" y="3018"/>
                  </a:cubicBezTo>
                  <a:cubicBezTo>
                    <a:pt x="129" y="1831"/>
                    <a:pt x="309" y="88"/>
                    <a:pt x="309" y="74"/>
                  </a:cubicBezTo>
                  <a:cubicBezTo>
                    <a:pt x="314" y="38"/>
                    <a:pt x="289" y="7"/>
                    <a:pt x="252" y="1"/>
                  </a:cubicBezTo>
                  <a:cubicBezTo>
                    <a:pt x="249" y="0"/>
                    <a:pt x="246" y="0"/>
                    <a:pt x="243"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6"/>
            <p:cNvSpPr/>
            <p:nvPr/>
          </p:nvSpPr>
          <p:spPr>
            <a:xfrm>
              <a:off x="7372918" y="2236266"/>
              <a:ext cx="436718" cy="141144"/>
            </a:xfrm>
            <a:custGeom>
              <a:rect b="b" l="l" r="r" t="t"/>
              <a:pathLst>
                <a:path extrusionOk="0" h="1583" w="4898">
                  <a:moveTo>
                    <a:pt x="4823" y="1"/>
                  </a:moveTo>
                  <a:cubicBezTo>
                    <a:pt x="4816" y="1"/>
                    <a:pt x="4808" y="2"/>
                    <a:pt x="4801" y="4"/>
                  </a:cubicBezTo>
                  <a:cubicBezTo>
                    <a:pt x="4780" y="9"/>
                    <a:pt x="2545" y="821"/>
                    <a:pt x="57" y="1453"/>
                  </a:cubicBezTo>
                  <a:cubicBezTo>
                    <a:pt x="21" y="1463"/>
                    <a:pt x="0" y="1499"/>
                    <a:pt x="5" y="1535"/>
                  </a:cubicBezTo>
                  <a:cubicBezTo>
                    <a:pt x="15" y="1562"/>
                    <a:pt x="41" y="1582"/>
                    <a:pt x="73" y="1582"/>
                  </a:cubicBezTo>
                  <a:cubicBezTo>
                    <a:pt x="76" y="1582"/>
                    <a:pt x="80" y="1582"/>
                    <a:pt x="83" y="1582"/>
                  </a:cubicBezTo>
                  <a:lnTo>
                    <a:pt x="88" y="1582"/>
                  </a:lnTo>
                  <a:cubicBezTo>
                    <a:pt x="2585" y="949"/>
                    <a:pt x="4826" y="132"/>
                    <a:pt x="4846" y="127"/>
                  </a:cubicBezTo>
                  <a:cubicBezTo>
                    <a:pt x="4883" y="111"/>
                    <a:pt x="4898" y="76"/>
                    <a:pt x="4888" y="40"/>
                  </a:cubicBezTo>
                  <a:cubicBezTo>
                    <a:pt x="4876" y="16"/>
                    <a:pt x="4851" y="1"/>
                    <a:pt x="4823"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6"/>
            <p:cNvSpPr/>
            <p:nvPr/>
          </p:nvSpPr>
          <p:spPr>
            <a:xfrm>
              <a:off x="7146183" y="2171892"/>
              <a:ext cx="92105" cy="448309"/>
            </a:xfrm>
            <a:custGeom>
              <a:rect b="b" l="l" r="r" t="t"/>
              <a:pathLst>
                <a:path extrusionOk="0" h="5028" w="1033">
                  <a:moveTo>
                    <a:pt x="71" y="0"/>
                  </a:moveTo>
                  <a:cubicBezTo>
                    <a:pt x="68" y="0"/>
                    <a:pt x="65" y="1"/>
                    <a:pt x="62" y="1"/>
                  </a:cubicBezTo>
                  <a:cubicBezTo>
                    <a:pt x="31" y="1"/>
                    <a:pt x="0" y="37"/>
                    <a:pt x="5" y="72"/>
                  </a:cubicBezTo>
                  <a:cubicBezTo>
                    <a:pt x="10" y="98"/>
                    <a:pt x="328" y="3044"/>
                    <a:pt x="899" y="4981"/>
                  </a:cubicBezTo>
                  <a:cubicBezTo>
                    <a:pt x="908" y="5009"/>
                    <a:pt x="934" y="5027"/>
                    <a:pt x="961" y="5027"/>
                  </a:cubicBezTo>
                  <a:cubicBezTo>
                    <a:pt x="965" y="5027"/>
                    <a:pt x="968" y="5027"/>
                    <a:pt x="971" y="5027"/>
                  </a:cubicBezTo>
                  <a:lnTo>
                    <a:pt x="982" y="5027"/>
                  </a:lnTo>
                  <a:cubicBezTo>
                    <a:pt x="1018" y="5017"/>
                    <a:pt x="1033" y="4981"/>
                    <a:pt x="1023" y="4944"/>
                  </a:cubicBezTo>
                  <a:cubicBezTo>
                    <a:pt x="458" y="3018"/>
                    <a:pt x="138" y="89"/>
                    <a:pt x="134" y="58"/>
                  </a:cubicBezTo>
                  <a:cubicBezTo>
                    <a:pt x="134" y="25"/>
                    <a:pt x="103" y="0"/>
                    <a:pt x="71"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6"/>
            <p:cNvSpPr/>
            <p:nvPr/>
          </p:nvSpPr>
          <p:spPr>
            <a:xfrm>
              <a:off x="7134770" y="2705252"/>
              <a:ext cx="560297" cy="104944"/>
            </a:xfrm>
            <a:custGeom>
              <a:rect b="b" l="l" r="r" t="t"/>
              <a:pathLst>
                <a:path extrusionOk="0" h="1177" w="6284">
                  <a:moveTo>
                    <a:pt x="6211" y="1"/>
                  </a:moveTo>
                  <a:cubicBezTo>
                    <a:pt x="6203" y="1"/>
                    <a:pt x="6195" y="2"/>
                    <a:pt x="6186" y="5"/>
                  </a:cubicBezTo>
                  <a:cubicBezTo>
                    <a:pt x="6158" y="16"/>
                    <a:pt x="3130" y="1043"/>
                    <a:pt x="582" y="1043"/>
                  </a:cubicBezTo>
                  <a:cubicBezTo>
                    <a:pt x="407" y="1043"/>
                    <a:pt x="235" y="1038"/>
                    <a:pt x="67" y="1028"/>
                  </a:cubicBezTo>
                  <a:cubicBezTo>
                    <a:pt x="31" y="1028"/>
                    <a:pt x="0" y="1054"/>
                    <a:pt x="0" y="1090"/>
                  </a:cubicBezTo>
                  <a:cubicBezTo>
                    <a:pt x="0" y="1127"/>
                    <a:pt x="25" y="1157"/>
                    <a:pt x="62" y="1162"/>
                  </a:cubicBezTo>
                  <a:cubicBezTo>
                    <a:pt x="224" y="1172"/>
                    <a:pt x="390" y="1176"/>
                    <a:pt x="557" y="1176"/>
                  </a:cubicBezTo>
                  <a:cubicBezTo>
                    <a:pt x="1201" y="1176"/>
                    <a:pt x="1876" y="1111"/>
                    <a:pt x="2528" y="1013"/>
                  </a:cubicBezTo>
                  <a:cubicBezTo>
                    <a:pt x="4476" y="726"/>
                    <a:pt x="6207" y="134"/>
                    <a:pt x="6233" y="129"/>
                  </a:cubicBezTo>
                  <a:cubicBezTo>
                    <a:pt x="6264" y="114"/>
                    <a:pt x="6284" y="78"/>
                    <a:pt x="6274" y="47"/>
                  </a:cubicBezTo>
                  <a:cubicBezTo>
                    <a:pt x="6263" y="19"/>
                    <a:pt x="6238" y="1"/>
                    <a:pt x="6211"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26"/>
            <p:cNvSpPr/>
            <p:nvPr/>
          </p:nvSpPr>
          <p:spPr>
            <a:xfrm>
              <a:off x="6940400" y="2440445"/>
              <a:ext cx="129286" cy="534886"/>
            </a:xfrm>
            <a:custGeom>
              <a:rect b="b" l="l" r="r" t="t"/>
              <a:pathLst>
                <a:path extrusionOk="0" h="5999" w="1450">
                  <a:moveTo>
                    <a:pt x="67" y="1"/>
                  </a:moveTo>
                  <a:cubicBezTo>
                    <a:pt x="27" y="6"/>
                    <a:pt x="1" y="36"/>
                    <a:pt x="6" y="72"/>
                  </a:cubicBezTo>
                  <a:cubicBezTo>
                    <a:pt x="11" y="113"/>
                    <a:pt x="423" y="4060"/>
                    <a:pt x="1317" y="5961"/>
                  </a:cubicBezTo>
                  <a:cubicBezTo>
                    <a:pt x="1325" y="5984"/>
                    <a:pt x="1350" y="5998"/>
                    <a:pt x="1373" y="5998"/>
                  </a:cubicBezTo>
                  <a:cubicBezTo>
                    <a:pt x="1377" y="5998"/>
                    <a:pt x="1380" y="5998"/>
                    <a:pt x="1383" y="5997"/>
                  </a:cubicBezTo>
                  <a:cubicBezTo>
                    <a:pt x="1388" y="5997"/>
                    <a:pt x="1398" y="5997"/>
                    <a:pt x="1403" y="5992"/>
                  </a:cubicBezTo>
                  <a:cubicBezTo>
                    <a:pt x="1434" y="5977"/>
                    <a:pt x="1450" y="5935"/>
                    <a:pt x="1434" y="5905"/>
                  </a:cubicBezTo>
                  <a:cubicBezTo>
                    <a:pt x="551" y="4024"/>
                    <a:pt x="139" y="98"/>
                    <a:pt x="134" y="62"/>
                  </a:cubicBezTo>
                  <a:cubicBezTo>
                    <a:pt x="134" y="27"/>
                    <a:pt x="103" y="1"/>
                    <a:pt x="67"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6"/>
            <p:cNvSpPr/>
            <p:nvPr/>
          </p:nvSpPr>
          <p:spPr>
            <a:xfrm>
              <a:off x="6373694" y="1855816"/>
              <a:ext cx="378049" cy="1029292"/>
            </a:xfrm>
            <a:custGeom>
              <a:rect b="b" l="l" r="r" t="t"/>
              <a:pathLst>
                <a:path extrusionOk="0" h="11544" w="4240">
                  <a:moveTo>
                    <a:pt x="2929" y="0"/>
                  </a:moveTo>
                  <a:cubicBezTo>
                    <a:pt x="2929" y="0"/>
                    <a:pt x="1433" y="1269"/>
                    <a:pt x="1798" y="3890"/>
                  </a:cubicBezTo>
                  <a:cubicBezTo>
                    <a:pt x="1798" y="3890"/>
                    <a:pt x="735" y="4769"/>
                    <a:pt x="992" y="6378"/>
                  </a:cubicBezTo>
                  <a:cubicBezTo>
                    <a:pt x="992" y="6378"/>
                    <a:pt x="124" y="7364"/>
                    <a:pt x="755" y="8958"/>
                  </a:cubicBezTo>
                  <a:cubicBezTo>
                    <a:pt x="755" y="8958"/>
                    <a:pt x="0" y="9990"/>
                    <a:pt x="833" y="11223"/>
                  </a:cubicBezTo>
                  <a:cubicBezTo>
                    <a:pt x="984" y="11448"/>
                    <a:pt x="1146" y="11544"/>
                    <a:pt x="1304" y="11544"/>
                  </a:cubicBezTo>
                  <a:cubicBezTo>
                    <a:pt x="2014" y="11544"/>
                    <a:pt x="2657" y="9621"/>
                    <a:pt x="2040" y="8839"/>
                  </a:cubicBezTo>
                  <a:cubicBezTo>
                    <a:pt x="2040" y="8839"/>
                    <a:pt x="2842" y="7632"/>
                    <a:pt x="2092" y="6392"/>
                  </a:cubicBezTo>
                  <a:cubicBezTo>
                    <a:pt x="2092" y="6392"/>
                    <a:pt x="3437" y="5858"/>
                    <a:pt x="3006" y="3978"/>
                  </a:cubicBezTo>
                  <a:cubicBezTo>
                    <a:pt x="3006" y="3978"/>
                    <a:pt x="4239" y="334"/>
                    <a:pt x="292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6"/>
            <p:cNvSpPr/>
            <p:nvPr/>
          </p:nvSpPr>
          <p:spPr>
            <a:xfrm>
              <a:off x="7155277" y="1855816"/>
              <a:ext cx="378138" cy="1029292"/>
            </a:xfrm>
            <a:custGeom>
              <a:rect b="b" l="l" r="r" t="t"/>
              <a:pathLst>
                <a:path extrusionOk="0" h="11544" w="4241">
                  <a:moveTo>
                    <a:pt x="1306" y="0"/>
                  </a:moveTo>
                  <a:cubicBezTo>
                    <a:pt x="1" y="334"/>
                    <a:pt x="1234" y="3978"/>
                    <a:pt x="1234" y="3978"/>
                  </a:cubicBezTo>
                  <a:cubicBezTo>
                    <a:pt x="802" y="5858"/>
                    <a:pt x="2149" y="6392"/>
                    <a:pt x="2149" y="6392"/>
                  </a:cubicBezTo>
                  <a:cubicBezTo>
                    <a:pt x="1398" y="7632"/>
                    <a:pt x="2200" y="8839"/>
                    <a:pt x="2200" y="8839"/>
                  </a:cubicBezTo>
                  <a:cubicBezTo>
                    <a:pt x="1582" y="9621"/>
                    <a:pt x="2226" y="11544"/>
                    <a:pt x="2937" y="11544"/>
                  </a:cubicBezTo>
                  <a:cubicBezTo>
                    <a:pt x="3095" y="11544"/>
                    <a:pt x="3257" y="11448"/>
                    <a:pt x="3408" y="11223"/>
                  </a:cubicBezTo>
                  <a:cubicBezTo>
                    <a:pt x="4241" y="9990"/>
                    <a:pt x="3485" y="8958"/>
                    <a:pt x="3485" y="8958"/>
                  </a:cubicBezTo>
                  <a:cubicBezTo>
                    <a:pt x="4118" y="7364"/>
                    <a:pt x="3248" y="6378"/>
                    <a:pt x="3248" y="6378"/>
                  </a:cubicBezTo>
                  <a:cubicBezTo>
                    <a:pt x="3501" y="4769"/>
                    <a:pt x="2441" y="3890"/>
                    <a:pt x="2441" y="3890"/>
                  </a:cubicBezTo>
                  <a:cubicBezTo>
                    <a:pt x="2807" y="1269"/>
                    <a:pt x="1306" y="0"/>
                    <a:pt x="130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6"/>
            <p:cNvSpPr/>
            <p:nvPr/>
          </p:nvSpPr>
          <p:spPr>
            <a:xfrm>
              <a:off x="6477834" y="1647269"/>
              <a:ext cx="955555" cy="1170347"/>
            </a:xfrm>
            <a:custGeom>
              <a:rect b="b" l="l" r="r" t="t"/>
              <a:pathLst>
                <a:path extrusionOk="0" h="13126" w="10717">
                  <a:moveTo>
                    <a:pt x="5364" y="1"/>
                  </a:moveTo>
                  <a:cubicBezTo>
                    <a:pt x="3673" y="1"/>
                    <a:pt x="2393" y="1"/>
                    <a:pt x="1885" y="1523"/>
                  </a:cubicBezTo>
                  <a:cubicBezTo>
                    <a:pt x="1885" y="1523"/>
                    <a:pt x="1653" y="2750"/>
                    <a:pt x="1520" y="3558"/>
                  </a:cubicBezTo>
                  <a:cubicBezTo>
                    <a:pt x="1520" y="3558"/>
                    <a:pt x="1316" y="3382"/>
                    <a:pt x="1073" y="3382"/>
                  </a:cubicBezTo>
                  <a:cubicBezTo>
                    <a:pt x="817" y="3382"/>
                    <a:pt x="519" y="3576"/>
                    <a:pt x="369" y="4374"/>
                  </a:cubicBezTo>
                  <a:cubicBezTo>
                    <a:pt x="49" y="6024"/>
                    <a:pt x="1283" y="6106"/>
                    <a:pt x="1283" y="6106"/>
                  </a:cubicBezTo>
                  <a:cubicBezTo>
                    <a:pt x="1283" y="6106"/>
                    <a:pt x="1185" y="6800"/>
                    <a:pt x="1494" y="7386"/>
                  </a:cubicBezTo>
                  <a:cubicBezTo>
                    <a:pt x="1880" y="8121"/>
                    <a:pt x="2928" y="8634"/>
                    <a:pt x="2928" y="8634"/>
                  </a:cubicBezTo>
                  <a:cubicBezTo>
                    <a:pt x="2928" y="8634"/>
                    <a:pt x="3092" y="10526"/>
                    <a:pt x="1719" y="11229"/>
                  </a:cubicBezTo>
                  <a:cubicBezTo>
                    <a:pt x="1391" y="11399"/>
                    <a:pt x="974" y="11471"/>
                    <a:pt x="481" y="11471"/>
                  </a:cubicBezTo>
                  <a:cubicBezTo>
                    <a:pt x="481" y="11471"/>
                    <a:pt x="1" y="13120"/>
                    <a:pt x="5355" y="13126"/>
                  </a:cubicBezTo>
                  <a:lnTo>
                    <a:pt x="5355" y="13126"/>
                  </a:lnTo>
                  <a:cubicBezTo>
                    <a:pt x="10716" y="13120"/>
                    <a:pt x="10236" y="11471"/>
                    <a:pt x="10236" y="11471"/>
                  </a:cubicBezTo>
                  <a:cubicBezTo>
                    <a:pt x="9742" y="11471"/>
                    <a:pt x="9325" y="11399"/>
                    <a:pt x="8996" y="11229"/>
                  </a:cubicBezTo>
                  <a:cubicBezTo>
                    <a:pt x="7625" y="10526"/>
                    <a:pt x="7789" y="8634"/>
                    <a:pt x="7789" y="8634"/>
                  </a:cubicBezTo>
                  <a:cubicBezTo>
                    <a:pt x="7789" y="8634"/>
                    <a:pt x="8837" y="8121"/>
                    <a:pt x="9223" y="7386"/>
                  </a:cubicBezTo>
                  <a:cubicBezTo>
                    <a:pt x="9531" y="6800"/>
                    <a:pt x="9428" y="6106"/>
                    <a:pt x="9428" y="6106"/>
                  </a:cubicBezTo>
                  <a:cubicBezTo>
                    <a:pt x="9428" y="6106"/>
                    <a:pt x="10661" y="6024"/>
                    <a:pt x="10348" y="4374"/>
                  </a:cubicBezTo>
                  <a:cubicBezTo>
                    <a:pt x="10195" y="3576"/>
                    <a:pt x="9897" y="3382"/>
                    <a:pt x="9642" y="3382"/>
                  </a:cubicBezTo>
                  <a:cubicBezTo>
                    <a:pt x="9400" y="3382"/>
                    <a:pt x="9197" y="3558"/>
                    <a:pt x="9197" y="3558"/>
                  </a:cubicBezTo>
                  <a:cubicBezTo>
                    <a:pt x="9064" y="2750"/>
                    <a:pt x="8827" y="1523"/>
                    <a:pt x="8827" y="1523"/>
                  </a:cubicBezTo>
                  <a:cubicBezTo>
                    <a:pt x="8318" y="1"/>
                    <a:pt x="7049" y="1"/>
                    <a:pt x="5364" y="1"/>
                  </a:cubicBezTo>
                  <a:close/>
                  <a:moveTo>
                    <a:pt x="5355" y="13126"/>
                  </a:moveTo>
                  <a:lnTo>
                    <a:pt x="5355" y="13126"/>
                  </a:lnTo>
                  <a:cubicBezTo>
                    <a:pt x="5346" y="13126"/>
                    <a:pt x="5336" y="13126"/>
                    <a:pt x="5327" y="13126"/>
                  </a:cubicBezTo>
                  <a:lnTo>
                    <a:pt x="5384" y="13126"/>
                  </a:lnTo>
                  <a:cubicBezTo>
                    <a:pt x="5374" y="13126"/>
                    <a:pt x="5365" y="13126"/>
                    <a:pt x="5355" y="13126"/>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6"/>
            <p:cNvSpPr/>
            <p:nvPr/>
          </p:nvSpPr>
          <p:spPr>
            <a:xfrm>
              <a:off x="7303730" y="1978234"/>
              <a:ext cx="79355" cy="97544"/>
            </a:xfrm>
            <a:custGeom>
              <a:rect b="b" l="l" r="r" t="t"/>
              <a:pathLst>
                <a:path extrusionOk="0" h="1094" w="890">
                  <a:moveTo>
                    <a:pt x="275" y="1"/>
                  </a:moveTo>
                  <a:cubicBezTo>
                    <a:pt x="102" y="1"/>
                    <a:pt x="39" y="165"/>
                    <a:pt x="32" y="169"/>
                  </a:cubicBezTo>
                  <a:cubicBezTo>
                    <a:pt x="27" y="174"/>
                    <a:pt x="1" y="209"/>
                    <a:pt x="17" y="230"/>
                  </a:cubicBezTo>
                  <a:cubicBezTo>
                    <a:pt x="27" y="244"/>
                    <a:pt x="42" y="254"/>
                    <a:pt x="57" y="254"/>
                  </a:cubicBezTo>
                  <a:cubicBezTo>
                    <a:pt x="64" y="254"/>
                    <a:pt x="71" y="251"/>
                    <a:pt x="78" y="246"/>
                  </a:cubicBezTo>
                  <a:cubicBezTo>
                    <a:pt x="89" y="235"/>
                    <a:pt x="127" y="87"/>
                    <a:pt x="271" y="87"/>
                  </a:cubicBezTo>
                  <a:cubicBezTo>
                    <a:pt x="324" y="87"/>
                    <a:pt x="392" y="108"/>
                    <a:pt x="479" y="164"/>
                  </a:cubicBezTo>
                  <a:cubicBezTo>
                    <a:pt x="797" y="375"/>
                    <a:pt x="776" y="1037"/>
                    <a:pt x="772" y="1042"/>
                  </a:cubicBezTo>
                  <a:cubicBezTo>
                    <a:pt x="772" y="1068"/>
                    <a:pt x="788" y="1089"/>
                    <a:pt x="812" y="1089"/>
                  </a:cubicBezTo>
                  <a:cubicBezTo>
                    <a:pt x="812" y="1094"/>
                    <a:pt x="818" y="1094"/>
                    <a:pt x="818" y="1094"/>
                  </a:cubicBezTo>
                  <a:cubicBezTo>
                    <a:pt x="838" y="1094"/>
                    <a:pt x="859" y="1073"/>
                    <a:pt x="859" y="1053"/>
                  </a:cubicBezTo>
                  <a:cubicBezTo>
                    <a:pt x="864" y="1022"/>
                    <a:pt x="890" y="328"/>
                    <a:pt x="525" y="92"/>
                  </a:cubicBezTo>
                  <a:cubicBezTo>
                    <a:pt x="423" y="25"/>
                    <a:pt x="341" y="1"/>
                    <a:pt x="27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6"/>
            <p:cNvSpPr/>
            <p:nvPr/>
          </p:nvSpPr>
          <p:spPr>
            <a:xfrm>
              <a:off x="6525268" y="1989023"/>
              <a:ext cx="79444" cy="97365"/>
            </a:xfrm>
            <a:custGeom>
              <a:rect b="b" l="l" r="r" t="t"/>
              <a:pathLst>
                <a:path extrusionOk="0" h="1092" w="891">
                  <a:moveTo>
                    <a:pt x="619" y="0"/>
                  </a:moveTo>
                  <a:cubicBezTo>
                    <a:pt x="553" y="0"/>
                    <a:pt x="471" y="24"/>
                    <a:pt x="371" y="88"/>
                  </a:cubicBezTo>
                  <a:cubicBezTo>
                    <a:pt x="1" y="330"/>
                    <a:pt x="32" y="1025"/>
                    <a:pt x="32" y="1055"/>
                  </a:cubicBezTo>
                  <a:cubicBezTo>
                    <a:pt x="37" y="1075"/>
                    <a:pt x="58" y="1091"/>
                    <a:pt x="77" y="1091"/>
                  </a:cubicBezTo>
                  <a:lnTo>
                    <a:pt x="84" y="1091"/>
                  </a:lnTo>
                  <a:cubicBezTo>
                    <a:pt x="108" y="1091"/>
                    <a:pt x="124" y="1065"/>
                    <a:pt x="119" y="1044"/>
                  </a:cubicBezTo>
                  <a:cubicBezTo>
                    <a:pt x="119" y="1034"/>
                    <a:pt x="98" y="372"/>
                    <a:pt x="417" y="166"/>
                  </a:cubicBezTo>
                  <a:cubicBezTo>
                    <a:pt x="504" y="109"/>
                    <a:pt x="572" y="87"/>
                    <a:pt x="626" y="87"/>
                  </a:cubicBezTo>
                  <a:cubicBezTo>
                    <a:pt x="769" y="87"/>
                    <a:pt x="807" y="237"/>
                    <a:pt x="817" y="249"/>
                  </a:cubicBezTo>
                  <a:cubicBezTo>
                    <a:pt x="824" y="254"/>
                    <a:pt x="832" y="256"/>
                    <a:pt x="839" y="256"/>
                  </a:cubicBezTo>
                  <a:cubicBezTo>
                    <a:pt x="854" y="256"/>
                    <a:pt x="869" y="247"/>
                    <a:pt x="879" y="233"/>
                  </a:cubicBezTo>
                  <a:cubicBezTo>
                    <a:pt x="890" y="212"/>
                    <a:pt x="869" y="176"/>
                    <a:pt x="864" y="171"/>
                  </a:cubicBezTo>
                  <a:cubicBezTo>
                    <a:pt x="857" y="164"/>
                    <a:pt x="793" y="0"/>
                    <a:pt x="61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6"/>
            <p:cNvSpPr/>
            <p:nvPr/>
          </p:nvSpPr>
          <p:spPr>
            <a:xfrm>
              <a:off x="6569313" y="2047423"/>
              <a:ext cx="45384" cy="97544"/>
            </a:xfrm>
            <a:custGeom>
              <a:rect b="b" l="l" r="r" t="t"/>
              <a:pathLst>
                <a:path extrusionOk="0" h="1094" w="509">
                  <a:moveTo>
                    <a:pt x="382" y="1"/>
                  </a:moveTo>
                  <a:cubicBezTo>
                    <a:pt x="376" y="1"/>
                    <a:pt x="371" y="2"/>
                    <a:pt x="365" y="5"/>
                  </a:cubicBezTo>
                  <a:cubicBezTo>
                    <a:pt x="344" y="14"/>
                    <a:pt x="334" y="40"/>
                    <a:pt x="344" y="66"/>
                  </a:cubicBezTo>
                  <a:cubicBezTo>
                    <a:pt x="344" y="66"/>
                    <a:pt x="416" y="215"/>
                    <a:pt x="391" y="328"/>
                  </a:cubicBezTo>
                  <a:cubicBezTo>
                    <a:pt x="380" y="358"/>
                    <a:pt x="339" y="395"/>
                    <a:pt x="273" y="426"/>
                  </a:cubicBezTo>
                  <a:cubicBezTo>
                    <a:pt x="149" y="477"/>
                    <a:pt x="0" y="543"/>
                    <a:pt x="41" y="683"/>
                  </a:cubicBezTo>
                  <a:cubicBezTo>
                    <a:pt x="67" y="770"/>
                    <a:pt x="145" y="837"/>
                    <a:pt x="211" y="894"/>
                  </a:cubicBezTo>
                  <a:cubicBezTo>
                    <a:pt x="247" y="925"/>
                    <a:pt x="252" y="965"/>
                    <a:pt x="252" y="991"/>
                  </a:cubicBezTo>
                  <a:cubicBezTo>
                    <a:pt x="252" y="996"/>
                    <a:pt x="247" y="1006"/>
                    <a:pt x="237" y="1017"/>
                  </a:cubicBezTo>
                  <a:cubicBezTo>
                    <a:pt x="216" y="1032"/>
                    <a:pt x="211" y="1058"/>
                    <a:pt x="231" y="1079"/>
                  </a:cubicBezTo>
                  <a:cubicBezTo>
                    <a:pt x="237" y="1089"/>
                    <a:pt x="247" y="1094"/>
                    <a:pt x="257" y="1094"/>
                  </a:cubicBezTo>
                  <a:cubicBezTo>
                    <a:pt x="273" y="1094"/>
                    <a:pt x="283" y="1089"/>
                    <a:pt x="293" y="1084"/>
                  </a:cubicBezTo>
                  <a:cubicBezTo>
                    <a:pt x="323" y="1053"/>
                    <a:pt x="339" y="1022"/>
                    <a:pt x="339" y="991"/>
                  </a:cubicBezTo>
                  <a:cubicBezTo>
                    <a:pt x="339" y="925"/>
                    <a:pt x="330" y="878"/>
                    <a:pt x="268" y="827"/>
                  </a:cubicBezTo>
                  <a:cubicBezTo>
                    <a:pt x="211" y="775"/>
                    <a:pt x="145" y="724"/>
                    <a:pt x="124" y="657"/>
                  </a:cubicBezTo>
                  <a:cubicBezTo>
                    <a:pt x="108" y="600"/>
                    <a:pt x="185" y="560"/>
                    <a:pt x="309" y="508"/>
                  </a:cubicBezTo>
                  <a:cubicBezTo>
                    <a:pt x="406" y="462"/>
                    <a:pt x="458" y="426"/>
                    <a:pt x="478" y="349"/>
                  </a:cubicBezTo>
                  <a:cubicBezTo>
                    <a:pt x="508" y="204"/>
                    <a:pt x="427" y="30"/>
                    <a:pt x="422" y="25"/>
                  </a:cubicBezTo>
                  <a:cubicBezTo>
                    <a:pt x="414" y="10"/>
                    <a:pt x="398" y="1"/>
                    <a:pt x="38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6"/>
            <p:cNvSpPr/>
            <p:nvPr/>
          </p:nvSpPr>
          <p:spPr>
            <a:xfrm>
              <a:off x="7294190" y="2036456"/>
              <a:ext cx="45384" cy="97544"/>
            </a:xfrm>
            <a:custGeom>
              <a:rect b="b" l="l" r="r" t="t"/>
              <a:pathLst>
                <a:path extrusionOk="0" h="1094" w="509">
                  <a:moveTo>
                    <a:pt x="127" y="0"/>
                  </a:moveTo>
                  <a:cubicBezTo>
                    <a:pt x="111" y="0"/>
                    <a:pt x="95" y="10"/>
                    <a:pt x="87" y="25"/>
                  </a:cubicBezTo>
                  <a:cubicBezTo>
                    <a:pt x="82" y="35"/>
                    <a:pt x="0" y="204"/>
                    <a:pt x="31" y="348"/>
                  </a:cubicBezTo>
                  <a:cubicBezTo>
                    <a:pt x="51" y="426"/>
                    <a:pt x="98" y="467"/>
                    <a:pt x="200" y="507"/>
                  </a:cubicBezTo>
                  <a:cubicBezTo>
                    <a:pt x="319" y="559"/>
                    <a:pt x="401" y="600"/>
                    <a:pt x="380" y="657"/>
                  </a:cubicBezTo>
                  <a:cubicBezTo>
                    <a:pt x="364" y="723"/>
                    <a:pt x="298" y="780"/>
                    <a:pt x="241" y="827"/>
                  </a:cubicBezTo>
                  <a:cubicBezTo>
                    <a:pt x="179" y="882"/>
                    <a:pt x="164" y="929"/>
                    <a:pt x="164" y="991"/>
                  </a:cubicBezTo>
                  <a:cubicBezTo>
                    <a:pt x="164" y="1027"/>
                    <a:pt x="185" y="1057"/>
                    <a:pt x="216" y="1083"/>
                  </a:cubicBezTo>
                  <a:cubicBezTo>
                    <a:pt x="226" y="1093"/>
                    <a:pt x="236" y="1093"/>
                    <a:pt x="247" y="1093"/>
                  </a:cubicBezTo>
                  <a:cubicBezTo>
                    <a:pt x="262" y="1093"/>
                    <a:pt x="272" y="1088"/>
                    <a:pt x="278" y="1078"/>
                  </a:cubicBezTo>
                  <a:cubicBezTo>
                    <a:pt x="293" y="1062"/>
                    <a:pt x="293" y="1032"/>
                    <a:pt x="272" y="1017"/>
                  </a:cubicBezTo>
                  <a:cubicBezTo>
                    <a:pt x="262" y="1006"/>
                    <a:pt x="257" y="996"/>
                    <a:pt x="257" y="991"/>
                  </a:cubicBezTo>
                  <a:cubicBezTo>
                    <a:pt x="257" y="970"/>
                    <a:pt x="257" y="929"/>
                    <a:pt x="298" y="893"/>
                  </a:cubicBezTo>
                  <a:cubicBezTo>
                    <a:pt x="364" y="837"/>
                    <a:pt x="442" y="775"/>
                    <a:pt x="468" y="683"/>
                  </a:cubicBezTo>
                  <a:cubicBezTo>
                    <a:pt x="509" y="543"/>
                    <a:pt x="354" y="481"/>
                    <a:pt x="236" y="426"/>
                  </a:cubicBezTo>
                  <a:cubicBezTo>
                    <a:pt x="164" y="400"/>
                    <a:pt x="124" y="364"/>
                    <a:pt x="118" y="327"/>
                  </a:cubicBezTo>
                  <a:cubicBezTo>
                    <a:pt x="93" y="215"/>
                    <a:pt x="164" y="66"/>
                    <a:pt x="164" y="66"/>
                  </a:cubicBezTo>
                  <a:cubicBezTo>
                    <a:pt x="174" y="45"/>
                    <a:pt x="164" y="19"/>
                    <a:pt x="143" y="4"/>
                  </a:cubicBezTo>
                  <a:cubicBezTo>
                    <a:pt x="138" y="2"/>
                    <a:pt x="133" y="0"/>
                    <a:pt x="127"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6"/>
            <p:cNvSpPr/>
            <p:nvPr/>
          </p:nvSpPr>
          <p:spPr>
            <a:xfrm>
              <a:off x="7028401" y="2166721"/>
              <a:ext cx="26660" cy="69993"/>
            </a:xfrm>
            <a:custGeom>
              <a:rect b="b" l="l" r="r" t="t"/>
              <a:pathLst>
                <a:path extrusionOk="0" h="785" w="299">
                  <a:moveTo>
                    <a:pt x="102" y="0"/>
                  </a:moveTo>
                  <a:cubicBezTo>
                    <a:pt x="91" y="0"/>
                    <a:pt x="81" y="4"/>
                    <a:pt x="72" y="13"/>
                  </a:cubicBezTo>
                  <a:cubicBezTo>
                    <a:pt x="46" y="28"/>
                    <a:pt x="41" y="59"/>
                    <a:pt x="62" y="85"/>
                  </a:cubicBezTo>
                  <a:cubicBezTo>
                    <a:pt x="155" y="203"/>
                    <a:pt x="190" y="322"/>
                    <a:pt x="176" y="434"/>
                  </a:cubicBezTo>
                  <a:cubicBezTo>
                    <a:pt x="155" y="593"/>
                    <a:pt x="26" y="692"/>
                    <a:pt x="26" y="692"/>
                  </a:cubicBezTo>
                  <a:cubicBezTo>
                    <a:pt x="0" y="711"/>
                    <a:pt x="0" y="742"/>
                    <a:pt x="15" y="763"/>
                  </a:cubicBezTo>
                  <a:cubicBezTo>
                    <a:pt x="26" y="778"/>
                    <a:pt x="41" y="784"/>
                    <a:pt x="57" y="784"/>
                  </a:cubicBezTo>
                  <a:cubicBezTo>
                    <a:pt x="67" y="784"/>
                    <a:pt x="77" y="784"/>
                    <a:pt x="88" y="773"/>
                  </a:cubicBezTo>
                  <a:cubicBezTo>
                    <a:pt x="93" y="768"/>
                    <a:pt x="247" y="650"/>
                    <a:pt x="278" y="450"/>
                  </a:cubicBezTo>
                  <a:cubicBezTo>
                    <a:pt x="299" y="306"/>
                    <a:pt x="252" y="167"/>
                    <a:pt x="139" y="23"/>
                  </a:cubicBezTo>
                  <a:cubicBezTo>
                    <a:pt x="130" y="8"/>
                    <a:pt x="116" y="0"/>
                    <a:pt x="10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6"/>
            <p:cNvSpPr/>
            <p:nvPr/>
          </p:nvSpPr>
          <p:spPr>
            <a:xfrm>
              <a:off x="6878522" y="2166721"/>
              <a:ext cx="26660" cy="69993"/>
            </a:xfrm>
            <a:custGeom>
              <a:rect b="b" l="l" r="r" t="t"/>
              <a:pathLst>
                <a:path extrusionOk="0" h="785" w="299">
                  <a:moveTo>
                    <a:pt x="193" y="0"/>
                  </a:moveTo>
                  <a:cubicBezTo>
                    <a:pt x="178" y="0"/>
                    <a:pt x="164" y="8"/>
                    <a:pt x="155" y="23"/>
                  </a:cubicBezTo>
                  <a:cubicBezTo>
                    <a:pt x="47" y="167"/>
                    <a:pt x="0" y="306"/>
                    <a:pt x="21" y="450"/>
                  </a:cubicBezTo>
                  <a:cubicBezTo>
                    <a:pt x="47" y="650"/>
                    <a:pt x="201" y="768"/>
                    <a:pt x="211" y="773"/>
                  </a:cubicBezTo>
                  <a:cubicBezTo>
                    <a:pt x="222" y="784"/>
                    <a:pt x="232" y="784"/>
                    <a:pt x="242" y="784"/>
                  </a:cubicBezTo>
                  <a:cubicBezTo>
                    <a:pt x="258" y="784"/>
                    <a:pt x="273" y="778"/>
                    <a:pt x="284" y="763"/>
                  </a:cubicBezTo>
                  <a:cubicBezTo>
                    <a:pt x="299" y="742"/>
                    <a:pt x="294" y="711"/>
                    <a:pt x="273" y="692"/>
                  </a:cubicBezTo>
                  <a:cubicBezTo>
                    <a:pt x="268" y="692"/>
                    <a:pt x="140" y="593"/>
                    <a:pt x="119" y="434"/>
                  </a:cubicBezTo>
                  <a:cubicBezTo>
                    <a:pt x="104" y="322"/>
                    <a:pt x="145" y="203"/>
                    <a:pt x="237" y="85"/>
                  </a:cubicBezTo>
                  <a:cubicBezTo>
                    <a:pt x="253" y="59"/>
                    <a:pt x="247" y="28"/>
                    <a:pt x="227" y="13"/>
                  </a:cubicBezTo>
                  <a:cubicBezTo>
                    <a:pt x="216" y="4"/>
                    <a:pt x="205" y="0"/>
                    <a:pt x="19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6"/>
            <p:cNvSpPr/>
            <p:nvPr/>
          </p:nvSpPr>
          <p:spPr>
            <a:xfrm>
              <a:off x="6920339" y="2211836"/>
              <a:ext cx="36200" cy="16049"/>
            </a:xfrm>
            <a:custGeom>
              <a:rect b="b" l="l" r="r" t="t"/>
              <a:pathLst>
                <a:path extrusionOk="0" h="180" w="406">
                  <a:moveTo>
                    <a:pt x="205" y="1"/>
                  </a:moveTo>
                  <a:cubicBezTo>
                    <a:pt x="97" y="1"/>
                    <a:pt x="20" y="93"/>
                    <a:pt x="15" y="93"/>
                  </a:cubicBezTo>
                  <a:cubicBezTo>
                    <a:pt x="0" y="118"/>
                    <a:pt x="5" y="149"/>
                    <a:pt x="25" y="165"/>
                  </a:cubicBezTo>
                  <a:cubicBezTo>
                    <a:pt x="34" y="174"/>
                    <a:pt x="45" y="178"/>
                    <a:pt x="56" y="178"/>
                  </a:cubicBezTo>
                  <a:cubicBezTo>
                    <a:pt x="71" y="178"/>
                    <a:pt x="86" y="171"/>
                    <a:pt x="97" y="160"/>
                  </a:cubicBezTo>
                  <a:cubicBezTo>
                    <a:pt x="97" y="160"/>
                    <a:pt x="148" y="103"/>
                    <a:pt x="205" y="103"/>
                  </a:cubicBezTo>
                  <a:cubicBezTo>
                    <a:pt x="241" y="103"/>
                    <a:pt x="278" y="118"/>
                    <a:pt x="308" y="160"/>
                  </a:cubicBezTo>
                  <a:cubicBezTo>
                    <a:pt x="318" y="170"/>
                    <a:pt x="333" y="179"/>
                    <a:pt x="349" y="179"/>
                  </a:cubicBezTo>
                  <a:cubicBezTo>
                    <a:pt x="359" y="179"/>
                    <a:pt x="370" y="175"/>
                    <a:pt x="380" y="165"/>
                  </a:cubicBezTo>
                  <a:cubicBezTo>
                    <a:pt x="401" y="149"/>
                    <a:pt x="406" y="118"/>
                    <a:pt x="385" y="93"/>
                  </a:cubicBezTo>
                  <a:cubicBezTo>
                    <a:pt x="333" y="31"/>
                    <a:pt x="271" y="1"/>
                    <a:pt x="20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6"/>
            <p:cNvSpPr/>
            <p:nvPr/>
          </p:nvSpPr>
          <p:spPr>
            <a:xfrm>
              <a:off x="6977045" y="2211747"/>
              <a:ext cx="36289" cy="16138"/>
            </a:xfrm>
            <a:custGeom>
              <a:rect b="b" l="l" r="r" t="t"/>
              <a:pathLst>
                <a:path extrusionOk="0" h="181" w="407">
                  <a:moveTo>
                    <a:pt x="188" y="1"/>
                  </a:moveTo>
                  <a:cubicBezTo>
                    <a:pt x="130" y="1"/>
                    <a:pt x="69" y="37"/>
                    <a:pt x="21" y="94"/>
                  </a:cubicBezTo>
                  <a:cubicBezTo>
                    <a:pt x="0" y="119"/>
                    <a:pt x="5" y="150"/>
                    <a:pt x="26" y="166"/>
                  </a:cubicBezTo>
                  <a:cubicBezTo>
                    <a:pt x="35" y="175"/>
                    <a:pt x="46" y="179"/>
                    <a:pt x="57" y="179"/>
                  </a:cubicBezTo>
                  <a:cubicBezTo>
                    <a:pt x="72" y="179"/>
                    <a:pt x="87" y="172"/>
                    <a:pt x="98" y="161"/>
                  </a:cubicBezTo>
                  <a:cubicBezTo>
                    <a:pt x="129" y="119"/>
                    <a:pt x="166" y="104"/>
                    <a:pt x="201" y="104"/>
                  </a:cubicBezTo>
                  <a:cubicBezTo>
                    <a:pt x="258" y="104"/>
                    <a:pt x="309" y="161"/>
                    <a:pt x="309" y="161"/>
                  </a:cubicBezTo>
                  <a:cubicBezTo>
                    <a:pt x="320" y="171"/>
                    <a:pt x="335" y="180"/>
                    <a:pt x="351" y="180"/>
                  </a:cubicBezTo>
                  <a:cubicBezTo>
                    <a:pt x="361" y="180"/>
                    <a:pt x="370" y="176"/>
                    <a:pt x="382" y="166"/>
                  </a:cubicBezTo>
                  <a:cubicBezTo>
                    <a:pt x="401" y="150"/>
                    <a:pt x="406" y="119"/>
                    <a:pt x="391" y="94"/>
                  </a:cubicBezTo>
                  <a:cubicBezTo>
                    <a:pt x="386" y="94"/>
                    <a:pt x="309" y="2"/>
                    <a:pt x="201" y="2"/>
                  </a:cubicBezTo>
                  <a:cubicBezTo>
                    <a:pt x="197" y="1"/>
                    <a:pt x="193" y="1"/>
                    <a:pt x="18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6"/>
            <p:cNvSpPr/>
            <p:nvPr/>
          </p:nvSpPr>
          <p:spPr>
            <a:xfrm>
              <a:off x="6682458" y="2026649"/>
              <a:ext cx="208105" cy="123044"/>
            </a:xfrm>
            <a:custGeom>
              <a:rect b="b" l="l" r="r" t="t"/>
              <a:pathLst>
                <a:path extrusionOk="0" h="1380" w="2334">
                  <a:moveTo>
                    <a:pt x="1169" y="1"/>
                  </a:moveTo>
                  <a:cubicBezTo>
                    <a:pt x="516" y="1"/>
                    <a:pt x="0" y="525"/>
                    <a:pt x="0" y="525"/>
                  </a:cubicBezTo>
                  <a:cubicBezTo>
                    <a:pt x="0" y="525"/>
                    <a:pt x="378" y="1379"/>
                    <a:pt x="1128" y="1379"/>
                  </a:cubicBezTo>
                  <a:cubicBezTo>
                    <a:pt x="1141" y="1379"/>
                    <a:pt x="1154" y="1379"/>
                    <a:pt x="1167" y="1378"/>
                  </a:cubicBezTo>
                  <a:cubicBezTo>
                    <a:pt x="1948" y="1348"/>
                    <a:pt x="2334" y="684"/>
                    <a:pt x="2334" y="684"/>
                  </a:cubicBezTo>
                  <a:cubicBezTo>
                    <a:pt x="1947" y="166"/>
                    <a:pt x="1537" y="1"/>
                    <a:pt x="11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6"/>
            <p:cNvSpPr/>
            <p:nvPr/>
          </p:nvSpPr>
          <p:spPr>
            <a:xfrm>
              <a:off x="6739350" y="2056425"/>
              <a:ext cx="108248" cy="94324"/>
            </a:xfrm>
            <a:custGeom>
              <a:rect b="b" l="l" r="r" t="t"/>
              <a:pathLst>
                <a:path extrusionOk="0" h="1486" w="1492">
                  <a:moveTo>
                    <a:pt x="746" y="1"/>
                  </a:moveTo>
                  <a:cubicBezTo>
                    <a:pt x="334" y="1"/>
                    <a:pt x="0" y="330"/>
                    <a:pt x="0" y="741"/>
                  </a:cubicBezTo>
                  <a:cubicBezTo>
                    <a:pt x="0" y="1152"/>
                    <a:pt x="334" y="1486"/>
                    <a:pt x="746" y="1486"/>
                  </a:cubicBezTo>
                  <a:cubicBezTo>
                    <a:pt x="1157" y="1486"/>
                    <a:pt x="1491" y="1152"/>
                    <a:pt x="1491" y="741"/>
                  </a:cubicBezTo>
                  <a:cubicBezTo>
                    <a:pt x="1491" y="330"/>
                    <a:pt x="1157" y="1"/>
                    <a:pt x="74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6"/>
            <p:cNvSpPr/>
            <p:nvPr/>
          </p:nvSpPr>
          <p:spPr>
            <a:xfrm>
              <a:off x="7048106" y="2026649"/>
              <a:ext cx="207659" cy="123044"/>
            </a:xfrm>
            <a:custGeom>
              <a:rect b="b" l="l" r="r" t="t"/>
              <a:pathLst>
                <a:path extrusionOk="0" h="1380" w="2329">
                  <a:moveTo>
                    <a:pt x="1161" y="1"/>
                  </a:moveTo>
                  <a:cubicBezTo>
                    <a:pt x="794" y="1"/>
                    <a:pt x="385" y="166"/>
                    <a:pt x="0" y="684"/>
                  </a:cubicBezTo>
                  <a:cubicBezTo>
                    <a:pt x="0" y="684"/>
                    <a:pt x="386" y="1348"/>
                    <a:pt x="1167" y="1378"/>
                  </a:cubicBezTo>
                  <a:cubicBezTo>
                    <a:pt x="1180" y="1379"/>
                    <a:pt x="1193" y="1379"/>
                    <a:pt x="1206" y="1379"/>
                  </a:cubicBezTo>
                  <a:cubicBezTo>
                    <a:pt x="1956" y="1379"/>
                    <a:pt x="2329" y="525"/>
                    <a:pt x="2329" y="525"/>
                  </a:cubicBezTo>
                  <a:cubicBezTo>
                    <a:pt x="2329" y="525"/>
                    <a:pt x="1813" y="1"/>
                    <a:pt x="11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6"/>
            <p:cNvSpPr/>
            <p:nvPr/>
          </p:nvSpPr>
          <p:spPr>
            <a:xfrm>
              <a:off x="7048106" y="2026649"/>
              <a:ext cx="207659" cy="123044"/>
            </a:xfrm>
            <a:custGeom>
              <a:rect b="b" l="l" r="r" t="t"/>
              <a:pathLst>
                <a:path extrusionOk="0" h="1380" w="2329">
                  <a:moveTo>
                    <a:pt x="1161" y="1"/>
                  </a:moveTo>
                  <a:cubicBezTo>
                    <a:pt x="794" y="1"/>
                    <a:pt x="385" y="166"/>
                    <a:pt x="0" y="684"/>
                  </a:cubicBezTo>
                  <a:cubicBezTo>
                    <a:pt x="0" y="684"/>
                    <a:pt x="386" y="1348"/>
                    <a:pt x="1167" y="1378"/>
                  </a:cubicBezTo>
                  <a:cubicBezTo>
                    <a:pt x="1180" y="1379"/>
                    <a:pt x="1193" y="1379"/>
                    <a:pt x="1206" y="1379"/>
                  </a:cubicBezTo>
                  <a:cubicBezTo>
                    <a:pt x="1956" y="1379"/>
                    <a:pt x="2329" y="525"/>
                    <a:pt x="2329" y="525"/>
                  </a:cubicBezTo>
                  <a:cubicBezTo>
                    <a:pt x="2329" y="525"/>
                    <a:pt x="1813" y="1"/>
                    <a:pt x="11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6"/>
            <p:cNvSpPr/>
            <p:nvPr/>
          </p:nvSpPr>
          <p:spPr>
            <a:xfrm>
              <a:off x="7107225" y="2056425"/>
              <a:ext cx="98964" cy="94324"/>
            </a:xfrm>
            <a:custGeom>
              <a:rect b="b" l="l" r="r" t="t"/>
              <a:pathLst>
                <a:path extrusionOk="0" h="1486" w="1492">
                  <a:moveTo>
                    <a:pt x="747" y="1"/>
                  </a:moveTo>
                  <a:cubicBezTo>
                    <a:pt x="335" y="1"/>
                    <a:pt x="1" y="330"/>
                    <a:pt x="1" y="741"/>
                  </a:cubicBezTo>
                  <a:cubicBezTo>
                    <a:pt x="1" y="1152"/>
                    <a:pt x="335" y="1486"/>
                    <a:pt x="747" y="1486"/>
                  </a:cubicBezTo>
                  <a:cubicBezTo>
                    <a:pt x="1158" y="1486"/>
                    <a:pt x="1492" y="1152"/>
                    <a:pt x="1492" y="741"/>
                  </a:cubicBezTo>
                  <a:cubicBezTo>
                    <a:pt x="1492" y="330"/>
                    <a:pt x="1158" y="1"/>
                    <a:pt x="74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26"/>
            <p:cNvSpPr/>
            <p:nvPr/>
          </p:nvSpPr>
          <p:spPr>
            <a:xfrm>
              <a:off x="6834120" y="2280936"/>
              <a:ext cx="262673" cy="106371"/>
            </a:xfrm>
            <a:custGeom>
              <a:rect b="b" l="l" r="r" t="t"/>
              <a:pathLst>
                <a:path extrusionOk="0" h="1193" w="2946">
                  <a:moveTo>
                    <a:pt x="801" y="1"/>
                  </a:moveTo>
                  <a:cubicBezTo>
                    <a:pt x="598" y="1"/>
                    <a:pt x="336" y="33"/>
                    <a:pt x="0" y="120"/>
                  </a:cubicBezTo>
                  <a:cubicBezTo>
                    <a:pt x="0" y="120"/>
                    <a:pt x="437" y="1193"/>
                    <a:pt x="1475" y="1193"/>
                  </a:cubicBezTo>
                  <a:cubicBezTo>
                    <a:pt x="2509" y="1193"/>
                    <a:pt x="2945" y="120"/>
                    <a:pt x="2945" y="120"/>
                  </a:cubicBezTo>
                  <a:cubicBezTo>
                    <a:pt x="2610" y="33"/>
                    <a:pt x="2348" y="1"/>
                    <a:pt x="2145" y="1"/>
                  </a:cubicBezTo>
                  <a:cubicBezTo>
                    <a:pt x="1593" y="1"/>
                    <a:pt x="1475" y="237"/>
                    <a:pt x="1475" y="237"/>
                  </a:cubicBezTo>
                  <a:cubicBezTo>
                    <a:pt x="1475" y="237"/>
                    <a:pt x="1354" y="1"/>
                    <a:pt x="801" y="1"/>
                  </a:cubicBezTo>
                  <a:close/>
                </a:path>
              </a:pathLst>
            </a:custGeom>
            <a:solidFill>
              <a:srgbClr val="A5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6"/>
            <p:cNvSpPr/>
            <p:nvPr/>
          </p:nvSpPr>
          <p:spPr>
            <a:xfrm>
              <a:off x="7048106" y="1931603"/>
              <a:ext cx="200705" cy="76947"/>
            </a:xfrm>
            <a:custGeom>
              <a:rect b="b" l="l" r="r" t="t"/>
              <a:pathLst>
                <a:path extrusionOk="0" h="863" w="2251">
                  <a:moveTo>
                    <a:pt x="858" y="1"/>
                  </a:moveTo>
                  <a:cubicBezTo>
                    <a:pt x="824" y="1"/>
                    <a:pt x="790" y="2"/>
                    <a:pt x="756" y="4"/>
                  </a:cubicBezTo>
                  <a:cubicBezTo>
                    <a:pt x="664" y="9"/>
                    <a:pt x="576" y="29"/>
                    <a:pt x="484" y="39"/>
                  </a:cubicBezTo>
                  <a:cubicBezTo>
                    <a:pt x="396" y="65"/>
                    <a:pt x="309" y="85"/>
                    <a:pt x="221" y="116"/>
                  </a:cubicBezTo>
                  <a:cubicBezTo>
                    <a:pt x="78" y="158"/>
                    <a:pt x="0" y="312"/>
                    <a:pt x="47" y="455"/>
                  </a:cubicBezTo>
                  <a:cubicBezTo>
                    <a:pt x="82" y="569"/>
                    <a:pt x="187" y="642"/>
                    <a:pt x="300" y="642"/>
                  </a:cubicBezTo>
                  <a:cubicBezTo>
                    <a:pt x="320" y="642"/>
                    <a:pt x="340" y="640"/>
                    <a:pt x="360" y="635"/>
                  </a:cubicBezTo>
                  <a:lnTo>
                    <a:pt x="386" y="630"/>
                  </a:lnTo>
                  <a:cubicBezTo>
                    <a:pt x="524" y="599"/>
                    <a:pt x="664" y="564"/>
                    <a:pt x="807" y="547"/>
                  </a:cubicBezTo>
                  <a:cubicBezTo>
                    <a:pt x="888" y="536"/>
                    <a:pt x="970" y="531"/>
                    <a:pt x="1051" y="531"/>
                  </a:cubicBezTo>
                  <a:cubicBezTo>
                    <a:pt x="1108" y="531"/>
                    <a:pt x="1166" y="534"/>
                    <a:pt x="1224" y="538"/>
                  </a:cubicBezTo>
                  <a:cubicBezTo>
                    <a:pt x="1367" y="543"/>
                    <a:pt x="1501" y="578"/>
                    <a:pt x="1634" y="625"/>
                  </a:cubicBezTo>
                  <a:cubicBezTo>
                    <a:pt x="1768" y="671"/>
                    <a:pt x="1907" y="749"/>
                    <a:pt x="2014" y="825"/>
                  </a:cubicBezTo>
                  <a:lnTo>
                    <a:pt x="2035" y="836"/>
                  </a:lnTo>
                  <a:cubicBezTo>
                    <a:pt x="2058" y="854"/>
                    <a:pt x="2085" y="863"/>
                    <a:pt x="2112" y="863"/>
                  </a:cubicBezTo>
                  <a:cubicBezTo>
                    <a:pt x="2154" y="863"/>
                    <a:pt x="2196" y="843"/>
                    <a:pt x="2220" y="805"/>
                  </a:cubicBezTo>
                  <a:cubicBezTo>
                    <a:pt x="2251" y="758"/>
                    <a:pt x="2251" y="702"/>
                    <a:pt x="2220" y="656"/>
                  </a:cubicBezTo>
                  <a:cubicBezTo>
                    <a:pt x="2113" y="492"/>
                    <a:pt x="1978" y="374"/>
                    <a:pt x="1824" y="270"/>
                  </a:cubicBezTo>
                  <a:cubicBezTo>
                    <a:pt x="1670" y="168"/>
                    <a:pt x="1490" y="96"/>
                    <a:pt x="1311" y="49"/>
                  </a:cubicBezTo>
                  <a:cubicBezTo>
                    <a:pt x="1164" y="20"/>
                    <a:pt x="1010" y="1"/>
                    <a:pt x="85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26"/>
            <p:cNvSpPr/>
            <p:nvPr/>
          </p:nvSpPr>
          <p:spPr>
            <a:xfrm>
              <a:off x="6685668" y="1931603"/>
              <a:ext cx="200705" cy="76947"/>
            </a:xfrm>
            <a:custGeom>
              <a:rect b="b" l="l" r="r" t="t"/>
              <a:pathLst>
                <a:path extrusionOk="0" h="863" w="2251">
                  <a:moveTo>
                    <a:pt x="1395" y="1"/>
                  </a:moveTo>
                  <a:cubicBezTo>
                    <a:pt x="1242" y="1"/>
                    <a:pt x="1088" y="20"/>
                    <a:pt x="936" y="49"/>
                  </a:cubicBezTo>
                  <a:cubicBezTo>
                    <a:pt x="756" y="96"/>
                    <a:pt x="581" y="168"/>
                    <a:pt x="427" y="270"/>
                  </a:cubicBezTo>
                  <a:cubicBezTo>
                    <a:pt x="268" y="374"/>
                    <a:pt x="139" y="492"/>
                    <a:pt x="26" y="656"/>
                  </a:cubicBezTo>
                  <a:cubicBezTo>
                    <a:pt x="0" y="702"/>
                    <a:pt x="0" y="758"/>
                    <a:pt x="31" y="805"/>
                  </a:cubicBezTo>
                  <a:cubicBezTo>
                    <a:pt x="56" y="843"/>
                    <a:pt x="96" y="863"/>
                    <a:pt x="137" y="863"/>
                  </a:cubicBezTo>
                  <a:cubicBezTo>
                    <a:pt x="164" y="863"/>
                    <a:pt x="192" y="854"/>
                    <a:pt x="216" y="836"/>
                  </a:cubicBezTo>
                  <a:lnTo>
                    <a:pt x="237" y="825"/>
                  </a:lnTo>
                  <a:cubicBezTo>
                    <a:pt x="344" y="749"/>
                    <a:pt x="479" y="671"/>
                    <a:pt x="612" y="625"/>
                  </a:cubicBezTo>
                  <a:cubicBezTo>
                    <a:pt x="751" y="578"/>
                    <a:pt x="884" y="543"/>
                    <a:pt x="1023" y="538"/>
                  </a:cubicBezTo>
                  <a:cubicBezTo>
                    <a:pt x="1080" y="534"/>
                    <a:pt x="1139" y="531"/>
                    <a:pt x="1197" y="531"/>
                  </a:cubicBezTo>
                  <a:cubicBezTo>
                    <a:pt x="1280" y="531"/>
                    <a:pt x="1363" y="536"/>
                    <a:pt x="1444" y="547"/>
                  </a:cubicBezTo>
                  <a:cubicBezTo>
                    <a:pt x="1584" y="564"/>
                    <a:pt x="1722" y="599"/>
                    <a:pt x="1866" y="630"/>
                  </a:cubicBezTo>
                  <a:lnTo>
                    <a:pt x="1886" y="635"/>
                  </a:lnTo>
                  <a:cubicBezTo>
                    <a:pt x="1907" y="640"/>
                    <a:pt x="1927" y="642"/>
                    <a:pt x="1947" y="642"/>
                  </a:cubicBezTo>
                  <a:cubicBezTo>
                    <a:pt x="2063" y="642"/>
                    <a:pt x="2165" y="569"/>
                    <a:pt x="2205" y="455"/>
                  </a:cubicBezTo>
                  <a:cubicBezTo>
                    <a:pt x="2251" y="312"/>
                    <a:pt x="2170" y="158"/>
                    <a:pt x="2030" y="116"/>
                  </a:cubicBezTo>
                  <a:cubicBezTo>
                    <a:pt x="1943" y="85"/>
                    <a:pt x="1855" y="65"/>
                    <a:pt x="1769" y="39"/>
                  </a:cubicBezTo>
                  <a:cubicBezTo>
                    <a:pt x="1676" y="29"/>
                    <a:pt x="1589" y="9"/>
                    <a:pt x="1496" y="4"/>
                  </a:cubicBezTo>
                  <a:cubicBezTo>
                    <a:pt x="1462" y="2"/>
                    <a:pt x="1429" y="1"/>
                    <a:pt x="139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26"/>
            <p:cNvSpPr/>
            <p:nvPr/>
          </p:nvSpPr>
          <p:spPr>
            <a:xfrm>
              <a:off x="6563339" y="1562031"/>
              <a:ext cx="788107" cy="402480"/>
            </a:xfrm>
            <a:custGeom>
              <a:rect b="b" l="l" r="r" t="t"/>
              <a:pathLst>
                <a:path extrusionOk="0" h="4514" w="8839">
                  <a:moveTo>
                    <a:pt x="4399" y="1"/>
                  </a:moveTo>
                  <a:cubicBezTo>
                    <a:pt x="694" y="1"/>
                    <a:pt x="1" y="3034"/>
                    <a:pt x="103" y="4256"/>
                  </a:cubicBezTo>
                  <a:lnTo>
                    <a:pt x="561" y="4514"/>
                  </a:lnTo>
                  <a:cubicBezTo>
                    <a:pt x="3443" y="3758"/>
                    <a:pt x="4405" y="2047"/>
                    <a:pt x="4405" y="2047"/>
                  </a:cubicBezTo>
                  <a:cubicBezTo>
                    <a:pt x="4405" y="2047"/>
                    <a:pt x="5463" y="3465"/>
                    <a:pt x="8243" y="4514"/>
                  </a:cubicBezTo>
                  <a:lnTo>
                    <a:pt x="8670" y="4298"/>
                  </a:lnTo>
                  <a:cubicBezTo>
                    <a:pt x="8839" y="3229"/>
                    <a:pt x="8556" y="1"/>
                    <a:pt x="4399"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6"/>
            <p:cNvSpPr/>
            <p:nvPr/>
          </p:nvSpPr>
          <p:spPr>
            <a:xfrm>
              <a:off x="6959213" y="2416014"/>
              <a:ext cx="221836" cy="84615"/>
            </a:xfrm>
            <a:custGeom>
              <a:rect b="b" l="l" r="r" t="t"/>
              <a:pathLst>
                <a:path extrusionOk="0" h="949" w="2488">
                  <a:moveTo>
                    <a:pt x="2415" y="0"/>
                  </a:moveTo>
                  <a:cubicBezTo>
                    <a:pt x="2405" y="0"/>
                    <a:pt x="2394" y="3"/>
                    <a:pt x="2385" y="7"/>
                  </a:cubicBezTo>
                  <a:cubicBezTo>
                    <a:pt x="2370" y="17"/>
                    <a:pt x="843" y="814"/>
                    <a:pt x="67" y="814"/>
                  </a:cubicBezTo>
                  <a:cubicBezTo>
                    <a:pt x="31" y="814"/>
                    <a:pt x="1" y="845"/>
                    <a:pt x="1" y="880"/>
                  </a:cubicBezTo>
                  <a:cubicBezTo>
                    <a:pt x="1" y="917"/>
                    <a:pt x="31" y="948"/>
                    <a:pt x="67" y="948"/>
                  </a:cubicBezTo>
                  <a:cubicBezTo>
                    <a:pt x="874" y="948"/>
                    <a:pt x="2380" y="156"/>
                    <a:pt x="2446" y="125"/>
                  </a:cubicBezTo>
                  <a:cubicBezTo>
                    <a:pt x="2477" y="105"/>
                    <a:pt x="2487" y="69"/>
                    <a:pt x="2472" y="33"/>
                  </a:cubicBezTo>
                  <a:cubicBezTo>
                    <a:pt x="2461" y="12"/>
                    <a:pt x="2438" y="0"/>
                    <a:pt x="241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6"/>
            <p:cNvSpPr/>
            <p:nvPr/>
          </p:nvSpPr>
          <p:spPr>
            <a:xfrm>
              <a:off x="7328516" y="2155397"/>
              <a:ext cx="40836" cy="89519"/>
            </a:xfrm>
            <a:custGeom>
              <a:rect b="b" l="l" r="r" t="t"/>
              <a:pathLst>
                <a:path extrusionOk="0" h="1004" w="458">
                  <a:moveTo>
                    <a:pt x="226" y="1"/>
                  </a:moveTo>
                  <a:cubicBezTo>
                    <a:pt x="103" y="1"/>
                    <a:pt x="0" y="648"/>
                    <a:pt x="0" y="772"/>
                  </a:cubicBezTo>
                  <a:cubicBezTo>
                    <a:pt x="0" y="900"/>
                    <a:pt x="103" y="1004"/>
                    <a:pt x="226" y="1004"/>
                  </a:cubicBezTo>
                  <a:cubicBezTo>
                    <a:pt x="355" y="1004"/>
                    <a:pt x="458" y="900"/>
                    <a:pt x="458" y="772"/>
                  </a:cubicBezTo>
                  <a:cubicBezTo>
                    <a:pt x="458" y="648"/>
                    <a:pt x="355" y="1"/>
                    <a:pt x="226"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6"/>
            <p:cNvSpPr/>
            <p:nvPr/>
          </p:nvSpPr>
          <p:spPr>
            <a:xfrm>
              <a:off x="6537661" y="2155397"/>
              <a:ext cx="41282" cy="89519"/>
            </a:xfrm>
            <a:custGeom>
              <a:rect b="b" l="l" r="r" t="t"/>
              <a:pathLst>
                <a:path extrusionOk="0" h="1004" w="463">
                  <a:moveTo>
                    <a:pt x="232" y="1"/>
                  </a:moveTo>
                  <a:cubicBezTo>
                    <a:pt x="104" y="1"/>
                    <a:pt x="0" y="648"/>
                    <a:pt x="0" y="772"/>
                  </a:cubicBezTo>
                  <a:cubicBezTo>
                    <a:pt x="0" y="900"/>
                    <a:pt x="104" y="1004"/>
                    <a:pt x="232" y="1004"/>
                  </a:cubicBezTo>
                  <a:cubicBezTo>
                    <a:pt x="355" y="1004"/>
                    <a:pt x="463" y="900"/>
                    <a:pt x="463" y="772"/>
                  </a:cubicBezTo>
                  <a:cubicBezTo>
                    <a:pt x="463" y="648"/>
                    <a:pt x="355" y="1"/>
                    <a:pt x="232"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26"/>
            <p:cNvSpPr/>
            <p:nvPr/>
          </p:nvSpPr>
          <p:spPr>
            <a:xfrm>
              <a:off x="6041927" y="2669499"/>
              <a:ext cx="1827385" cy="911597"/>
            </a:xfrm>
            <a:custGeom>
              <a:rect b="b" l="l" r="r" t="t"/>
              <a:pathLst>
                <a:path extrusionOk="0" h="10224" w="20495">
                  <a:moveTo>
                    <a:pt x="5417" y="1"/>
                  </a:moveTo>
                  <a:cubicBezTo>
                    <a:pt x="5417" y="1"/>
                    <a:pt x="0" y="1388"/>
                    <a:pt x="3105" y="6409"/>
                  </a:cubicBezTo>
                  <a:cubicBezTo>
                    <a:pt x="3679" y="7334"/>
                    <a:pt x="4414" y="8053"/>
                    <a:pt x="5190" y="8608"/>
                  </a:cubicBezTo>
                  <a:cubicBezTo>
                    <a:pt x="6693" y="9685"/>
                    <a:pt x="8470" y="10223"/>
                    <a:pt x="10247" y="10223"/>
                  </a:cubicBezTo>
                  <a:cubicBezTo>
                    <a:pt x="12024" y="10223"/>
                    <a:pt x="13801" y="9685"/>
                    <a:pt x="15303" y="8608"/>
                  </a:cubicBezTo>
                  <a:cubicBezTo>
                    <a:pt x="16080" y="8053"/>
                    <a:pt x="16814" y="7334"/>
                    <a:pt x="17385" y="6409"/>
                  </a:cubicBezTo>
                  <a:cubicBezTo>
                    <a:pt x="20494" y="1388"/>
                    <a:pt x="15078" y="1"/>
                    <a:pt x="15078" y="1"/>
                  </a:cubicBezTo>
                  <a:lnTo>
                    <a:pt x="10247" y="423"/>
                  </a:lnTo>
                  <a:lnTo>
                    <a:pt x="5417" y="1"/>
                  </a:ln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6"/>
            <p:cNvSpPr/>
            <p:nvPr/>
          </p:nvSpPr>
          <p:spPr>
            <a:xfrm>
              <a:off x="6493616" y="2642840"/>
              <a:ext cx="919355" cy="549508"/>
            </a:xfrm>
            <a:custGeom>
              <a:rect b="b" l="l" r="r" t="t"/>
              <a:pathLst>
                <a:path extrusionOk="0" h="6163" w="10311">
                  <a:moveTo>
                    <a:pt x="5026" y="0"/>
                  </a:moveTo>
                  <a:cubicBezTo>
                    <a:pt x="3592" y="0"/>
                    <a:pt x="1975" y="75"/>
                    <a:pt x="351" y="300"/>
                  </a:cubicBezTo>
                  <a:cubicBezTo>
                    <a:pt x="351" y="300"/>
                    <a:pt x="1" y="1600"/>
                    <a:pt x="2293" y="6051"/>
                  </a:cubicBezTo>
                  <a:cubicBezTo>
                    <a:pt x="2293" y="6051"/>
                    <a:pt x="3249" y="5732"/>
                    <a:pt x="5012" y="5732"/>
                  </a:cubicBezTo>
                  <a:cubicBezTo>
                    <a:pt x="6020" y="5732"/>
                    <a:pt x="7291" y="5836"/>
                    <a:pt x="8799" y="6163"/>
                  </a:cubicBezTo>
                  <a:cubicBezTo>
                    <a:pt x="8799" y="6163"/>
                    <a:pt x="10310" y="3091"/>
                    <a:pt x="10033" y="300"/>
                  </a:cubicBezTo>
                  <a:cubicBezTo>
                    <a:pt x="10033" y="300"/>
                    <a:pt x="7895" y="0"/>
                    <a:pt x="5026"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6"/>
            <p:cNvSpPr/>
            <p:nvPr/>
          </p:nvSpPr>
          <p:spPr>
            <a:xfrm>
              <a:off x="6583044" y="2811800"/>
              <a:ext cx="156302" cy="191878"/>
            </a:xfrm>
            <a:custGeom>
              <a:rect b="b" l="l" r="r" t="t"/>
              <a:pathLst>
                <a:path extrusionOk="0" h="2152" w="1753">
                  <a:moveTo>
                    <a:pt x="874" y="172"/>
                  </a:moveTo>
                  <a:lnTo>
                    <a:pt x="1599" y="1077"/>
                  </a:lnTo>
                  <a:lnTo>
                    <a:pt x="874" y="1981"/>
                  </a:lnTo>
                  <a:lnTo>
                    <a:pt x="155" y="1077"/>
                  </a:lnTo>
                  <a:lnTo>
                    <a:pt x="874" y="172"/>
                  </a:lnTo>
                  <a:close/>
                  <a:moveTo>
                    <a:pt x="876" y="1"/>
                  </a:moveTo>
                  <a:cubicBezTo>
                    <a:pt x="856" y="1"/>
                    <a:pt x="835" y="9"/>
                    <a:pt x="823" y="24"/>
                  </a:cubicBezTo>
                  <a:lnTo>
                    <a:pt x="15" y="1035"/>
                  </a:lnTo>
                  <a:cubicBezTo>
                    <a:pt x="0" y="1056"/>
                    <a:pt x="0" y="1092"/>
                    <a:pt x="15" y="1118"/>
                  </a:cubicBezTo>
                  <a:lnTo>
                    <a:pt x="823" y="2126"/>
                  </a:lnTo>
                  <a:cubicBezTo>
                    <a:pt x="838" y="2140"/>
                    <a:pt x="859" y="2152"/>
                    <a:pt x="874" y="2152"/>
                  </a:cubicBezTo>
                  <a:cubicBezTo>
                    <a:pt x="895" y="2152"/>
                    <a:pt x="916" y="2140"/>
                    <a:pt x="925" y="2126"/>
                  </a:cubicBezTo>
                  <a:lnTo>
                    <a:pt x="1737" y="1118"/>
                  </a:lnTo>
                  <a:cubicBezTo>
                    <a:pt x="1753" y="1092"/>
                    <a:pt x="1753" y="1056"/>
                    <a:pt x="1737" y="1035"/>
                  </a:cubicBezTo>
                  <a:lnTo>
                    <a:pt x="925" y="24"/>
                  </a:lnTo>
                  <a:cubicBezTo>
                    <a:pt x="915" y="9"/>
                    <a:pt x="896" y="1"/>
                    <a:pt x="876"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26"/>
            <p:cNvSpPr/>
            <p:nvPr/>
          </p:nvSpPr>
          <p:spPr>
            <a:xfrm>
              <a:off x="6747545" y="3002872"/>
              <a:ext cx="156748" cy="191789"/>
            </a:xfrm>
            <a:custGeom>
              <a:rect b="b" l="l" r="r" t="t"/>
              <a:pathLst>
                <a:path extrusionOk="0" h="2151" w="1758">
                  <a:moveTo>
                    <a:pt x="879" y="173"/>
                  </a:moveTo>
                  <a:lnTo>
                    <a:pt x="1604" y="1077"/>
                  </a:lnTo>
                  <a:lnTo>
                    <a:pt x="879" y="1982"/>
                  </a:lnTo>
                  <a:lnTo>
                    <a:pt x="155" y="1077"/>
                  </a:lnTo>
                  <a:lnTo>
                    <a:pt x="879" y="173"/>
                  </a:lnTo>
                  <a:close/>
                  <a:moveTo>
                    <a:pt x="879" y="0"/>
                  </a:moveTo>
                  <a:cubicBezTo>
                    <a:pt x="860" y="0"/>
                    <a:pt x="840" y="8"/>
                    <a:pt x="828" y="23"/>
                  </a:cubicBezTo>
                  <a:lnTo>
                    <a:pt x="20" y="1036"/>
                  </a:lnTo>
                  <a:cubicBezTo>
                    <a:pt x="0" y="1057"/>
                    <a:pt x="0" y="1093"/>
                    <a:pt x="20" y="1119"/>
                  </a:cubicBezTo>
                  <a:lnTo>
                    <a:pt x="828" y="2125"/>
                  </a:lnTo>
                  <a:cubicBezTo>
                    <a:pt x="838" y="2141"/>
                    <a:pt x="859" y="2151"/>
                    <a:pt x="879" y="2151"/>
                  </a:cubicBezTo>
                  <a:cubicBezTo>
                    <a:pt x="900" y="2151"/>
                    <a:pt x="914" y="2141"/>
                    <a:pt x="930" y="2125"/>
                  </a:cubicBezTo>
                  <a:lnTo>
                    <a:pt x="1737" y="1119"/>
                  </a:lnTo>
                  <a:cubicBezTo>
                    <a:pt x="1758" y="1093"/>
                    <a:pt x="1758" y="1057"/>
                    <a:pt x="1737" y="1036"/>
                  </a:cubicBezTo>
                  <a:lnTo>
                    <a:pt x="930" y="23"/>
                  </a:lnTo>
                  <a:cubicBezTo>
                    <a:pt x="917" y="8"/>
                    <a:pt x="898" y="0"/>
                    <a:pt x="879"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6"/>
            <p:cNvSpPr/>
            <p:nvPr/>
          </p:nvSpPr>
          <p:spPr>
            <a:xfrm>
              <a:off x="6786508" y="3051464"/>
              <a:ext cx="78909" cy="94601"/>
            </a:xfrm>
            <a:custGeom>
              <a:rect b="b" l="l" r="r" t="t"/>
              <a:pathLst>
                <a:path extrusionOk="0" h="1061" w="885">
                  <a:moveTo>
                    <a:pt x="442" y="173"/>
                  </a:moveTo>
                  <a:lnTo>
                    <a:pt x="730" y="532"/>
                  </a:lnTo>
                  <a:lnTo>
                    <a:pt x="442" y="892"/>
                  </a:lnTo>
                  <a:lnTo>
                    <a:pt x="154" y="532"/>
                  </a:lnTo>
                  <a:lnTo>
                    <a:pt x="442" y="173"/>
                  </a:lnTo>
                  <a:close/>
                  <a:moveTo>
                    <a:pt x="442" y="0"/>
                  </a:moveTo>
                  <a:cubicBezTo>
                    <a:pt x="423" y="0"/>
                    <a:pt x="403" y="8"/>
                    <a:pt x="391" y="24"/>
                  </a:cubicBezTo>
                  <a:lnTo>
                    <a:pt x="15" y="491"/>
                  </a:lnTo>
                  <a:cubicBezTo>
                    <a:pt x="0" y="512"/>
                    <a:pt x="0" y="548"/>
                    <a:pt x="15" y="574"/>
                  </a:cubicBezTo>
                  <a:lnTo>
                    <a:pt x="391" y="1036"/>
                  </a:lnTo>
                  <a:cubicBezTo>
                    <a:pt x="401" y="1051"/>
                    <a:pt x="422" y="1061"/>
                    <a:pt x="442" y="1061"/>
                  </a:cubicBezTo>
                  <a:cubicBezTo>
                    <a:pt x="463" y="1061"/>
                    <a:pt x="477" y="1051"/>
                    <a:pt x="493" y="1036"/>
                  </a:cubicBezTo>
                  <a:lnTo>
                    <a:pt x="863" y="574"/>
                  </a:lnTo>
                  <a:cubicBezTo>
                    <a:pt x="884" y="548"/>
                    <a:pt x="884" y="512"/>
                    <a:pt x="863" y="491"/>
                  </a:cubicBezTo>
                  <a:lnTo>
                    <a:pt x="493" y="24"/>
                  </a:lnTo>
                  <a:cubicBezTo>
                    <a:pt x="480" y="8"/>
                    <a:pt x="461" y="0"/>
                    <a:pt x="442"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26"/>
            <p:cNvSpPr/>
            <p:nvPr/>
          </p:nvSpPr>
          <p:spPr>
            <a:xfrm>
              <a:off x="7280459" y="2848891"/>
              <a:ext cx="79265" cy="94334"/>
            </a:xfrm>
            <a:custGeom>
              <a:rect b="b" l="l" r="r" t="t"/>
              <a:pathLst>
                <a:path extrusionOk="0" h="1058" w="889">
                  <a:moveTo>
                    <a:pt x="442" y="168"/>
                  </a:moveTo>
                  <a:lnTo>
                    <a:pt x="734" y="527"/>
                  </a:lnTo>
                  <a:lnTo>
                    <a:pt x="442" y="887"/>
                  </a:lnTo>
                  <a:lnTo>
                    <a:pt x="154" y="527"/>
                  </a:lnTo>
                  <a:lnTo>
                    <a:pt x="442" y="168"/>
                  </a:lnTo>
                  <a:close/>
                  <a:moveTo>
                    <a:pt x="444" y="1"/>
                  </a:moveTo>
                  <a:cubicBezTo>
                    <a:pt x="424" y="1"/>
                    <a:pt x="403" y="8"/>
                    <a:pt x="390" y="24"/>
                  </a:cubicBezTo>
                  <a:lnTo>
                    <a:pt x="20" y="486"/>
                  </a:lnTo>
                  <a:cubicBezTo>
                    <a:pt x="0" y="512"/>
                    <a:pt x="0" y="543"/>
                    <a:pt x="20" y="569"/>
                  </a:cubicBezTo>
                  <a:lnTo>
                    <a:pt x="390" y="1036"/>
                  </a:lnTo>
                  <a:cubicBezTo>
                    <a:pt x="406" y="1051"/>
                    <a:pt x="426" y="1057"/>
                    <a:pt x="442" y="1057"/>
                  </a:cubicBezTo>
                  <a:cubicBezTo>
                    <a:pt x="463" y="1057"/>
                    <a:pt x="482" y="1051"/>
                    <a:pt x="494" y="1036"/>
                  </a:cubicBezTo>
                  <a:lnTo>
                    <a:pt x="868" y="569"/>
                  </a:lnTo>
                  <a:cubicBezTo>
                    <a:pt x="888" y="543"/>
                    <a:pt x="888" y="512"/>
                    <a:pt x="868" y="486"/>
                  </a:cubicBezTo>
                  <a:lnTo>
                    <a:pt x="494" y="24"/>
                  </a:lnTo>
                  <a:cubicBezTo>
                    <a:pt x="483" y="8"/>
                    <a:pt x="464" y="1"/>
                    <a:pt x="444"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26"/>
            <p:cNvSpPr/>
            <p:nvPr/>
          </p:nvSpPr>
          <p:spPr>
            <a:xfrm>
              <a:off x="6621561" y="2860303"/>
              <a:ext cx="79355" cy="94780"/>
            </a:xfrm>
            <a:custGeom>
              <a:rect b="b" l="l" r="r" t="t"/>
              <a:pathLst>
                <a:path extrusionOk="0" h="1063" w="890">
                  <a:moveTo>
                    <a:pt x="442" y="168"/>
                  </a:moveTo>
                  <a:lnTo>
                    <a:pt x="735" y="533"/>
                  </a:lnTo>
                  <a:lnTo>
                    <a:pt x="442" y="892"/>
                  </a:lnTo>
                  <a:lnTo>
                    <a:pt x="154" y="533"/>
                  </a:lnTo>
                  <a:lnTo>
                    <a:pt x="442" y="168"/>
                  </a:lnTo>
                  <a:close/>
                  <a:moveTo>
                    <a:pt x="444" y="1"/>
                  </a:moveTo>
                  <a:cubicBezTo>
                    <a:pt x="424" y="1"/>
                    <a:pt x="403" y="9"/>
                    <a:pt x="391" y="24"/>
                  </a:cubicBezTo>
                  <a:lnTo>
                    <a:pt x="21" y="491"/>
                  </a:lnTo>
                  <a:cubicBezTo>
                    <a:pt x="0" y="512"/>
                    <a:pt x="0" y="548"/>
                    <a:pt x="21" y="574"/>
                  </a:cubicBezTo>
                  <a:lnTo>
                    <a:pt x="391" y="1037"/>
                  </a:lnTo>
                  <a:cubicBezTo>
                    <a:pt x="406" y="1053"/>
                    <a:pt x="427" y="1062"/>
                    <a:pt x="442" y="1062"/>
                  </a:cubicBezTo>
                  <a:cubicBezTo>
                    <a:pt x="463" y="1062"/>
                    <a:pt x="484" y="1053"/>
                    <a:pt x="493" y="1037"/>
                  </a:cubicBezTo>
                  <a:lnTo>
                    <a:pt x="868" y="574"/>
                  </a:lnTo>
                  <a:cubicBezTo>
                    <a:pt x="889" y="548"/>
                    <a:pt x="889" y="512"/>
                    <a:pt x="868" y="491"/>
                  </a:cubicBezTo>
                  <a:lnTo>
                    <a:pt x="493" y="24"/>
                  </a:lnTo>
                  <a:cubicBezTo>
                    <a:pt x="483" y="9"/>
                    <a:pt x="464" y="1"/>
                    <a:pt x="444"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26"/>
            <p:cNvSpPr/>
            <p:nvPr/>
          </p:nvSpPr>
          <p:spPr>
            <a:xfrm>
              <a:off x="6804251" y="2904081"/>
              <a:ext cx="43244" cy="53765"/>
            </a:xfrm>
            <a:custGeom>
              <a:rect b="b" l="l" r="r" t="t"/>
              <a:pathLst>
                <a:path extrusionOk="0" h="603" w="485">
                  <a:moveTo>
                    <a:pt x="243" y="0"/>
                  </a:moveTo>
                  <a:lnTo>
                    <a:pt x="1" y="304"/>
                  </a:lnTo>
                  <a:lnTo>
                    <a:pt x="243" y="602"/>
                  </a:lnTo>
                  <a:lnTo>
                    <a:pt x="484" y="304"/>
                  </a:lnTo>
                  <a:lnTo>
                    <a:pt x="243" y="0"/>
                  </a:ln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26"/>
            <p:cNvSpPr/>
            <p:nvPr/>
          </p:nvSpPr>
          <p:spPr>
            <a:xfrm>
              <a:off x="7133700" y="2904081"/>
              <a:ext cx="43244" cy="53765"/>
            </a:xfrm>
            <a:custGeom>
              <a:rect b="b" l="l" r="r" t="t"/>
              <a:pathLst>
                <a:path extrusionOk="0" h="603" w="485">
                  <a:moveTo>
                    <a:pt x="243" y="0"/>
                  </a:moveTo>
                  <a:lnTo>
                    <a:pt x="1" y="304"/>
                  </a:lnTo>
                  <a:lnTo>
                    <a:pt x="243" y="602"/>
                  </a:lnTo>
                  <a:lnTo>
                    <a:pt x="484" y="304"/>
                  </a:lnTo>
                  <a:lnTo>
                    <a:pt x="243" y="0"/>
                  </a:ln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26"/>
            <p:cNvSpPr/>
            <p:nvPr/>
          </p:nvSpPr>
          <p:spPr>
            <a:xfrm>
              <a:off x="6969199" y="3071793"/>
              <a:ext cx="42798" cy="53765"/>
            </a:xfrm>
            <a:custGeom>
              <a:rect b="b" l="l" r="r" t="t"/>
              <a:pathLst>
                <a:path extrusionOk="0" h="603" w="480">
                  <a:moveTo>
                    <a:pt x="238" y="0"/>
                  </a:moveTo>
                  <a:lnTo>
                    <a:pt x="1" y="304"/>
                  </a:lnTo>
                  <a:lnTo>
                    <a:pt x="238" y="602"/>
                  </a:lnTo>
                  <a:lnTo>
                    <a:pt x="479" y="304"/>
                  </a:lnTo>
                  <a:lnTo>
                    <a:pt x="238" y="0"/>
                  </a:ln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26"/>
            <p:cNvSpPr/>
            <p:nvPr/>
          </p:nvSpPr>
          <p:spPr>
            <a:xfrm>
              <a:off x="6951010" y="2883753"/>
              <a:ext cx="79355" cy="94601"/>
            </a:xfrm>
            <a:custGeom>
              <a:rect b="b" l="l" r="r" t="t"/>
              <a:pathLst>
                <a:path extrusionOk="0" h="1061" w="890">
                  <a:moveTo>
                    <a:pt x="442" y="167"/>
                  </a:moveTo>
                  <a:lnTo>
                    <a:pt x="735" y="532"/>
                  </a:lnTo>
                  <a:lnTo>
                    <a:pt x="442" y="892"/>
                  </a:lnTo>
                  <a:lnTo>
                    <a:pt x="154" y="532"/>
                  </a:lnTo>
                  <a:lnTo>
                    <a:pt x="442" y="167"/>
                  </a:lnTo>
                  <a:close/>
                  <a:moveTo>
                    <a:pt x="444" y="1"/>
                  </a:moveTo>
                  <a:cubicBezTo>
                    <a:pt x="423" y="1"/>
                    <a:pt x="403" y="8"/>
                    <a:pt x="390" y="24"/>
                  </a:cubicBezTo>
                  <a:lnTo>
                    <a:pt x="20" y="491"/>
                  </a:lnTo>
                  <a:cubicBezTo>
                    <a:pt x="0" y="512"/>
                    <a:pt x="0" y="548"/>
                    <a:pt x="20" y="574"/>
                  </a:cubicBezTo>
                  <a:lnTo>
                    <a:pt x="390" y="1036"/>
                  </a:lnTo>
                  <a:cubicBezTo>
                    <a:pt x="406" y="1051"/>
                    <a:pt x="427" y="1061"/>
                    <a:pt x="442" y="1061"/>
                  </a:cubicBezTo>
                  <a:cubicBezTo>
                    <a:pt x="463" y="1061"/>
                    <a:pt x="482" y="1051"/>
                    <a:pt x="493" y="1036"/>
                  </a:cubicBezTo>
                  <a:lnTo>
                    <a:pt x="868" y="574"/>
                  </a:lnTo>
                  <a:cubicBezTo>
                    <a:pt x="889" y="548"/>
                    <a:pt x="889" y="512"/>
                    <a:pt x="868" y="491"/>
                  </a:cubicBezTo>
                  <a:lnTo>
                    <a:pt x="493" y="24"/>
                  </a:lnTo>
                  <a:cubicBezTo>
                    <a:pt x="483" y="8"/>
                    <a:pt x="464" y="1"/>
                    <a:pt x="444"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26"/>
            <p:cNvSpPr/>
            <p:nvPr/>
          </p:nvSpPr>
          <p:spPr>
            <a:xfrm>
              <a:off x="7115957" y="3051464"/>
              <a:ext cx="78820" cy="94601"/>
            </a:xfrm>
            <a:custGeom>
              <a:rect b="b" l="l" r="r" t="t"/>
              <a:pathLst>
                <a:path extrusionOk="0" h="1061" w="884">
                  <a:moveTo>
                    <a:pt x="442" y="173"/>
                  </a:moveTo>
                  <a:lnTo>
                    <a:pt x="729" y="532"/>
                  </a:lnTo>
                  <a:lnTo>
                    <a:pt x="442" y="892"/>
                  </a:lnTo>
                  <a:lnTo>
                    <a:pt x="154" y="532"/>
                  </a:lnTo>
                  <a:lnTo>
                    <a:pt x="442" y="173"/>
                  </a:lnTo>
                  <a:close/>
                  <a:moveTo>
                    <a:pt x="442" y="0"/>
                  </a:moveTo>
                  <a:cubicBezTo>
                    <a:pt x="422" y="0"/>
                    <a:pt x="403" y="8"/>
                    <a:pt x="390" y="24"/>
                  </a:cubicBezTo>
                  <a:lnTo>
                    <a:pt x="15" y="491"/>
                  </a:lnTo>
                  <a:cubicBezTo>
                    <a:pt x="0" y="512"/>
                    <a:pt x="0" y="548"/>
                    <a:pt x="15" y="574"/>
                  </a:cubicBezTo>
                  <a:lnTo>
                    <a:pt x="390" y="1036"/>
                  </a:lnTo>
                  <a:cubicBezTo>
                    <a:pt x="401" y="1051"/>
                    <a:pt x="421" y="1061"/>
                    <a:pt x="442" y="1061"/>
                  </a:cubicBezTo>
                  <a:cubicBezTo>
                    <a:pt x="463" y="1061"/>
                    <a:pt x="477" y="1051"/>
                    <a:pt x="493" y="1036"/>
                  </a:cubicBezTo>
                  <a:lnTo>
                    <a:pt x="863" y="574"/>
                  </a:lnTo>
                  <a:cubicBezTo>
                    <a:pt x="883" y="548"/>
                    <a:pt x="883" y="512"/>
                    <a:pt x="863" y="491"/>
                  </a:cubicBezTo>
                  <a:lnTo>
                    <a:pt x="493" y="24"/>
                  </a:lnTo>
                  <a:cubicBezTo>
                    <a:pt x="481" y="8"/>
                    <a:pt x="461" y="0"/>
                    <a:pt x="442"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6"/>
            <p:cNvSpPr/>
            <p:nvPr/>
          </p:nvSpPr>
          <p:spPr>
            <a:xfrm>
              <a:off x="6912493" y="2835160"/>
              <a:ext cx="156391" cy="191878"/>
            </a:xfrm>
            <a:custGeom>
              <a:rect b="b" l="l" r="r" t="t"/>
              <a:pathLst>
                <a:path extrusionOk="0" h="2152" w="1754">
                  <a:moveTo>
                    <a:pt x="874" y="173"/>
                  </a:moveTo>
                  <a:lnTo>
                    <a:pt x="1599" y="1077"/>
                  </a:lnTo>
                  <a:lnTo>
                    <a:pt x="874" y="1982"/>
                  </a:lnTo>
                  <a:lnTo>
                    <a:pt x="155" y="1077"/>
                  </a:lnTo>
                  <a:lnTo>
                    <a:pt x="874" y="173"/>
                  </a:lnTo>
                  <a:close/>
                  <a:moveTo>
                    <a:pt x="876" y="0"/>
                  </a:moveTo>
                  <a:cubicBezTo>
                    <a:pt x="855" y="0"/>
                    <a:pt x="835" y="8"/>
                    <a:pt x="822" y="24"/>
                  </a:cubicBezTo>
                  <a:lnTo>
                    <a:pt x="15" y="1036"/>
                  </a:lnTo>
                  <a:cubicBezTo>
                    <a:pt x="0" y="1057"/>
                    <a:pt x="0" y="1093"/>
                    <a:pt x="15" y="1119"/>
                  </a:cubicBezTo>
                  <a:lnTo>
                    <a:pt x="822" y="2125"/>
                  </a:lnTo>
                  <a:cubicBezTo>
                    <a:pt x="838" y="2141"/>
                    <a:pt x="859" y="2151"/>
                    <a:pt x="874" y="2151"/>
                  </a:cubicBezTo>
                  <a:cubicBezTo>
                    <a:pt x="895" y="2151"/>
                    <a:pt x="914" y="2141"/>
                    <a:pt x="925" y="2125"/>
                  </a:cubicBezTo>
                  <a:lnTo>
                    <a:pt x="1737" y="1119"/>
                  </a:lnTo>
                  <a:cubicBezTo>
                    <a:pt x="1753" y="1093"/>
                    <a:pt x="1753" y="1057"/>
                    <a:pt x="1737" y="1036"/>
                  </a:cubicBezTo>
                  <a:lnTo>
                    <a:pt x="925" y="24"/>
                  </a:lnTo>
                  <a:cubicBezTo>
                    <a:pt x="915" y="8"/>
                    <a:pt x="896" y="0"/>
                    <a:pt x="876"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26"/>
            <p:cNvSpPr/>
            <p:nvPr/>
          </p:nvSpPr>
          <p:spPr>
            <a:xfrm>
              <a:off x="7241941" y="2800298"/>
              <a:ext cx="156213" cy="191432"/>
            </a:xfrm>
            <a:custGeom>
              <a:rect b="b" l="l" r="r" t="t"/>
              <a:pathLst>
                <a:path extrusionOk="0" h="2147" w="1752">
                  <a:moveTo>
                    <a:pt x="874" y="168"/>
                  </a:moveTo>
                  <a:lnTo>
                    <a:pt x="1598" y="1072"/>
                  </a:lnTo>
                  <a:lnTo>
                    <a:pt x="874" y="1977"/>
                  </a:lnTo>
                  <a:lnTo>
                    <a:pt x="155" y="1072"/>
                  </a:lnTo>
                  <a:lnTo>
                    <a:pt x="874" y="168"/>
                  </a:lnTo>
                  <a:close/>
                  <a:moveTo>
                    <a:pt x="876" y="0"/>
                  </a:moveTo>
                  <a:cubicBezTo>
                    <a:pt x="856" y="0"/>
                    <a:pt x="835" y="8"/>
                    <a:pt x="822" y="24"/>
                  </a:cubicBezTo>
                  <a:lnTo>
                    <a:pt x="15" y="1031"/>
                  </a:lnTo>
                  <a:cubicBezTo>
                    <a:pt x="1" y="1057"/>
                    <a:pt x="1" y="1088"/>
                    <a:pt x="15" y="1114"/>
                  </a:cubicBezTo>
                  <a:lnTo>
                    <a:pt x="822" y="2120"/>
                  </a:lnTo>
                  <a:cubicBezTo>
                    <a:pt x="838" y="2136"/>
                    <a:pt x="858" y="2146"/>
                    <a:pt x="874" y="2146"/>
                  </a:cubicBezTo>
                  <a:cubicBezTo>
                    <a:pt x="895" y="2146"/>
                    <a:pt x="914" y="2136"/>
                    <a:pt x="926" y="2120"/>
                  </a:cubicBezTo>
                  <a:lnTo>
                    <a:pt x="1737" y="1114"/>
                  </a:lnTo>
                  <a:cubicBezTo>
                    <a:pt x="1752" y="1088"/>
                    <a:pt x="1752" y="1057"/>
                    <a:pt x="1737" y="1031"/>
                  </a:cubicBezTo>
                  <a:lnTo>
                    <a:pt x="926" y="24"/>
                  </a:lnTo>
                  <a:cubicBezTo>
                    <a:pt x="915" y="8"/>
                    <a:pt x="896" y="0"/>
                    <a:pt x="876"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26"/>
            <p:cNvSpPr/>
            <p:nvPr/>
          </p:nvSpPr>
          <p:spPr>
            <a:xfrm>
              <a:off x="7076994" y="3002872"/>
              <a:ext cx="156837" cy="191789"/>
            </a:xfrm>
            <a:custGeom>
              <a:rect b="b" l="l" r="r" t="t"/>
              <a:pathLst>
                <a:path extrusionOk="0" h="2151" w="1759">
                  <a:moveTo>
                    <a:pt x="879" y="173"/>
                  </a:moveTo>
                  <a:lnTo>
                    <a:pt x="1604" y="1077"/>
                  </a:lnTo>
                  <a:lnTo>
                    <a:pt x="879" y="1982"/>
                  </a:lnTo>
                  <a:lnTo>
                    <a:pt x="155" y="1077"/>
                  </a:lnTo>
                  <a:lnTo>
                    <a:pt x="879" y="173"/>
                  </a:lnTo>
                  <a:close/>
                  <a:moveTo>
                    <a:pt x="879" y="0"/>
                  </a:moveTo>
                  <a:cubicBezTo>
                    <a:pt x="859" y="0"/>
                    <a:pt x="840" y="8"/>
                    <a:pt x="827" y="23"/>
                  </a:cubicBezTo>
                  <a:lnTo>
                    <a:pt x="20" y="1036"/>
                  </a:lnTo>
                  <a:cubicBezTo>
                    <a:pt x="1" y="1057"/>
                    <a:pt x="1" y="1093"/>
                    <a:pt x="20" y="1119"/>
                  </a:cubicBezTo>
                  <a:lnTo>
                    <a:pt x="827" y="2125"/>
                  </a:lnTo>
                  <a:cubicBezTo>
                    <a:pt x="838" y="2141"/>
                    <a:pt x="858" y="2151"/>
                    <a:pt x="879" y="2151"/>
                  </a:cubicBezTo>
                  <a:cubicBezTo>
                    <a:pt x="900" y="2151"/>
                    <a:pt x="914" y="2141"/>
                    <a:pt x="930" y="2125"/>
                  </a:cubicBezTo>
                  <a:lnTo>
                    <a:pt x="1737" y="1119"/>
                  </a:lnTo>
                  <a:cubicBezTo>
                    <a:pt x="1758" y="1093"/>
                    <a:pt x="1758" y="1057"/>
                    <a:pt x="1737" y="1036"/>
                  </a:cubicBezTo>
                  <a:lnTo>
                    <a:pt x="930" y="23"/>
                  </a:lnTo>
                  <a:cubicBezTo>
                    <a:pt x="918" y="8"/>
                    <a:pt x="898" y="0"/>
                    <a:pt x="879"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26"/>
            <p:cNvSpPr/>
            <p:nvPr/>
          </p:nvSpPr>
          <p:spPr>
            <a:xfrm>
              <a:off x="6791858" y="2575167"/>
              <a:ext cx="528020" cy="302172"/>
            </a:xfrm>
            <a:custGeom>
              <a:rect b="b" l="l" r="r" t="t"/>
              <a:pathLst>
                <a:path extrusionOk="0" h="3389" w="5922">
                  <a:moveTo>
                    <a:pt x="4622" y="1"/>
                  </a:moveTo>
                  <a:cubicBezTo>
                    <a:pt x="4622" y="1"/>
                    <a:pt x="2073" y="1357"/>
                    <a:pt x="84" y="3165"/>
                  </a:cubicBezTo>
                  <a:cubicBezTo>
                    <a:pt x="1" y="3244"/>
                    <a:pt x="58" y="3388"/>
                    <a:pt x="166" y="3388"/>
                  </a:cubicBezTo>
                  <a:cubicBezTo>
                    <a:pt x="171" y="3388"/>
                    <a:pt x="176" y="3388"/>
                    <a:pt x="182" y="3387"/>
                  </a:cubicBezTo>
                  <a:cubicBezTo>
                    <a:pt x="1138" y="3284"/>
                    <a:pt x="3784" y="2837"/>
                    <a:pt x="5922" y="956"/>
                  </a:cubicBezTo>
                  <a:cubicBezTo>
                    <a:pt x="5922" y="956"/>
                    <a:pt x="5464" y="540"/>
                    <a:pt x="4622"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6"/>
            <p:cNvSpPr/>
            <p:nvPr/>
          </p:nvSpPr>
          <p:spPr>
            <a:xfrm>
              <a:off x="6593565" y="2575167"/>
              <a:ext cx="528020" cy="302172"/>
            </a:xfrm>
            <a:custGeom>
              <a:rect b="b" l="l" r="r" t="t"/>
              <a:pathLst>
                <a:path extrusionOk="0" h="3389" w="5922">
                  <a:moveTo>
                    <a:pt x="1301" y="1"/>
                  </a:moveTo>
                  <a:cubicBezTo>
                    <a:pt x="452" y="540"/>
                    <a:pt x="1" y="956"/>
                    <a:pt x="1" y="956"/>
                  </a:cubicBezTo>
                  <a:cubicBezTo>
                    <a:pt x="2133" y="2837"/>
                    <a:pt x="4785" y="3284"/>
                    <a:pt x="5736" y="3387"/>
                  </a:cubicBezTo>
                  <a:cubicBezTo>
                    <a:pt x="5741" y="3388"/>
                    <a:pt x="5747" y="3388"/>
                    <a:pt x="5752" y="3388"/>
                  </a:cubicBezTo>
                  <a:cubicBezTo>
                    <a:pt x="5865" y="3388"/>
                    <a:pt x="5922" y="3244"/>
                    <a:pt x="5833" y="3165"/>
                  </a:cubicBezTo>
                  <a:cubicBezTo>
                    <a:pt x="3850" y="1357"/>
                    <a:pt x="1301" y="1"/>
                    <a:pt x="1301"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6"/>
            <p:cNvSpPr/>
            <p:nvPr/>
          </p:nvSpPr>
          <p:spPr>
            <a:xfrm>
              <a:off x="7202087" y="2804578"/>
              <a:ext cx="390888" cy="384469"/>
            </a:xfrm>
            <a:custGeom>
              <a:rect b="b" l="l" r="r" t="t"/>
              <a:pathLst>
                <a:path extrusionOk="0" h="4312" w="4384">
                  <a:moveTo>
                    <a:pt x="2565" y="1"/>
                  </a:moveTo>
                  <a:cubicBezTo>
                    <a:pt x="1467" y="1"/>
                    <a:pt x="1" y="1026"/>
                    <a:pt x="78" y="2582"/>
                  </a:cubicBezTo>
                  <a:cubicBezTo>
                    <a:pt x="157" y="4200"/>
                    <a:pt x="1063" y="4311"/>
                    <a:pt x="1311" y="4311"/>
                  </a:cubicBezTo>
                  <a:cubicBezTo>
                    <a:pt x="1350" y="4311"/>
                    <a:pt x="1373" y="4308"/>
                    <a:pt x="1373" y="4308"/>
                  </a:cubicBezTo>
                  <a:cubicBezTo>
                    <a:pt x="1373" y="4308"/>
                    <a:pt x="1397" y="4310"/>
                    <a:pt x="1443" y="4310"/>
                  </a:cubicBezTo>
                  <a:cubicBezTo>
                    <a:pt x="1866" y="4310"/>
                    <a:pt x="4063" y="4176"/>
                    <a:pt x="4383" y="1415"/>
                  </a:cubicBezTo>
                  <a:cubicBezTo>
                    <a:pt x="4383" y="1415"/>
                    <a:pt x="4337" y="1194"/>
                    <a:pt x="4131" y="912"/>
                  </a:cubicBezTo>
                  <a:cubicBezTo>
                    <a:pt x="4131" y="912"/>
                    <a:pt x="3792" y="490"/>
                    <a:pt x="3181" y="136"/>
                  </a:cubicBezTo>
                  <a:cubicBezTo>
                    <a:pt x="3002" y="44"/>
                    <a:pt x="2792" y="1"/>
                    <a:pt x="2565" y="1"/>
                  </a:cubicBezTo>
                  <a:close/>
                </a:path>
              </a:pathLst>
            </a:custGeom>
            <a:solidFill>
              <a:srgbClr val="CF56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6"/>
            <p:cNvSpPr/>
            <p:nvPr/>
          </p:nvSpPr>
          <p:spPr>
            <a:xfrm>
              <a:off x="7376663" y="2962838"/>
              <a:ext cx="110918" cy="79890"/>
            </a:xfrm>
            <a:custGeom>
              <a:rect b="b" l="l" r="r" t="t"/>
              <a:pathLst>
                <a:path extrusionOk="0" h="896" w="1244">
                  <a:moveTo>
                    <a:pt x="439" y="1"/>
                  </a:moveTo>
                  <a:cubicBezTo>
                    <a:pt x="312" y="1"/>
                    <a:pt x="166" y="31"/>
                    <a:pt x="0" y="102"/>
                  </a:cubicBezTo>
                  <a:cubicBezTo>
                    <a:pt x="0" y="102"/>
                    <a:pt x="5" y="560"/>
                    <a:pt x="390" y="807"/>
                  </a:cubicBezTo>
                  <a:cubicBezTo>
                    <a:pt x="493" y="872"/>
                    <a:pt x="601" y="896"/>
                    <a:pt x="705" y="896"/>
                  </a:cubicBezTo>
                  <a:cubicBezTo>
                    <a:pt x="993" y="896"/>
                    <a:pt x="1244" y="709"/>
                    <a:pt x="1244" y="709"/>
                  </a:cubicBezTo>
                  <a:cubicBezTo>
                    <a:pt x="1244" y="709"/>
                    <a:pt x="1059" y="1"/>
                    <a:pt x="4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6"/>
            <p:cNvSpPr/>
            <p:nvPr/>
          </p:nvSpPr>
          <p:spPr>
            <a:xfrm>
              <a:off x="7376663" y="2962838"/>
              <a:ext cx="110918" cy="79890"/>
            </a:xfrm>
            <a:custGeom>
              <a:rect b="b" l="l" r="r" t="t"/>
              <a:pathLst>
                <a:path extrusionOk="0" h="896" w="1244">
                  <a:moveTo>
                    <a:pt x="439" y="1"/>
                  </a:moveTo>
                  <a:cubicBezTo>
                    <a:pt x="312" y="1"/>
                    <a:pt x="166" y="31"/>
                    <a:pt x="0" y="102"/>
                  </a:cubicBezTo>
                  <a:cubicBezTo>
                    <a:pt x="0" y="102"/>
                    <a:pt x="5" y="560"/>
                    <a:pt x="390" y="807"/>
                  </a:cubicBezTo>
                  <a:cubicBezTo>
                    <a:pt x="493" y="872"/>
                    <a:pt x="601" y="896"/>
                    <a:pt x="705" y="896"/>
                  </a:cubicBezTo>
                  <a:cubicBezTo>
                    <a:pt x="993" y="896"/>
                    <a:pt x="1244" y="709"/>
                    <a:pt x="1244" y="709"/>
                  </a:cubicBezTo>
                  <a:cubicBezTo>
                    <a:pt x="1244" y="709"/>
                    <a:pt x="1059" y="1"/>
                    <a:pt x="4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6"/>
            <p:cNvSpPr/>
            <p:nvPr/>
          </p:nvSpPr>
          <p:spPr>
            <a:xfrm>
              <a:off x="7378828" y="2962464"/>
              <a:ext cx="66074" cy="57814"/>
            </a:xfrm>
            <a:custGeom>
              <a:rect b="b" l="l" r="r" t="t"/>
              <a:pathLst>
                <a:path extrusionOk="0" h="883" w="1009">
                  <a:moveTo>
                    <a:pt x="509" y="1"/>
                  </a:moveTo>
                  <a:cubicBezTo>
                    <a:pt x="356" y="1"/>
                    <a:pt x="207" y="80"/>
                    <a:pt x="124" y="222"/>
                  </a:cubicBezTo>
                  <a:cubicBezTo>
                    <a:pt x="1" y="433"/>
                    <a:pt x="73" y="700"/>
                    <a:pt x="284" y="824"/>
                  </a:cubicBezTo>
                  <a:cubicBezTo>
                    <a:pt x="352" y="864"/>
                    <a:pt x="427" y="883"/>
                    <a:pt x="501" y="883"/>
                  </a:cubicBezTo>
                  <a:cubicBezTo>
                    <a:pt x="655" y="883"/>
                    <a:pt x="807" y="801"/>
                    <a:pt x="890" y="660"/>
                  </a:cubicBezTo>
                  <a:cubicBezTo>
                    <a:pt x="1008" y="449"/>
                    <a:pt x="937" y="181"/>
                    <a:pt x="726" y="58"/>
                  </a:cubicBezTo>
                  <a:cubicBezTo>
                    <a:pt x="657" y="19"/>
                    <a:pt x="583" y="1"/>
                    <a:pt x="509"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26"/>
            <p:cNvSpPr/>
            <p:nvPr/>
          </p:nvSpPr>
          <p:spPr>
            <a:xfrm>
              <a:off x="7221256" y="2863067"/>
              <a:ext cx="108243" cy="81227"/>
            </a:xfrm>
            <a:custGeom>
              <a:rect b="b" l="l" r="r" t="t"/>
              <a:pathLst>
                <a:path extrusionOk="0" h="911" w="1214">
                  <a:moveTo>
                    <a:pt x="360" y="0"/>
                  </a:moveTo>
                  <a:cubicBezTo>
                    <a:pt x="192" y="0"/>
                    <a:pt x="67" y="35"/>
                    <a:pt x="67" y="35"/>
                  </a:cubicBezTo>
                  <a:cubicBezTo>
                    <a:pt x="67" y="35"/>
                    <a:pt x="1" y="605"/>
                    <a:pt x="411" y="821"/>
                  </a:cubicBezTo>
                  <a:cubicBezTo>
                    <a:pt x="543" y="888"/>
                    <a:pt x="671" y="911"/>
                    <a:pt x="786" y="911"/>
                  </a:cubicBezTo>
                  <a:cubicBezTo>
                    <a:pt x="1032" y="911"/>
                    <a:pt x="1213" y="806"/>
                    <a:pt x="1213" y="806"/>
                  </a:cubicBezTo>
                  <a:cubicBezTo>
                    <a:pt x="1133" y="120"/>
                    <a:pt x="673" y="0"/>
                    <a:pt x="3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6"/>
            <p:cNvSpPr/>
            <p:nvPr/>
          </p:nvSpPr>
          <p:spPr>
            <a:xfrm>
              <a:off x="7224876" y="2864138"/>
              <a:ext cx="66074" cy="57620"/>
            </a:xfrm>
            <a:custGeom>
              <a:rect b="b" l="l" r="r" t="t"/>
              <a:pathLst>
                <a:path extrusionOk="0" h="880" w="1009">
                  <a:moveTo>
                    <a:pt x="508" y="1"/>
                  </a:moveTo>
                  <a:cubicBezTo>
                    <a:pt x="354" y="1"/>
                    <a:pt x="204" y="79"/>
                    <a:pt x="124" y="222"/>
                  </a:cubicBezTo>
                  <a:cubicBezTo>
                    <a:pt x="1" y="432"/>
                    <a:pt x="72" y="700"/>
                    <a:pt x="283" y="823"/>
                  </a:cubicBezTo>
                  <a:cubicBezTo>
                    <a:pt x="351" y="861"/>
                    <a:pt x="426" y="880"/>
                    <a:pt x="500" y="880"/>
                  </a:cubicBezTo>
                  <a:cubicBezTo>
                    <a:pt x="655" y="880"/>
                    <a:pt x="805" y="801"/>
                    <a:pt x="885" y="658"/>
                  </a:cubicBezTo>
                  <a:cubicBezTo>
                    <a:pt x="1008" y="447"/>
                    <a:pt x="936" y="181"/>
                    <a:pt x="726" y="58"/>
                  </a:cubicBezTo>
                  <a:cubicBezTo>
                    <a:pt x="657" y="19"/>
                    <a:pt x="582" y="1"/>
                    <a:pt x="50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6"/>
            <p:cNvSpPr/>
            <p:nvPr/>
          </p:nvSpPr>
          <p:spPr>
            <a:xfrm>
              <a:off x="7272613" y="2968277"/>
              <a:ext cx="71597" cy="54122"/>
            </a:xfrm>
            <a:custGeom>
              <a:rect b="b" l="l" r="r" t="t"/>
              <a:pathLst>
                <a:path extrusionOk="0" h="607" w="803">
                  <a:moveTo>
                    <a:pt x="82" y="1"/>
                  </a:moveTo>
                  <a:cubicBezTo>
                    <a:pt x="41" y="1"/>
                    <a:pt x="15" y="27"/>
                    <a:pt x="11" y="62"/>
                  </a:cubicBezTo>
                  <a:cubicBezTo>
                    <a:pt x="11" y="72"/>
                    <a:pt x="1" y="298"/>
                    <a:pt x="165" y="458"/>
                  </a:cubicBezTo>
                  <a:cubicBezTo>
                    <a:pt x="273" y="556"/>
                    <a:pt x="416" y="606"/>
                    <a:pt x="606" y="606"/>
                  </a:cubicBezTo>
                  <a:cubicBezTo>
                    <a:pt x="648" y="606"/>
                    <a:pt x="694" y="601"/>
                    <a:pt x="741" y="596"/>
                  </a:cubicBezTo>
                  <a:cubicBezTo>
                    <a:pt x="776" y="596"/>
                    <a:pt x="802" y="561"/>
                    <a:pt x="802" y="525"/>
                  </a:cubicBezTo>
                  <a:cubicBezTo>
                    <a:pt x="798" y="492"/>
                    <a:pt x="766" y="468"/>
                    <a:pt x="737" y="468"/>
                  </a:cubicBezTo>
                  <a:cubicBezTo>
                    <a:pt x="735" y="468"/>
                    <a:pt x="732" y="468"/>
                    <a:pt x="730" y="468"/>
                  </a:cubicBezTo>
                  <a:cubicBezTo>
                    <a:pt x="684" y="474"/>
                    <a:pt x="641" y="476"/>
                    <a:pt x="600" y="476"/>
                  </a:cubicBezTo>
                  <a:cubicBezTo>
                    <a:pt x="449" y="476"/>
                    <a:pt x="334" y="439"/>
                    <a:pt x="257" y="366"/>
                  </a:cubicBezTo>
                  <a:cubicBezTo>
                    <a:pt x="134" y="247"/>
                    <a:pt x="144" y="77"/>
                    <a:pt x="144" y="72"/>
                  </a:cubicBezTo>
                  <a:cubicBezTo>
                    <a:pt x="144" y="36"/>
                    <a:pt x="119" y="6"/>
                    <a:pt x="8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6"/>
            <p:cNvSpPr/>
            <p:nvPr/>
          </p:nvSpPr>
          <p:spPr>
            <a:xfrm>
              <a:off x="7327625" y="2962749"/>
              <a:ext cx="19794" cy="17476"/>
            </a:xfrm>
            <a:custGeom>
              <a:rect b="b" l="l" r="r" t="t"/>
              <a:pathLst>
                <a:path extrusionOk="0" h="196" w="222">
                  <a:moveTo>
                    <a:pt x="68" y="0"/>
                  </a:moveTo>
                  <a:cubicBezTo>
                    <a:pt x="36" y="0"/>
                    <a:pt x="10" y="24"/>
                    <a:pt x="5" y="58"/>
                  </a:cubicBezTo>
                  <a:cubicBezTo>
                    <a:pt x="0" y="94"/>
                    <a:pt x="26" y="129"/>
                    <a:pt x="62" y="134"/>
                  </a:cubicBezTo>
                  <a:cubicBezTo>
                    <a:pt x="77" y="134"/>
                    <a:pt x="88" y="144"/>
                    <a:pt x="88" y="150"/>
                  </a:cubicBezTo>
                  <a:cubicBezTo>
                    <a:pt x="98" y="175"/>
                    <a:pt x="124" y="196"/>
                    <a:pt x="150" y="196"/>
                  </a:cubicBezTo>
                  <a:cubicBezTo>
                    <a:pt x="154" y="196"/>
                    <a:pt x="164" y="196"/>
                    <a:pt x="169" y="191"/>
                  </a:cubicBezTo>
                  <a:cubicBezTo>
                    <a:pt x="200" y="181"/>
                    <a:pt x="221" y="144"/>
                    <a:pt x="211" y="108"/>
                  </a:cubicBezTo>
                  <a:cubicBezTo>
                    <a:pt x="200" y="73"/>
                    <a:pt x="159" y="16"/>
                    <a:pt x="77" y="1"/>
                  </a:cubicBezTo>
                  <a:cubicBezTo>
                    <a:pt x="74" y="1"/>
                    <a:pt x="71" y="0"/>
                    <a:pt x="6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6"/>
            <p:cNvSpPr/>
            <p:nvPr/>
          </p:nvSpPr>
          <p:spPr>
            <a:xfrm>
              <a:off x="7300966" y="2949643"/>
              <a:ext cx="16584" cy="12839"/>
            </a:xfrm>
            <a:custGeom>
              <a:rect b="b" l="l" r="r" t="t"/>
              <a:pathLst>
                <a:path extrusionOk="0" h="144" w="186">
                  <a:moveTo>
                    <a:pt x="84" y="1"/>
                  </a:moveTo>
                  <a:cubicBezTo>
                    <a:pt x="72" y="1"/>
                    <a:pt x="60" y="3"/>
                    <a:pt x="48" y="9"/>
                  </a:cubicBezTo>
                  <a:cubicBezTo>
                    <a:pt x="17" y="25"/>
                    <a:pt x="1" y="65"/>
                    <a:pt x="17" y="96"/>
                  </a:cubicBezTo>
                  <a:cubicBezTo>
                    <a:pt x="25" y="119"/>
                    <a:pt x="46" y="133"/>
                    <a:pt x="69" y="133"/>
                  </a:cubicBezTo>
                  <a:cubicBezTo>
                    <a:pt x="72" y="133"/>
                    <a:pt x="75" y="133"/>
                    <a:pt x="79" y="132"/>
                  </a:cubicBezTo>
                  <a:cubicBezTo>
                    <a:pt x="88" y="143"/>
                    <a:pt x="103" y="143"/>
                    <a:pt x="114" y="143"/>
                  </a:cubicBezTo>
                  <a:cubicBezTo>
                    <a:pt x="129" y="143"/>
                    <a:pt x="150" y="137"/>
                    <a:pt x="160" y="122"/>
                  </a:cubicBezTo>
                  <a:cubicBezTo>
                    <a:pt x="186" y="96"/>
                    <a:pt x="186" y="56"/>
                    <a:pt x="160" y="30"/>
                  </a:cubicBezTo>
                  <a:cubicBezTo>
                    <a:pt x="142" y="15"/>
                    <a:pt x="113" y="1"/>
                    <a:pt x="8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6"/>
            <p:cNvSpPr/>
            <p:nvPr/>
          </p:nvSpPr>
          <p:spPr>
            <a:xfrm>
              <a:off x="7352322" y="2959361"/>
              <a:ext cx="18367" cy="28265"/>
            </a:xfrm>
            <a:custGeom>
              <a:rect b="b" l="l" r="r" t="t"/>
              <a:pathLst>
                <a:path extrusionOk="0" h="317" w="206">
                  <a:moveTo>
                    <a:pt x="120" y="0"/>
                  </a:moveTo>
                  <a:cubicBezTo>
                    <a:pt x="115" y="0"/>
                    <a:pt x="109" y="1"/>
                    <a:pt x="103" y="3"/>
                  </a:cubicBezTo>
                  <a:cubicBezTo>
                    <a:pt x="67" y="13"/>
                    <a:pt x="46" y="49"/>
                    <a:pt x="58" y="85"/>
                  </a:cubicBezTo>
                  <a:cubicBezTo>
                    <a:pt x="58" y="85"/>
                    <a:pt x="77" y="162"/>
                    <a:pt x="32" y="198"/>
                  </a:cubicBezTo>
                  <a:cubicBezTo>
                    <a:pt x="6" y="224"/>
                    <a:pt x="1" y="265"/>
                    <a:pt x="21" y="291"/>
                  </a:cubicBezTo>
                  <a:cubicBezTo>
                    <a:pt x="37" y="305"/>
                    <a:pt x="58" y="317"/>
                    <a:pt x="72" y="317"/>
                  </a:cubicBezTo>
                  <a:cubicBezTo>
                    <a:pt x="88" y="317"/>
                    <a:pt x="103" y="312"/>
                    <a:pt x="113" y="300"/>
                  </a:cubicBezTo>
                  <a:cubicBezTo>
                    <a:pt x="206" y="224"/>
                    <a:pt x="201" y="106"/>
                    <a:pt x="181" y="49"/>
                  </a:cubicBezTo>
                  <a:cubicBezTo>
                    <a:pt x="172" y="20"/>
                    <a:pt x="146" y="0"/>
                    <a:pt x="120"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6"/>
            <p:cNvSpPr/>
            <p:nvPr/>
          </p:nvSpPr>
          <p:spPr>
            <a:xfrm>
              <a:off x="7444871" y="2929046"/>
              <a:ext cx="55994" cy="53943"/>
            </a:xfrm>
            <a:custGeom>
              <a:rect b="b" l="l" r="r" t="t"/>
              <a:pathLst>
                <a:path extrusionOk="0" h="605" w="628">
                  <a:moveTo>
                    <a:pt x="78" y="1"/>
                  </a:moveTo>
                  <a:cubicBezTo>
                    <a:pt x="51" y="1"/>
                    <a:pt x="24" y="16"/>
                    <a:pt x="16" y="40"/>
                  </a:cubicBezTo>
                  <a:cubicBezTo>
                    <a:pt x="0" y="76"/>
                    <a:pt x="16" y="111"/>
                    <a:pt x="52" y="127"/>
                  </a:cubicBezTo>
                  <a:cubicBezTo>
                    <a:pt x="52" y="127"/>
                    <a:pt x="315" y="235"/>
                    <a:pt x="493" y="569"/>
                  </a:cubicBezTo>
                  <a:cubicBezTo>
                    <a:pt x="504" y="590"/>
                    <a:pt x="530" y="605"/>
                    <a:pt x="550" y="605"/>
                  </a:cubicBezTo>
                  <a:cubicBezTo>
                    <a:pt x="561" y="605"/>
                    <a:pt x="571" y="600"/>
                    <a:pt x="581" y="595"/>
                  </a:cubicBezTo>
                  <a:cubicBezTo>
                    <a:pt x="612" y="579"/>
                    <a:pt x="628" y="538"/>
                    <a:pt x="607" y="507"/>
                  </a:cubicBezTo>
                  <a:cubicBezTo>
                    <a:pt x="407" y="132"/>
                    <a:pt x="113" y="9"/>
                    <a:pt x="99" y="4"/>
                  </a:cubicBezTo>
                  <a:cubicBezTo>
                    <a:pt x="92" y="2"/>
                    <a:pt x="85" y="1"/>
                    <a:pt x="7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6"/>
            <p:cNvSpPr/>
            <p:nvPr/>
          </p:nvSpPr>
          <p:spPr>
            <a:xfrm>
              <a:off x="7294635" y="2846662"/>
              <a:ext cx="50466" cy="25055"/>
            </a:xfrm>
            <a:custGeom>
              <a:rect b="b" l="l" r="r" t="t"/>
              <a:pathLst>
                <a:path extrusionOk="0" h="281" w="566">
                  <a:moveTo>
                    <a:pt x="65" y="0"/>
                  </a:moveTo>
                  <a:cubicBezTo>
                    <a:pt x="39" y="0"/>
                    <a:pt x="13" y="19"/>
                    <a:pt x="5" y="49"/>
                  </a:cubicBezTo>
                  <a:cubicBezTo>
                    <a:pt x="0" y="84"/>
                    <a:pt x="20" y="120"/>
                    <a:pt x="57" y="126"/>
                  </a:cubicBezTo>
                  <a:cubicBezTo>
                    <a:pt x="298" y="177"/>
                    <a:pt x="458" y="269"/>
                    <a:pt x="463" y="269"/>
                  </a:cubicBezTo>
                  <a:cubicBezTo>
                    <a:pt x="473" y="281"/>
                    <a:pt x="483" y="281"/>
                    <a:pt x="494" y="281"/>
                  </a:cubicBezTo>
                  <a:cubicBezTo>
                    <a:pt x="513" y="281"/>
                    <a:pt x="539" y="269"/>
                    <a:pt x="550" y="250"/>
                  </a:cubicBezTo>
                  <a:cubicBezTo>
                    <a:pt x="565" y="219"/>
                    <a:pt x="555" y="177"/>
                    <a:pt x="524" y="157"/>
                  </a:cubicBezTo>
                  <a:cubicBezTo>
                    <a:pt x="520" y="157"/>
                    <a:pt x="344" y="54"/>
                    <a:pt x="82" y="3"/>
                  </a:cubicBezTo>
                  <a:cubicBezTo>
                    <a:pt x="76" y="1"/>
                    <a:pt x="70" y="0"/>
                    <a:pt x="6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6"/>
            <p:cNvSpPr/>
            <p:nvPr/>
          </p:nvSpPr>
          <p:spPr>
            <a:xfrm>
              <a:off x="6919715" y="3022130"/>
              <a:ext cx="473988" cy="170211"/>
            </a:xfrm>
            <a:custGeom>
              <a:rect b="b" l="l" r="r" t="t"/>
              <a:pathLst>
                <a:path extrusionOk="0" h="1909" w="5316">
                  <a:moveTo>
                    <a:pt x="2647" y="1"/>
                  </a:moveTo>
                  <a:cubicBezTo>
                    <a:pt x="2113" y="1"/>
                    <a:pt x="1224" y="259"/>
                    <a:pt x="1" y="1472"/>
                  </a:cubicBezTo>
                  <a:cubicBezTo>
                    <a:pt x="1" y="1472"/>
                    <a:pt x="109" y="1470"/>
                    <a:pt x="289" y="1470"/>
                  </a:cubicBezTo>
                  <a:cubicBezTo>
                    <a:pt x="914" y="1470"/>
                    <a:pt x="2406" y="1501"/>
                    <a:pt x="3245" y="1781"/>
                  </a:cubicBezTo>
                  <a:cubicBezTo>
                    <a:pt x="3245" y="1781"/>
                    <a:pt x="3694" y="1908"/>
                    <a:pt x="4304" y="1908"/>
                  </a:cubicBezTo>
                  <a:cubicBezTo>
                    <a:pt x="4609" y="1908"/>
                    <a:pt x="4955" y="1876"/>
                    <a:pt x="5304" y="1781"/>
                  </a:cubicBezTo>
                  <a:cubicBezTo>
                    <a:pt x="5304" y="1781"/>
                    <a:pt x="5315" y="434"/>
                    <a:pt x="3245" y="142"/>
                  </a:cubicBezTo>
                  <a:cubicBezTo>
                    <a:pt x="3245" y="142"/>
                    <a:pt x="3043" y="1"/>
                    <a:pt x="2647" y="1"/>
                  </a:cubicBezTo>
                  <a:close/>
                </a:path>
              </a:pathLst>
            </a:custGeom>
            <a:solidFill>
              <a:srgbClr val="FFA2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6"/>
            <p:cNvSpPr/>
            <p:nvPr/>
          </p:nvSpPr>
          <p:spPr>
            <a:xfrm>
              <a:off x="7382994" y="2791560"/>
              <a:ext cx="216397" cy="196960"/>
            </a:xfrm>
            <a:custGeom>
              <a:rect b="b" l="l" r="r" t="t"/>
              <a:pathLst>
                <a:path extrusionOk="0" h="2209" w="2427">
                  <a:moveTo>
                    <a:pt x="651" y="1"/>
                  </a:moveTo>
                  <a:cubicBezTo>
                    <a:pt x="28" y="1"/>
                    <a:pt x="1" y="220"/>
                    <a:pt x="1" y="220"/>
                  </a:cubicBezTo>
                  <a:cubicBezTo>
                    <a:pt x="1614" y="1212"/>
                    <a:pt x="2236" y="2208"/>
                    <a:pt x="2236" y="2208"/>
                  </a:cubicBezTo>
                  <a:cubicBezTo>
                    <a:pt x="2236" y="2208"/>
                    <a:pt x="2287" y="1993"/>
                    <a:pt x="2354" y="1561"/>
                  </a:cubicBezTo>
                  <a:cubicBezTo>
                    <a:pt x="2427" y="1129"/>
                    <a:pt x="1564" y="45"/>
                    <a:pt x="798" y="4"/>
                  </a:cubicBezTo>
                  <a:cubicBezTo>
                    <a:pt x="745" y="2"/>
                    <a:pt x="697" y="1"/>
                    <a:pt x="65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6"/>
            <p:cNvSpPr/>
            <p:nvPr/>
          </p:nvSpPr>
          <p:spPr>
            <a:xfrm>
              <a:off x="6971071" y="2740828"/>
              <a:ext cx="126611" cy="102448"/>
            </a:xfrm>
            <a:custGeom>
              <a:rect b="b" l="l" r="r" t="t"/>
              <a:pathLst>
                <a:path extrusionOk="0" h="1149" w="1420">
                  <a:moveTo>
                    <a:pt x="79" y="0"/>
                  </a:moveTo>
                  <a:cubicBezTo>
                    <a:pt x="59" y="0"/>
                    <a:pt x="39" y="10"/>
                    <a:pt x="27" y="28"/>
                  </a:cubicBezTo>
                  <a:cubicBezTo>
                    <a:pt x="1" y="59"/>
                    <a:pt x="11" y="100"/>
                    <a:pt x="37" y="121"/>
                  </a:cubicBezTo>
                  <a:cubicBezTo>
                    <a:pt x="48" y="126"/>
                    <a:pt x="695" y="593"/>
                    <a:pt x="1301" y="1128"/>
                  </a:cubicBezTo>
                  <a:cubicBezTo>
                    <a:pt x="1317" y="1143"/>
                    <a:pt x="1332" y="1148"/>
                    <a:pt x="1348" y="1148"/>
                  </a:cubicBezTo>
                  <a:cubicBezTo>
                    <a:pt x="1362" y="1148"/>
                    <a:pt x="1383" y="1138"/>
                    <a:pt x="1393" y="1122"/>
                  </a:cubicBezTo>
                  <a:cubicBezTo>
                    <a:pt x="1419" y="1098"/>
                    <a:pt x="1414" y="1056"/>
                    <a:pt x="1388" y="1030"/>
                  </a:cubicBezTo>
                  <a:cubicBezTo>
                    <a:pt x="777" y="491"/>
                    <a:pt x="124" y="18"/>
                    <a:pt x="114" y="12"/>
                  </a:cubicBezTo>
                  <a:cubicBezTo>
                    <a:pt x="104" y="4"/>
                    <a:pt x="91" y="0"/>
                    <a:pt x="7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6"/>
            <p:cNvSpPr/>
            <p:nvPr/>
          </p:nvSpPr>
          <p:spPr>
            <a:xfrm>
              <a:off x="6881286" y="2822321"/>
              <a:ext cx="133030" cy="44760"/>
            </a:xfrm>
            <a:custGeom>
              <a:rect b="b" l="l" r="r" t="t"/>
              <a:pathLst>
                <a:path extrusionOk="0" h="502" w="1492">
                  <a:moveTo>
                    <a:pt x="76" y="0"/>
                  </a:moveTo>
                  <a:cubicBezTo>
                    <a:pt x="48" y="0"/>
                    <a:pt x="23" y="16"/>
                    <a:pt x="11" y="44"/>
                  </a:cubicBezTo>
                  <a:cubicBezTo>
                    <a:pt x="0" y="75"/>
                    <a:pt x="21" y="116"/>
                    <a:pt x="52" y="127"/>
                  </a:cubicBezTo>
                  <a:cubicBezTo>
                    <a:pt x="62" y="127"/>
                    <a:pt x="828" y="393"/>
                    <a:pt x="1404" y="502"/>
                  </a:cubicBezTo>
                  <a:lnTo>
                    <a:pt x="1419" y="502"/>
                  </a:lnTo>
                  <a:cubicBezTo>
                    <a:pt x="1449" y="502"/>
                    <a:pt x="1475" y="481"/>
                    <a:pt x="1480" y="450"/>
                  </a:cubicBezTo>
                  <a:cubicBezTo>
                    <a:pt x="1491" y="414"/>
                    <a:pt x="1465" y="378"/>
                    <a:pt x="1430" y="374"/>
                  </a:cubicBezTo>
                  <a:cubicBezTo>
                    <a:pt x="864" y="265"/>
                    <a:pt x="104" y="4"/>
                    <a:pt x="99" y="4"/>
                  </a:cubicBezTo>
                  <a:cubicBezTo>
                    <a:pt x="91" y="1"/>
                    <a:pt x="83" y="0"/>
                    <a:pt x="76"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6"/>
            <p:cNvSpPr/>
            <p:nvPr/>
          </p:nvSpPr>
          <p:spPr>
            <a:xfrm>
              <a:off x="6381451" y="2770607"/>
              <a:ext cx="1243639" cy="568500"/>
            </a:xfrm>
            <a:custGeom>
              <a:rect b="b" l="l" r="r" t="t"/>
              <a:pathLst>
                <a:path extrusionOk="0" h="6376" w="13948">
                  <a:moveTo>
                    <a:pt x="13462" y="0"/>
                  </a:moveTo>
                  <a:cubicBezTo>
                    <a:pt x="13456" y="0"/>
                    <a:pt x="13450" y="1"/>
                    <a:pt x="13444" y="3"/>
                  </a:cubicBezTo>
                  <a:cubicBezTo>
                    <a:pt x="13413" y="12"/>
                    <a:pt x="13387" y="43"/>
                    <a:pt x="13397" y="79"/>
                  </a:cubicBezTo>
                  <a:cubicBezTo>
                    <a:pt x="13402" y="105"/>
                    <a:pt x="13947" y="2495"/>
                    <a:pt x="12709" y="3790"/>
                  </a:cubicBezTo>
                  <a:cubicBezTo>
                    <a:pt x="12175" y="4345"/>
                    <a:pt x="11389" y="4626"/>
                    <a:pt x="10364" y="4626"/>
                  </a:cubicBezTo>
                  <a:cubicBezTo>
                    <a:pt x="9936" y="4626"/>
                    <a:pt x="9467" y="4577"/>
                    <a:pt x="8957" y="4478"/>
                  </a:cubicBezTo>
                  <a:cubicBezTo>
                    <a:pt x="8018" y="4299"/>
                    <a:pt x="7150" y="4224"/>
                    <a:pt x="6354" y="4224"/>
                  </a:cubicBezTo>
                  <a:cubicBezTo>
                    <a:pt x="2234" y="4224"/>
                    <a:pt x="57" y="6236"/>
                    <a:pt x="32" y="6262"/>
                  </a:cubicBezTo>
                  <a:cubicBezTo>
                    <a:pt x="6" y="6288"/>
                    <a:pt x="1" y="6328"/>
                    <a:pt x="25" y="6354"/>
                  </a:cubicBezTo>
                  <a:cubicBezTo>
                    <a:pt x="41" y="6369"/>
                    <a:pt x="56" y="6375"/>
                    <a:pt x="72" y="6375"/>
                  </a:cubicBezTo>
                  <a:cubicBezTo>
                    <a:pt x="93" y="6375"/>
                    <a:pt x="108" y="6369"/>
                    <a:pt x="118" y="6354"/>
                  </a:cubicBezTo>
                  <a:cubicBezTo>
                    <a:pt x="144" y="6333"/>
                    <a:pt x="2289" y="4354"/>
                    <a:pt x="6354" y="4354"/>
                  </a:cubicBezTo>
                  <a:cubicBezTo>
                    <a:pt x="7143" y="4354"/>
                    <a:pt x="8004" y="4429"/>
                    <a:pt x="8936" y="4607"/>
                  </a:cubicBezTo>
                  <a:cubicBezTo>
                    <a:pt x="9453" y="4706"/>
                    <a:pt x="9931" y="4755"/>
                    <a:pt x="10367" y="4755"/>
                  </a:cubicBezTo>
                  <a:cubicBezTo>
                    <a:pt x="11427" y="4755"/>
                    <a:pt x="12244" y="4463"/>
                    <a:pt x="12801" y="3878"/>
                  </a:cubicBezTo>
                  <a:cubicBezTo>
                    <a:pt x="13480" y="3174"/>
                    <a:pt x="13639" y="2166"/>
                    <a:pt x="13654" y="1452"/>
                  </a:cubicBezTo>
                  <a:cubicBezTo>
                    <a:pt x="13670" y="676"/>
                    <a:pt x="13530" y="74"/>
                    <a:pt x="13525" y="48"/>
                  </a:cubicBezTo>
                  <a:cubicBezTo>
                    <a:pt x="13517" y="22"/>
                    <a:pt x="13494" y="0"/>
                    <a:pt x="1346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7"/>
          <p:cNvSpPr txBox="1"/>
          <p:nvPr>
            <p:ph type="title"/>
          </p:nvPr>
        </p:nvSpPr>
        <p:spPr>
          <a:xfrm>
            <a:off x="714375" y="318825"/>
            <a:ext cx="7704000" cy="67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a:t>PROJECT MODULES</a:t>
            </a:r>
            <a:endParaRPr/>
          </a:p>
        </p:txBody>
      </p:sp>
      <p:sp>
        <p:nvSpPr>
          <p:cNvPr id="1554" name="Google Shape;1554;p27"/>
          <p:cNvSpPr txBox="1"/>
          <p:nvPr>
            <p:ph idx="2" type="subTitle"/>
          </p:nvPr>
        </p:nvSpPr>
        <p:spPr>
          <a:xfrm>
            <a:off x="720000" y="946100"/>
            <a:ext cx="7200900" cy="341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600"/>
              <a:t>1. Admin Dashboard</a:t>
            </a:r>
            <a:endParaRPr sz="1600"/>
          </a:p>
          <a:p>
            <a:pPr indent="0" lvl="0" marL="0" rtl="0" algn="l">
              <a:lnSpc>
                <a:spcPct val="100000"/>
              </a:lnSpc>
              <a:spcBef>
                <a:spcPts val="0"/>
              </a:spcBef>
              <a:spcAft>
                <a:spcPts val="0"/>
              </a:spcAft>
              <a:buNone/>
            </a:pPr>
            <a:r>
              <a:rPr lang="en-US" sz="1600"/>
              <a:t>2. NGOs</a:t>
            </a:r>
            <a:endParaRPr sz="1600"/>
          </a:p>
          <a:p>
            <a:pPr indent="0" lvl="0" marL="0" rtl="0" algn="l">
              <a:lnSpc>
                <a:spcPct val="100000"/>
              </a:lnSpc>
              <a:spcBef>
                <a:spcPts val="0"/>
              </a:spcBef>
              <a:spcAft>
                <a:spcPts val="0"/>
              </a:spcAft>
              <a:buNone/>
            </a:pPr>
            <a:r>
              <a:rPr lang="en-US" sz="1600"/>
              <a:t>3. Support to Training and Employment Programme for Women (STEP)</a:t>
            </a:r>
            <a:endParaRPr sz="1600"/>
          </a:p>
          <a:p>
            <a:pPr indent="0" lvl="0" marL="0" rtl="0" algn="l">
              <a:lnSpc>
                <a:spcPct val="100000"/>
              </a:lnSpc>
              <a:spcBef>
                <a:spcPts val="0"/>
              </a:spcBef>
              <a:spcAft>
                <a:spcPts val="0"/>
              </a:spcAft>
              <a:buNone/>
            </a:pPr>
            <a:r>
              <a:rPr lang="en-US" sz="1600"/>
              <a:t>4. Home Page</a:t>
            </a:r>
            <a:endParaRPr sz="1600"/>
          </a:p>
          <a:p>
            <a:pPr indent="0" lvl="0" marL="0" rtl="0" algn="l">
              <a:lnSpc>
                <a:spcPct val="100000"/>
              </a:lnSpc>
              <a:spcBef>
                <a:spcPts val="0"/>
              </a:spcBef>
              <a:spcAft>
                <a:spcPts val="0"/>
              </a:spcAft>
              <a:buNone/>
            </a:pPr>
            <a:r>
              <a:rPr lang="en-US" sz="1600"/>
              <a:t>5. STEP Dashboard</a:t>
            </a:r>
            <a:endParaRPr sz="1600"/>
          </a:p>
          <a:p>
            <a:pPr indent="0" lvl="0" marL="0" rtl="0" algn="l">
              <a:lnSpc>
                <a:spcPct val="100000"/>
              </a:lnSpc>
              <a:spcBef>
                <a:spcPts val="0"/>
              </a:spcBef>
              <a:spcAft>
                <a:spcPts val="0"/>
              </a:spcAft>
              <a:buNone/>
            </a:pPr>
            <a:r>
              <a:rPr lang="en-US" sz="1600"/>
              <a:t>6. Legislations and Policy</a:t>
            </a:r>
            <a:endParaRPr sz="1600"/>
          </a:p>
          <a:p>
            <a:pPr indent="0" lvl="0" marL="0" rtl="0" algn="l">
              <a:lnSpc>
                <a:spcPct val="100000"/>
              </a:lnSpc>
              <a:spcBef>
                <a:spcPts val="0"/>
              </a:spcBef>
              <a:spcAft>
                <a:spcPts val="0"/>
              </a:spcAft>
              <a:buNone/>
            </a:pPr>
            <a:r>
              <a:rPr lang="en-US" sz="1600"/>
              <a:t>7. Registration Section</a:t>
            </a:r>
            <a:endParaRPr sz="1600"/>
          </a:p>
          <a:p>
            <a:pPr indent="0" lvl="0" marL="0" rtl="0" algn="l">
              <a:lnSpc>
                <a:spcPct val="100000"/>
              </a:lnSpc>
              <a:spcBef>
                <a:spcPts val="0"/>
              </a:spcBef>
              <a:spcAft>
                <a:spcPts val="0"/>
              </a:spcAft>
              <a:buNone/>
            </a:pPr>
            <a:r>
              <a:rPr lang="en-US" sz="1600"/>
              <a:t>8. Status Section</a:t>
            </a:r>
            <a:endParaRPr sz="1600"/>
          </a:p>
          <a:p>
            <a:pPr indent="0" lvl="0" marL="0" rtl="0" algn="l">
              <a:lnSpc>
                <a:spcPct val="100000"/>
              </a:lnSpc>
              <a:spcBef>
                <a:spcPts val="0"/>
              </a:spcBef>
              <a:spcAft>
                <a:spcPts val="0"/>
              </a:spcAft>
              <a:buNone/>
            </a:pPr>
            <a:r>
              <a:rPr lang="en-US" sz="1600"/>
              <a:t>9. FAQ Section</a:t>
            </a:r>
            <a:endParaRPr sz="1600"/>
          </a:p>
          <a:p>
            <a:pPr indent="0" lvl="0" marL="0" rtl="0" algn="l">
              <a:lnSpc>
                <a:spcPct val="100000"/>
              </a:lnSpc>
              <a:spcBef>
                <a:spcPts val="0"/>
              </a:spcBef>
              <a:spcAft>
                <a:spcPts val="0"/>
              </a:spcAft>
              <a:buNone/>
            </a:pPr>
            <a:r>
              <a:rPr lang="en-US" sz="1600"/>
              <a:t>10. Criteria Section</a:t>
            </a:r>
            <a:endParaRPr sz="1600"/>
          </a:p>
          <a:p>
            <a:pPr indent="0" lvl="0" marL="0" rtl="0" algn="l">
              <a:lnSpc>
                <a:spcPct val="100000"/>
              </a:lnSpc>
              <a:spcBef>
                <a:spcPts val="0"/>
              </a:spcBef>
              <a:spcAft>
                <a:spcPts val="0"/>
              </a:spcAft>
              <a:buNone/>
            </a:pPr>
            <a:r>
              <a:rPr lang="en-US" sz="1600"/>
              <a:t>11. Organizations</a:t>
            </a:r>
            <a:endParaRPr sz="1600"/>
          </a:p>
          <a:p>
            <a:pPr indent="0" lvl="0" marL="0" rtl="0" algn="l">
              <a:lnSpc>
                <a:spcPct val="100000"/>
              </a:lnSpc>
              <a:spcBef>
                <a:spcPts val="0"/>
              </a:spcBef>
              <a:spcAft>
                <a:spcPts val="0"/>
              </a:spcAft>
              <a:buNone/>
            </a:pPr>
            <a:r>
              <a:rPr lang="en-US" sz="1600"/>
              <a:t>12. Funding Norms</a:t>
            </a:r>
            <a:endParaRPr sz="1600"/>
          </a:p>
          <a:p>
            <a:pPr indent="0" lvl="0" marL="0" rtl="0" algn="l">
              <a:lnSpc>
                <a:spcPct val="100000"/>
              </a:lnSpc>
              <a:spcBef>
                <a:spcPts val="0"/>
              </a:spcBef>
              <a:spcAft>
                <a:spcPts val="0"/>
              </a:spcAft>
              <a:buSzPts val="2400"/>
              <a:buNone/>
            </a:pPr>
            <a:r>
              <a:t/>
            </a:r>
            <a:endParaRPr sz="1600"/>
          </a:p>
        </p:txBody>
      </p:sp>
      <p:grpSp>
        <p:nvGrpSpPr>
          <p:cNvPr id="1555" name="Google Shape;1555;p27"/>
          <p:cNvGrpSpPr/>
          <p:nvPr/>
        </p:nvGrpSpPr>
        <p:grpSpPr>
          <a:xfrm>
            <a:off x="6967110" y="2054532"/>
            <a:ext cx="2026501" cy="3210841"/>
            <a:chOff x="1542859" y="760742"/>
            <a:chExt cx="1129033" cy="1788869"/>
          </a:xfrm>
        </p:grpSpPr>
        <p:sp>
          <p:nvSpPr>
            <p:cNvPr id="1556" name="Google Shape;1556;p27"/>
            <p:cNvSpPr/>
            <p:nvPr/>
          </p:nvSpPr>
          <p:spPr>
            <a:xfrm>
              <a:off x="1542859" y="760742"/>
              <a:ext cx="1129033" cy="1788869"/>
            </a:xfrm>
            <a:custGeom>
              <a:rect b="b" l="l" r="r" t="t"/>
              <a:pathLst>
                <a:path extrusionOk="0" h="57925" w="36559">
                  <a:moveTo>
                    <a:pt x="20315" y="0"/>
                  </a:moveTo>
                  <a:cubicBezTo>
                    <a:pt x="19959" y="0"/>
                    <a:pt x="19596" y="72"/>
                    <a:pt x="19236" y="210"/>
                  </a:cubicBezTo>
                  <a:cubicBezTo>
                    <a:pt x="18973" y="144"/>
                    <a:pt x="18629" y="77"/>
                    <a:pt x="18239" y="77"/>
                  </a:cubicBezTo>
                  <a:cubicBezTo>
                    <a:pt x="17416" y="77"/>
                    <a:pt x="16691" y="354"/>
                    <a:pt x="16126" y="884"/>
                  </a:cubicBezTo>
                  <a:cubicBezTo>
                    <a:pt x="15828" y="919"/>
                    <a:pt x="15443" y="992"/>
                    <a:pt x="15052" y="1161"/>
                  </a:cubicBezTo>
                  <a:cubicBezTo>
                    <a:pt x="14333" y="1469"/>
                    <a:pt x="13824" y="1994"/>
                    <a:pt x="13577" y="2672"/>
                  </a:cubicBezTo>
                  <a:cubicBezTo>
                    <a:pt x="13192" y="2852"/>
                    <a:pt x="12730" y="3160"/>
                    <a:pt x="12426" y="3670"/>
                  </a:cubicBezTo>
                  <a:cubicBezTo>
                    <a:pt x="12257" y="3962"/>
                    <a:pt x="12097" y="4394"/>
                    <a:pt x="12134" y="4958"/>
                  </a:cubicBezTo>
                  <a:cubicBezTo>
                    <a:pt x="12021" y="5093"/>
                    <a:pt x="11897" y="5252"/>
                    <a:pt x="11795" y="5442"/>
                  </a:cubicBezTo>
                  <a:cubicBezTo>
                    <a:pt x="11579" y="5822"/>
                    <a:pt x="11461" y="6239"/>
                    <a:pt x="11440" y="6675"/>
                  </a:cubicBezTo>
                  <a:cubicBezTo>
                    <a:pt x="11425" y="7061"/>
                    <a:pt x="11487" y="7462"/>
                    <a:pt x="11630" y="7863"/>
                  </a:cubicBezTo>
                  <a:cubicBezTo>
                    <a:pt x="11537" y="8124"/>
                    <a:pt x="11456" y="8464"/>
                    <a:pt x="11445" y="8838"/>
                  </a:cubicBezTo>
                  <a:cubicBezTo>
                    <a:pt x="11430" y="9244"/>
                    <a:pt x="11506" y="9625"/>
                    <a:pt x="11665" y="9964"/>
                  </a:cubicBezTo>
                  <a:cubicBezTo>
                    <a:pt x="11702" y="10041"/>
                    <a:pt x="11743" y="10119"/>
                    <a:pt x="11789" y="10190"/>
                  </a:cubicBezTo>
                  <a:cubicBezTo>
                    <a:pt x="11579" y="10529"/>
                    <a:pt x="11425" y="10956"/>
                    <a:pt x="11321" y="11490"/>
                  </a:cubicBezTo>
                  <a:cubicBezTo>
                    <a:pt x="11167" y="12292"/>
                    <a:pt x="11214" y="12991"/>
                    <a:pt x="11456" y="13572"/>
                  </a:cubicBezTo>
                  <a:cubicBezTo>
                    <a:pt x="11548" y="13793"/>
                    <a:pt x="11672" y="13993"/>
                    <a:pt x="11815" y="14173"/>
                  </a:cubicBezTo>
                  <a:cubicBezTo>
                    <a:pt x="11501" y="15339"/>
                    <a:pt x="11311" y="16922"/>
                    <a:pt x="11311" y="17360"/>
                  </a:cubicBezTo>
                  <a:cubicBezTo>
                    <a:pt x="11311" y="18351"/>
                    <a:pt x="12016" y="19184"/>
                    <a:pt x="12955" y="19374"/>
                  </a:cubicBezTo>
                  <a:cubicBezTo>
                    <a:pt x="12447" y="19651"/>
                    <a:pt x="11881" y="19980"/>
                    <a:pt x="11311" y="20329"/>
                  </a:cubicBezTo>
                  <a:cubicBezTo>
                    <a:pt x="10586" y="20771"/>
                    <a:pt x="8197" y="22262"/>
                    <a:pt x="7195" y="23242"/>
                  </a:cubicBezTo>
                  <a:cubicBezTo>
                    <a:pt x="7066" y="23346"/>
                    <a:pt x="6604" y="23783"/>
                    <a:pt x="5921" y="24964"/>
                  </a:cubicBezTo>
                  <a:cubicBezTo>
                    <a:pt x="5026" y="26506"/>
                    <a:pt x="4148" y="28644"/>
                    <a:pt x="3310" y="31306"/>
                  </a:cubicBezTo>
                  <a:cubicBezTo>
                    <a:pt x="3254" y="31486"/>
                    <a:pt x="3202" y="31660"/>
                    <a:pt x="3150" y="31835"/>
                  </a:cubicBezTo>
                  <a:cubicBezTo>
                    <a:pt x="3105" y="31907"/>
                    <a:pt x="3063" y="31984"/>
                    <a:pt x="3032" y="32067"/>
                  </a:cubicBezTo>
                  <a:lnTo>
                    <a:pt x="3032" y="32072"/>
                  </a:lnTo>
                  <a:cubicBezTo>
                    <a:pt x="3001" y="32148"/>
                    <a:pt x="2657" y="33104"/>
                    <a:pt x="2581" y="34508"/>
                  </a:cubicBezTo>
                  <a:cubicBezTo>
                    <a:pt x="2477" y="36363"/>
                    <a:pt x="2904" y="38141"/>
                    <a:pt x="3803" y="39657"/>
                  </a:cubicBezTo>
                  <a:cubicBezTo>
                    <a:pt x="3881" y="39780"/>
                    <a:pt x="3978" y="39887"/>
                    <a:pt x="4091" y="39975"/>
                  </a:cubicBezTo>
                  <a:cubicBezTo>
                    <a:pt x="4569" y="40632"/>
                    <a:pt x="5150" y="41213"/>
                    <a:pt x="5828" y="41712"/>
                  </a:cubicBezTo>
                  <a:cubicBezTo>
                    <a:pt x="2956" y="50757"/>
                    <a:pt x="617" y="56383"/>
                    <a:pt x="591" y="56440"/>
                  </a:cubicBezTo>
                  <a:lnTo>
                    <a:pt x="1" y="57863"/>
                  </a:lnTo>
                  <a:lnTo>
                    <a:pt x="17530" y="57863"/>
                  </a:lnTo>
                  <a:cubicBezTo>
                    <a:pt x="17642" y="57905"/>
                    <a:pt x="17765" y="57925"/>
                    <a:pt x="17889" y="57925"/>
                  </a:cubicBezTo>
                  <a:lnTo>
                    <a:pt x="17971" y="57925"/>
                  </a:lnTo>
                  <a:lnTo>
                    <a:pt x="17981" y="57920"/>
                  </a:lnTo>
                  <a:cubicBezTo>
                    <a:pt x="18074" y="57915"/>
                    <a:pt x="18166" y="57894"/>
                    <a:pt x="18254" y="57863"/>
                  </a:cubicBezTo>
                  <a:lnTo>
                    <a:pt x="36559" y="57863"/>
                  </a:lnTo>
                  <a:lnTo>
                    <a:pt x="35993" y="56456"/>
                  </a:lnTo>
                  <a:cubicBezTo>
                    <a:pt x="34415" y="52519"/>
                    <a:pt x="32874" y="47776"/>
                    <a:pt x="31410" y="42339"/>
                  </a:cubicBezTo>
                  <a:cubicBezTo>
                    <a:pt x="32596" y="41697"/>
                    <a:pt x="33943" y="40632"/>
                    <a:pt x="34785" y="38901"/>
                  </a:cubicBezTo>
                  <a:cubicBezTo>
                    <a:pt x="35814" y="36809"/>
                    <a:pt x="35860" y="34256"/>
                    <a:pt x="34930" y="31306"/>
                  </a:cubicBezTo>
                  <a:cubicBezTo>
                    <a:pt x="34560" y="30139"/>
                    <a:pt x="34180" y="29055"/>
                    <a:pt x="33794" y="28089"/>
                  </a:cubicBezTo>
                  <a:cubicBezTo>
                    <a:pt x="33794" y="27960"/>
                    <a:pt x="33779" y="27827"/>
                    <a:pt x="33732" y="27703"/>
                  </a:cubicBezTo>
                  <a:cubicBezTo>
                    <a:pt x="33203" y="26162"/>
                    <a:pt x="32427" y="24790"/>
                    <a:pt x="31415" y="23629"/>
                  </a:cubicBezTo>
                  <a:cubicBezTo>
                    <a:pt x="31337" y="23536"/>
                    <a:pt x="31260" y="23448"/>
                    <a:pt x="31189" y="23377"/>
                  </a:cubicBezTo>
                  <a:cubicBezTo>
                    <a:pt x="30001" y="22092"/>
                    <a:pt x="28948" y="21553"/>
                    <a:pt x="28901" y="21532"/>
                  </a:cubicBezTo>
                  <a:cubicBezTo>
                    <a:pt x="28835" y="21496"/>
                    <a:pt x="28763" y="21470"/>
                    <a:pt x="28691" y="21449"/>
                  </a:cubicBezTo>
                  <a:cubicBezTo>
                    <a:pt x="27689" y="20782"/>
                    <a:pt x="26517" y="20057"/>
                    <a:pt x="25500" y="19487"/>
                  </a:cubicBezTo>
                  <a:cubicBezTo>
                    <a:pt x="25454" y="19461"/>
                    <a:pt x="25407" y="19435"/>
                    <a:pt x="25361" y="19409"/>
                  </a:cubicBezTo>
                  <a:cubicBezTo>
                    <a:pt x="26430" y="19338"/>
                    <a:pt x="27278" y="18449"/>
                    <a:pt x="27278" y="17360"/>
                  </a:cubicBezTo>
                  <a:cubicBezTo>
                    <a:pt x="27278" y="16912"/>
                    <a:pt x="27062" y="15052"/>
                    <a:pt x="26676" y="13838"/>
                  </a:cubicBezTo>
                  <a:cubicBezTo>
                    <a:pt x="26970" y="13320"/>
                    <a:pt x="27150" y="12569"/>
                    <a:pt x="26944" y="11490"/>
                  </a:cubicBezTo>
                  <a:cubicBezTo>
                    <a:pt x="26866" y="11094"/>
                    <a:pt x="26759" y="10750"/>
                    <a:pt x="26619" y="10463"/>
                  </a:cubicBezTo>
                  <a:cubicBezTo>
                    <a:pt x="26656" y="10401"/>
                    <a:pt x="26692" y="10334"/>
                    <a:pt x="26728" y="10268"/>
                  </a:cubicBezTo>
                  <a:cubicBezTo>
                    <a:pt x="26975" y="9775"/>
                    <a:pt x="27195" y="8983"/>
                    <a:pt x="26939" y="7934"/>
                  </a:cubicBezTo>
                  <a:cubicBezTo>
                    <a:pt x="27283" y="7014"/>
                    <a:pt x="27267" y="5776"/>
                    <a:pt x="26306" y="4749"/>
                  </a:cubicBezTo>
                  <a:cubicBezTo>
                    <a:pt x="26291" y="4527"/>
                    <a:pt x="26256" y="4260"/>
                    <a:pt x="26163" y="3978"/>
                  </a:cubicBezTo>
                  <a:cubicBezTo>
                    <a:pt x="25910" y="3201"/>
                    <a:pt x="25386" y="2626"/>
                    <a:pt x="24652" y="2318"/>
                  </a:cubicBezTo>
                  <a:cubicBezTo>
                    <a:pt x="24591" y="2179"/>
                    <a:pt x="24508" y="2029"/>
                    <a:pt x="24411" y="1881"/>
                  </a:cubicBezTo>
                  <a:cubicBezTo>
                    <a:pt x="23912" y="1141"/>
                    <a:pt x="23130" y="734"/>
                    <a:pt x="22200" y="734"/>
                  </a:cubicBezTo>
                  <a:cubicBezTo>
                    <a:pt x="21816" y="395"/>
                    <a:pt x="21183" y="0"/>
                    <a:pt x="203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7"/>
            <p:cNvSpPr/>
            <p:nvPr/>
          </p:nvSpPr>
          <p:spPr>
            <a:xfrm>
              <a:off x="1590479" y="1420412"/>
              <a:ext cx="1034409" cy="1095557"/>
            </a:xfrm>
            <a:custGeom>
              <a:rect b="b" l="l" r="r" t="t"/>
              <a:pathLst>
                <a:path extrusionOk="0" h="35475" w="33495">
                  <a:moveTo>
                    <a:pt x="10941" y="1"/>
                  </a:moveTo>
                  <a:cubicBezTo>
                    <a:pt x="6126" y="20788"/>
                    <a:pt x="0" y="35475"/>
                    <a:pt x="0" y="35475"/>
                  </a:cubicBezTo>
                  <a:lnTo>
                    <a:pt x="33495" y="35475"/>
                  </a:lnTo>
                  <a:cubicBezTo>
                    <a:pt x="27606" y="20788"/>
                    <a:pt x="24235" y="1"/>
                    <a:pt x="24235" y="1"/>
                  </a:cubicBezTo>
                  <a:cubicBezTo>
                    <a:pt x="22020" y="806"/>
                    <a:pt x="19805" y="1074"/>
                    <a:pt x="17836" y="1074"/>
                  </a:cubicBezTo>
                  <a:cubicBezTo>
                    <a:pt x="13897" y="1074"/>
                    <a:pt x="10941" y="1"/>
                    <a:pt x="1094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7"/>
            <p:cNvSpPr/>
            <p:nvPr/>
          </p:nvSpPr>
          <p:spPr>
            <a:xfrm>
              <a:off x="1687912" y="2424448"/>
              <a:ext cx="49381" cy="47466"/>
            </a:xfrm>
            <a:custGeom>
              <a:rect b="b" l="l" r="r" t="t"/>
              <a:pathLst>
                <a:path extrusionOk="0" h="1537" w="1599">
                  <a:moveTo>
                    <a:pt x="805" y="0"/>
                  </a:moveTo>
                  <a:cubicBezTo>
                    <a:pt x="783" y="0"/>
                    <a:pt x="762" y="1"/>
                    <a:pt x="740" y="3"/>
                  </a:cubicBezTo>
                  <a:cubicBezTo>
                    <a:pt x="319" y="34"/>
                    <a:pt x="0" y="404"/>
                    <a:pt x="37" y="825"/>
                  </a:cubicBezTo>
                  <a:cubicBezTo>
                    <a:pt x="66" y="1227"/>
                    <a:pt x="405" y="1537"/>
                    <a:pt x="802" y="1537"/>
                  </a:cubicBezTo>
                  <a:cubicBezTo>
                    <a:pt x="821" y="1537"/>
                    <a:pt x="840" y="1536"/>
                    <a:pt x="858" y="1535"/>
                  </a:cubicBezTo>
                  <a:cubicBezTo>
                    <a:pt x="1280" y="1498"/>
                    <a:pt x="1598" y="1128"/>
                    <a:pt x="1568" y="707"/>
                  </a:cubicBezTo>
                  <a:cubicBezTo>
                    <a:pt x="1534" y="307"/>
                    <a:pt x="1199" y="0"/>
                    <a:pt x="805"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27"/>
            <p:cNvSpPr/>
            <p:nvPr/>
          </p:nvSpPr>
          <p:spPr>
            <a:xfrm>
              <a:off x="1668857" y="2397704"/>
              <a:ext cx="62352" cy="36071"/>
            </a:xfrm>
            <a:custGeom>
              <a:rect b="b" l="l" r="r" t="t"/>
              <a:pathLst>
                <a:path extrusionOk="0" h="1168" w="2019">
                  <a:moveTo>
                    <a:pt x="1384" y="1"/>
                  </a:moveTo>
                  <a:cubicBezTo>
                    <a:pt x="1294" y="1"/>
                    <a:pt x="1186" y="19"/>
                    <a:pt x="1055" y="62"/>
                  </a:cubicBezTo>
                  <a:cubicBezTo>
                    <a:pt x="0" y="411"/>
                    <a:pt x="813" y="1156"/>
                    <a:pt x="813" y="1156"/>
                  </a:cubicBezTo>
                  <a:cubicBezTo>
                    <a:pt x="849" y="1164"/>
                    <a:pt x="889" y="1168"/>
                    <a:pt x="930" y="1168"/>
                  </a:cubicBezTo>
                  <a:cubicBezTo>
                    <a:pt x="1265" y="1168"/>
                    <a:pt x="1722" y="930"/>
                    <a:pt x="1722" y="930"/>
                  </a:cubicBezTo>
                  <a:cubicBezTo>
                    <a:pt x="1722" y="930"/>
                    <a:pt x="2018" y="1"/>
                    <a:pt x="1384"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27"/>
            <p:cNvSpPr/>
            <p:nvPr/>
          </p:nvSpPr>
          <p:spPr>
            <a:xfrm>
              <a:off x="1721573" y="2410551"/>
              <a:ext cx="54755" cy="39406"/>
            </a:xfrm>
            <a:custGeom>
              <a:rect b="b" l="l" r="r" t="t"/>
              <a:pathLst>
                <a:path extrusionOk="0" h="1276" w="1773">
                  <a:moveTo>
                    <a:pt x="573" y="0"/>
                  </a:moveTo>
                  <a:cubicBezTo>
                    <a:pt x="220" y="0"/>
                    <a:pt x="0" y="484"/>
                    <a:pt x="0" y="484"/>
                  </a:cubicBezTo>
                  <a:cubicBezTo>
                    <a:pt x="36" y="818"/>
                    <a:pt x="504" y="1275"/>
                    <a:pt x="504" y="1275"/>
                  </a:cubicBezTo>
                  <a:cubicBezTo>
                    <a:pt x="504" y="1275"/>
                    <a:pt x="1773" y="1259"/>
                    <a:pt x="1115" y="370"/>
                  </a:cubicBezTo>
                  <a:cubicBezTo>
                    <a:pt x="913" y="95"/>
                    <a:pt x="730" y="0"/>
                    <a:pt x="573"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27"/>
            <p:cNvSpPr/>
            <p:nvPr/>
          </p:nvSpPr>
          <p:spPr>
            <a:xfrm>
              <a:off x="1718207" y="2448783"/>
              <a:ext cx="52099" cy="42093"/>
            </a:xfrm>
            <a:custGeom>
              <a:rect b="b" l="l" r="r" t="t"/>
              <a:pathLst>
                <a:path extrusionOk="0" h="1363" w="1687">
                  <a:moveTo>
                    <a:pt x="587" y="0"/>
                  </a:moveTo>
                  <a:cubicBezTo>
                    <a:pt x="283" y="145"/>
                    <a:pt x="1" y="736"/>
                    <a:pt x="1" y="736"/>
                  </a:cubicBezTo>
                  <a:cubicBezTo>
                    <a:pt x="1" y="736"/>
                    <a:pt x="224" y="1362"/>
                    <a:pt x="587" y="1362"/>
                  </a:cubicBezTo>
                  <a:cubicBezTo>
                    <a:pt x="726" y="1362"/>
                    <a:pt x="885" y="1271"/>
                    <a:pt x="1060" y="1018"/>
                  </a:cubicBezTo>
                  <a:cubicBezTo>
                    <a:pt x="1687" y="109"/>
                    <a:pt x="587" y="0"/>
                    <a:pt x="587" y="0"/>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27"/>
            <p:cNvSpPr/>
            <p:nvPr/>
          </p:nvSpPr>
          <p:spPr>
            <a:xfrm>
              <a:off x="1660488" y="2458943"/>
              <a:ext cx="63402" cy="35885"/>
            </a:xfrm>
            <a:custGeom>
              <a:rect b="b" l="l" r="r" t="t"/>
              <a:pathLst>
                <a:path extrusionOk="0" h="1162" w="2053">
                  <a:moveTo>
                    <a:pt x="1022" y="1"/>
                  </a:moveTo>
                  <a:cubicBezTo>
                    <a:pt x="1022" y="1"/>
                    <a:pt x="0" y="757"/>
                    <a:pt x="1053" y="1096"/>
                  </a:cubicBezTo>
                  <a:cubicBezTo>
                    <a:pt x="1196" y="1142"/>
                    <a:pt x="1315" y="1162"/>
                    <a:pt x="1414" y="1162"/>
                  </a:cubicBezTo>
                  <a:cubicBezTo>
                    <a:pt x="2052" y="1162"/>
                    <a:pt x="1891" y="350"/>
                    <a:pt x="1891" y="350"/>
                  </a:cubicBezTo>
                  <a:cubicBezTo>
                    <a:pt x="1665" y="98"/>
                    <a:pt x="1023" y="1"/>
                    <a:pt x="1022"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27"/>
            <p:cNvSpPr/>
            <p:nvPr/>
          </p:nvSpPr>
          <p:spPr>
            <a:xfrm>
              <a:off x="1662187" y="2424356"/>
              <a:ext cx="35453" cy="40610"/>
            </a:xfrm>
            <a:custGeom>
              <a:rect b="b" l="l" r="r" t="t"/>
              <a:pathLst>
                <a:path extrusionOk="0" h="1315" w="1148">
                  <a:moveTo>
                    <a:pt x="427" y="1"/>
                  </a:moveTo>
                  <a:cubicBezTo>
                    <a:pt x="219" y="1"/>
                    <a:pt x="36" y="135"/>
                    <a:pt x="22" y="597"/>
                  </a:cubicBezTo>
                  <a:cubicBezTo>
                    <a:pt x="0" y="1176"/>
                    <a:pt x="258" y="1315"/>
                    <a:pt x="509" y="1315"/>
                  </a:cubicBezTo>
                  <a:cubicBezTo>
                    <a:pt x="738" y="1315"/>
                    <a:pt x="963" y="1198"/>
                    <a:pt x="963" y="1198"/>
                  </a:cubicBezTo>
                  <a:cubicBezTo>
                    <a:pt x="1148" y="915"/>
                    <a:pt x="1065" y="267"/>
                    <a:pt x="1065" y="267"/>
                  </a:cubicBezTo>
                  <a:cubicBezTo>
                    <a:pt x="1065" y="267"/>
                    <a:pt x="721" y="1"/>
                    <a:pt x="427" y="1"/>
                  </a:cubicBezTo>
                  <a:close/>
                </a:path>
              </a:pathLst>
            </a:custGeom>
            <a:solidFill>
              <a:srgbClr val="618A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27"/>
            <p:cNvSpPr/>
            <p:nvPr/>
          </p:nvSpPr>
          <p:spPr>
            <a:xfrm>
              <a:off x="2509990" y="2428123"/>
              <a:ext cx="40827" cy="39344"/>
            </a:xfrm>
            <a:custGeom>
              <a:rect b="b" l="l" r="r" t="t"/>
              <a:pathLst>
                <a:path extrusionOk="0" h="1274" w="1322">
                  <a:moveTo>
                    <a:pt x="660" y="0"/>
                  </a:moveTo>
                  <a:cubicBezTo>
                    <a:pt x="644" y="0"/>
                    <a:pt x="628" y="1"/>
                    <a:pt x="612" y="2"/>
                  </a:cubicBezTo>
                  <a:cubicBezTo>
                    <a:pt x="262" y="33"/>
                    <a:pt x="0" y="336"/>
                    <a:pt x="26" y="685"/>
                  </a:cubicBezTo>
                  <a:cubicBezTo>
                    <a:pt x="56" y="1019"/>
                    <a:pt x="332" y="1273"/>
                    <a:pt x="662" y="1273"/>
                  </a:cubicBezTo>
                  <a:cubicBezTo>
                    <a:pt x="678" y="1273"/>
                    <a:pt x="693" y="1272"/>
                    <a:pt x="709" y="1271"/>
                  </a:cubicBezTo>
                  <a:cubicBezTo>
                    <a:pt x="1058" y="1245"/>
                    <a:pt x="1321" y="937"/>
                    <a:pt x="1295" y="588"/>
                  </a:cubicBezTo>
                  <a:cubicBezTo>
                    <a:pt x="1270" y="254"/>
                    <a:pt x="989" y="0"/>
                    <a:pt x="66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7"/>
            <p:cNvSpPr/>
            <p:nvPr/>
          </p:nvSpPr>
          <p:spPr>
            <a:xfrm>
              <a:off x="2494086" y="2406073"/>
              <a:ext cx="51697" cy="29894"/>
            </a:xfrm>
            <a:custGeom>
              <a:rect b="b" l="l" r="r" t="t"/>
              <a:pathLst>
                <a:path extrusionOk="0" h="968" w="1674">
                  <a:moveTo>
                    <a:pt x="1150" y="1"/>
                  </a:moveTo>
                  <a:cubicBezTo>
                    <a:pt x="1075" y="1"/>
                    <a:pt x="984" y="17"/>
                    <a:pt x="874" y="53"/>
                  </a:cubicBezTo>
                  <a:cubicBezTo>
                    <a:pt x="1" y="341"/>
                    <a:pt x="679" y="958"/>
                    <a:pt x="679" y="958"/>
                  </a:cubicBezTo>
                  <a:cubicBezTo>
                    <a:pt x="709" y="965"/>
                    <a:pt x="741" y="968"/>
                    <a:pt x="775" y="968"/>
                  </a:cubicBezTo>
                  <a:cubicBezTo>
                    <a:pt x="1050" y="968"/>
                    <a:pt x="1429" y="767"/>
                    <a:pt x="1429" y="767"/>
                  </a:cubicBezTo>
                  <a:cubicBezTo>
                    <a:pt x="1429" y="767"/>
                    <a:pt x="1673" y="1"/>
                    <a:pt x="1150"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7"/>
            <p:cNvSpPr/>
            <p:nvPr/>
          </p:nvSpPr>
          <p:spPr>
            <a:xfrm>
              <a:off x="2537908" y="2416666"/>
              <a:ext cx="45274" cy="32643"/>
            </a:xfrm>
            <a:custGeom>
              <a:rect b="b" l="l" r="r" t="t"/>
              <a:pathLst>
                <a:path extrusionOk="0" h="1057" w="1466">
                  <a:moveTo>
                    <a:pt x="471" y="0"/>
                  </a:moveTo>
                  <a:cubicBezTo>
                    <a:pt x="180" y="0"/>
                    <a:pt x="0" y="399"/>
                    <a:pt x="0" y="399"/>
                  </a:cubicBezTo>
                  <a:cubicBezTo>
                    <a:pt x="26" y="682"/>
                    <a:pt x="417" y="1056"/>
                    <a:pt x="417" y="1056"/>
                  </a:cubicBezTo>
                  <a:cubicBezTo>
                    <a:pt x="417" y="1056"/>
                    <a:pt x="1465" y="1047"/>
                    <a:pt x="920" y="307"/>
                  </a:cubicBezTo>
                  <a:cubicBezTo>
                    <a:pt x="753" y="79"/>
                    <a:pt x="601" y="0"/>
                    <a:pt x="47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7"/>
            <p:cNvSpPr/>
            <p:nvPr/>
          </p:nvSpPr>
          <p:spPr>
            <a:xfrm>
              <a:off x="2535036" y="2448474"/>
              <a:ext cx="43205" cy="34681"/>
            </a:xfrm>
            <a:custGeom>
              <a:rect b="b" l="l" r="r" t="t"/>
              <a:pathLst>
                <a:path extrusionOk="0" h="1123" w="1399">
                  <a:moveTo>
                    <a:pt x="484" y="1"/>
                  </a:moveTo>
                  <a:cubicBezTo>
                    <a:pt x="233" y="114"/>
                    <a:pt x="1" y="602"/>
                    <a:pt x="1" y="602"/>
                  </a:cubicBezTo>
                  <a:cubicBezTo>
                    <a:pt x="1" y="602"/>
                    <a:pt x="187" y="1122"/>
                    <a:pt x="486" y="1122"/>
                  </a:cubicBezTo>
                  <a:cubicBezTo>
                    <a:pt x="600" y="1122"/>
                    <a:pt x="731" y="1047"/>
                    <a:pt x="874" y="838"/>
                  </a:cubicBezTo>
                  <a:cubicBezTo>
                    <a:pt x="1398" y="83"/>
                    <a:pt x="484" y="1"/>
                    <a:pt x="48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7"/>
            <p:cNvSpPr/>
            <p:nvPr/>
          </p:nvSpPr>
          <p:spPr>
            <a:xfrm>
              <a:off x="2487138" y="2456905"/>
              <a:ext cx="52562" cy="29647"/>
            </a:xfrm>
            <a:custGeom>
              <a:rect b="b" l="l" r="r" t="t"/>
              <a:pathLst>
                <a:path extrusionOk="0" h="960" w="1702">
                  <a:moveTo>
                    <a:pt x="848" y="0"/>
                  </a:moveTo>
                  <a:lnTo>
                    <a:pt x="848" y="0"/>
                  </a:lnTo>
                  <a:cubicBezTo>
                    <a:pt x="847" y="0"/>
                    <a:pt x="0" y="622"/>
                    <a:pt x="873" y="904"/>
                  </a:cubicBezTo>
                  <a:cubicBezTo>
                    <a:pt x="992" y="943"/>
                    <a:pt x="1091" y="959"/>
                    <a:pt x="1174" y="959"/>
                  </a:cubicBezTo>
                  <a:cubicBezTo>
                    <a:pt x="1701" y="959"/>
                    <a:pt x="1568" y="288"/>
                    <a:pt x="1568" y="288"/>
                  </a:cubicBezTo>
                  <a:cubicBezTo>
                    <a:pt x="1383" y="77"/>
                    <a:pt x="848" y="0"/>
                    <a:pt x="848"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7"/>
            <p:cNvSpPr/>
            <p:nvPr/>
          </p:nvSpPr>
          <p:spPr>
            <a:xfrm>
              <a:off x="2488620" y="2428154"/>
              <a:ext cx="29307" cy="33600"/>
            </a:xfrm>
            <a:custGeom>
              <a:rect b="b" l="l" r="r" t="t"/>
              <a:pathLst>
                <a:path extrusionOk="0" h="1088" w="949">
                  <a:moveTo>
                    <a:pt x="355" y="1"/>
                  </a:moveTo>
                  <a:cubicBezTo>
                    <a:pt x="183" y="1"/>
                    <a:pt x="32" y="112"/>
                    <a:pt x="19" y="495"/>
                  </a:cubicBezTo>
                  <a:cubicBezTo>
                    <a:pt x="0" y="973"/>
                    <a:pt x="215" y="1087"/>
                    <a:pt x="424" y="1087"/>
                  </a:cubicBezTo>
                  <a:cubicBezTo>
                    <a:pt x="614" y="1087"/>
                    <a:pt x="800" y="993"/>
                    <a:pt x="800" y="993"/>
                  </a:cubicBezTo>
                  <a:cubicBezTo>
                    <a:pt x="949" y="756"/>
                    <a:pt x="882" y="222"/>
                    <a:pt x="882" y="222"/>
                  </a:cubicBezTo>
                  <a:cubicBezTo>
                    <a:pt x="882" y="222"/>
                    <a:pt x="598" y="1"/>
                    <a:pt x="35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7"/>
            <p:cNvSpPr/>
            <p:nvPr/>
          </p:nvSpPr>
          <p:spPr>
            <a:xfrm>
              <a:off x="1843094" y="2351351"/>
              <a:ext cx="72605" cy="53828"/>
            </a:xfrm>
            <a:custGeom>
              <a:rect b="b" l="l" r="r" t="t"/>
              <a:pathLst>
                <a:path extrusionOk="0" h="1743" w="2351">
                  <a:moveTo>
                    <a:pt x="1861" y="65"/>
                  </a:moveTo>
                  <a:cubicBezTo>
                    <a:pt x="1851" y="65"/>
                    <a:pt x="1841" y="67"/>
                    <a:pt x="1831" y="72"/>
                  </a:cubicBezTo>
                  <a:cubicBezTo>
                    <a:pt x="1395" y="304"/>
                    <a:pt x="880" y="1"/>
                    <a:pt x="470" y="463"/>
                  </a:cubicBezTo>
                  <a:cubicBezTo>
                    <a:pt x="1" y="987"/>
                    <a:pt x="840" y="1486"/>
                    <a:pt x="840" y="1486"/>
                  </a:cubicBezTo>
                  <a:cubicBezTo>
                    <a:pt x="840" y="1486"/>
                    <a:pt x="1163" y="1743"/>
                    <a:pt x="1502" y="1743"/>
                  </a:cubicBezTo>
                  <a:cubicBezTo>
                    <a:pt x="1668" y="1743"/>
                    <a:pt x="1837" y="1681"/>
                    <a:pt x="1974" y="1497"/>
                  </a:cubicBezTo>
                  <a:cubicBezTo>
                    <a:pt x="2350" y="997"/>
                    <a:pt x="1846" y="612"/>
                    <a:pt x="1933" y="145"/>
                  </a:cubicBezTo>
                  <a:cubicBezTo>
                    <a:pt x="1946" y="103"/>
                    <a:pt x="1905" y="65"/>
                    <a:pt x="1861" y="65"/>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7"/>
            <p:cNvSpPr/>
            <p:nvPr/>
          </p:nvSpPr>
          <p:spPr>
            <a:xfrm>
              <a:off x="1866440" y="2401163"/>
              <a:ext cx="65255" cy="52871"/>
            </a:xfrm>
            <a:custGeom>
              <a:rect b="b" l="l" r="r" t="t"/>
              <a:pathLst>
                <a:path extrusionOk="0" h="1712" w="2113">
                  <a:moveTo>
                    <a:pt x="825" y="1"/>
                  </a:moveTo>
                  <a:cubicBezTo>
                    <a:pt x="298" y="1"/>
                    <a:pt x="222" y="700"/>
                    <a:pt x="222" y="700"/>
                  </a:cubicBezTo>
                  <a:cubicBezTo>
                    <a:pt x="222" y="700"/>
                    <a:pt x="1" y="1518"/>
                    <a:pt x="736" y="1687"/>
                  </a:cubicBezTo>
                  <a:cubicBezTo>
                    <a:pt x="812" y="1704"/>
                    <a:pt x="881" y="1712"/>
                    <a:pt x="945" y="1712"/>
                  </a:cubicBezTo>
                  <a:cubicBezTo>
                    <a:pt x="1433" y="1712"/>
                    <a:pt x="1600" y="1262"/>
                    <a:pt x="2041" y="1188"/>
                  </a:cubicBezTo>
                  <a:cubicBezTo>
                    <a:pt x="2098" y="1184"/>
                    <a:pt x="2112" y="1106"/>
                    <a:pt x="2062" y="1075"/>
                  </a:cubicBezTo>
                  <a:cubicBezTo>
                    <a:pt x="1635" y="778"/>
                    <a:pt x="1697" y="233"/>
                    <a:pt x="1049" y="38"/>
                  </a:cubicBezTo>
                  <a:cubicBezTo>
                    <a:pt x="967" y="12"/>
                    <a:pt x="892" y="1"/>
                    <a:pt x="825" y="1"/>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7"/>
            <p:cNvSpPr/>
            <p:nvPr/>
          </p:nvSpPr>
          <p:spPr>
            <a:xfrm>
              <a:off x="1794393" y="2356353"/>
              <a:ext cx="73037" cy="52408"/>
            </a:xfrm>
            <a:custGeom>
              <a:rect b="b" l="l" r="r" t="t"/>
              <a:pathLst>
                <a:path extrusionOk="0" h="1697" w="2365">
                  <a:moveTo>
                    <a:pt x="465" y="0"/>
                  </a:moveTo>
                  <a:cubicBezTo>
                    <a:pt x="424" y="0"/>
                    <a:pt x="390" y="33"/>
                    <a:pt x="401" y="75"/>
                  </a:cubicBezTo>
                  <a:cubicBezTo>
                    <a:pt x="499" y="543"/>
                    <a:pt x="0" y="892"/>
                    <a:pt x="386" y="1411"/>
                  </a:cubicBezTo>
                  <a:cubicBezTo>
                    <a:pt x="543" y="1628"/>
                    <a:pt x="740" y="1697"/>
                    <a:pt x="925" y="1697"/>
                  </a:cubicBezTo>
                  <a:cubicBezTo>
                    <a:pt x="1245" y="1697"/>
                    <a:pt x="1532" y="1494"/>
                    <a:pt x="1532" y="1494"/>
                  </a:cubicBezTo>
                  <a:cubicBezTo>
                    <a:pt x="1532" y="1494"/>
                    <a:pt x="2365" y="1067"/>
                    <a:pt x="1886" y="512"/>
                  </a:cubicBezTo>
                  <a:cubicBezTo>
                    <a:pt x="1461" y="14"/>
                    <a:pt x="946" y="275"/>
                    <a:pt x="510" y="14"/>
                  </a:cubicBezTo>
                  <a:cubicBezTo>
                    <a:pt x="495" y="4"/>
                    <a:pt x="480" y="0"/>
                    <a:pt x="465"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7"/>
            <p:cNvSpPr/>
            <p:nvPr/>
          </p:nvSpPr>
          <p:spPr>
            <a:xfrm>
              <a:off x="1781391" y="2404653"/>
              <a:ext cx="68096" cy="52253"/>
            </a:xfrm>
            <a:custGeom>
              <a:rect b="b" l="l" r="r" t="t"/>
              <a:pathLst>
                <a:path extrusionOk="0" h="1692" w="2205">
                  <a:moveTo>
                    <a:pt x="1128" y="0"/>
                  </a:moveTo>
                  <a:cubicBezTo>
                    <a:pt x="1056" y="0"/>
                    <a:pt x="979" y="13"/>
                    <a:pt x="895" y="42"/>
                  </a:cubicBezTo>
                  <a:cubicBezTo>
                    <a:pt x="272" y="253"/>
                    <a:pt x="426" y="788"/>
                    <a:pt x="46" y="1090"/>
                  </a:cubicBezTo>
                  <a:cubicBezTo>
                    <a:pt x="1" y="1127"/>
                    <a:pt x="26" y="1199"/>
                    <a:pt x="87" y="1209"/>
                  </a:cubicBezTo>
                  <a:cubicBezTo>
                    <a:pt x="536" y="1262"/>
                    <a:pt x="781" y="1691"/>
                    <a:pt x="1259" y="1691"/>
                  </a:cubicBezTo>
                  <a:cubicBezTo>
                    <a:pt x="1329" y="1691"/>
                    <a:pt x="1404" y="1682"/>
                    <a:pt x="1486" y="1661"/>
                  </a:cubicBezTo>
                  <a:cubicBezTo>
                    <a:pt x="2205" y="1471"/>
                    <a:pt x="1840" y="675"/>
                    <a:pt x="1840" y="675"/>
                  </a:cubicBezTo>
                  <a:cubicBezTo>
                    <a:pt x="1840" y="675"/>
                    <a:pt x="1645" y="0"/>
                    <a:pt x="1128"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7"/>
            <p:cNvSpPr/>
            <p:nvPr/>
          </p:nvSpPr>
          <p:spPr>
            <a:xfrm>
              <a:off x="1827035" y="2440507"/>
              <a:ext cx="59603" cy="54971"/>
            </a:xfrm>
            <a:custGeom>
              <a:rect b="b" l="l" r="r" t="t"/>
              <a:pathLst>
                <a:path extrusionOk="0" h="1780" w="1930">
                  <a:moveTo>
                    <a:pt x="1054" y="0"/>
                  </a:moveTo>
                  <a:cubicBezTo>
                    <a:pt x="968" y="0"/>
                    <a:pt x="912" y="7"/>
                    <a:pt x="912" y="7"/>
                  </a:cubicBezTo>
                  <a:cubicBezTo>
                    <a:pt x="912" y="7"/>
                    <a:pt x="910" y="7"/>
                    <a:pt x="907" y="7"/>
                  </a:cubicBezTo>
                  <a:cubicBezTo>
                    <a:pt x="834" y="7"/>
                    <a:pt x="1" y="22"/>
                    <a:pt x="89" y="690"/>
                  </a:cubicBezTo>
                  <a:cubicBezTo>
                    <a:pt x="172" y="1312"/>
                    <a:pt x="809" y="1317"/>
                    <a:pt x="1071" y="1743"/>
                  </a:cubicBezTo>
                  <a:cubicBezTo>
                    <a:pt x="1086" y="1768"/>
                    <a:pt x="1111" y="1780"/>
                    <a:pt x="1136" y="1780"/>
                  </a:cubicBezTo>
                  <a:cubicBezTo>
                    <a:pt x="1163" y="1780"/>
                    <a:pt x="1189" y="1766"/>
                    <a:pt x="1199" y="1739"/>
                  </a:cubicBezTo>
                  <a:cubicBezTo>
                    <a:pt x="1348" y="1292"/>
                    <a:pt x="1929" y="1219"/>
                    <a:pt x="1898" y="598"/>
                  </a:cubicBezTo>
                  <a:cubicBezTo>
                    <a:pt x="1871" y="65"/>
                    <a:pt x="1321" y="0"/>
                    <a:pt x="1054"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7"/>
            <p:cNvSpPr/>
            <p:nvPr/>
          </p:nvSpPr>
          <p:spPr>
            <a:xfrm>
              <a:off x="1814373" y="2381460"/>
              <a:ext cx="83846" cy="73408"/>
            </a:xfrm>
            <a:custGeom>
              <a:rect b="b" l="l" r="r" t="t"/>
              <a:pathLst>
                <a:path extrusionOk="0" h="2377" w="2715">
                  <a:moveTo>
                    <a:pt x="1355" y="0"/>
                  </a:moveTo>
                  <a:cubicBezTo>
                    <a:pt x="1165" y="0"/>
                    <a:pt x="972" y="45"/>
                    <a:pt x="793" y="141"/>
                  </a:cubicBezTo>
                  <a:cubicBezTo>
                    <a:pt x="217" y="454"/>
                    <a:pt x="1" y="1174"/>
                    <a:pt x="314" y="1755"/>
                  </a:cubicBezTo>
                  <a:cubicBezTo>
                    <a:pt x="526" y="2151"/>
                    <a:pt x="934" y="2376"/>
                    <a:pt x="1357" y="2376"/>
                  </a:cubicBezTo>
                  <a:cubicBezTo>
                    <a:pt x="1548" y="2376"/>
                    <a:pt x="1743" y="2330"/>
                    <a:pt x="1924" y="2232"/>
                  </a:cubicBezTo>
                  <a:cubicBezTo>
                    <a:pt x="2498" y="1924"/>
                    <a:pt x="2714" y="1205"/>
                    <a:pt x="2406" y="624"/>
                  </a:cubicBezTo>
                  <a:cubicBezTo>
                    <a:pt x="2189" y="226"/>
                    <a:pt x="1779" y="0"/>
                    <a:pt x="1355" y="0"/>
                  </a:cubicBezTo>
                  <a:close/>
                </a:path>
              </a:pathLst>
            </a:custGeom>
            <a:solidFill>
              <a:srgbClr val="B47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7"/>
            <p:cNvSpPr/>
            <p:nvPr/>
          </p:nvSpPr>
          <p:spPr>
            <a:xfrm>
              <a:off x="2412064" y="2396315"/>
              <a:ext cx="52716" cy="43946"/>
            </a:xfrm>
            <a:custGeom>
              <a:rect b="b" l="l" r="r" t="t"/>
              <a:pathLst>
                <a:path extrusionOk="0" h="1423" w="1707">
                  <a:moveTo>
                    <a:pt x="724" y="1"/>
                  </a:moveTo>
                  <a:cubicBezTo>
                    <a:pt x="670" y="1"/>
                    <a:pt x="612" y="8"/>
                    <a:pt x="550" y="25"/>
                  </a:cubicBezTo>
                  <a:cubicBezTo>
                    <a:pt x="0" y="164"/>
                    <a:pt x="339" y="873"/>
                    <a:pt x="339" y="873"/>
                  </a:cubicBezTo>
                  <a:cubicBezTo>
                    <a:pt x="339" y="873"/>
                    <a:pt x="520" y="1422"/>
                    <a:pt x="928" y="1422"/>
                  </a:cubicBezTo>
                  <a:cubicBezTo>
                    <a:pt x="981" y="1422"/>
                    <a:pt x="1039" y="1413"/>
                    <a:pt x="1100" y="1391"/>
                  </a:cubicBezTo>
                  <a:cubicBezTo>
                    <a:pt x="1573" y="1222"/>
                    <a:pt x="1409" y="739"/>
                    <a:pt x="1675" y="466"/>
                  </a:cubicBezTo>
                  <a:cubicBezTo>
                    <a:pt x="1706" y="435"/>
                    <a:pt x="1686" y="374"/>
                    <a:pt x="1634" y="369"/>
                  </a:cubicBezTo>
                  <a:cubicBezTo>
                    <a:pt x="1294" y="333"/>
                    <a:pt x="1090" y="1"/>
                    <a:pt x="724"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7"/>
            <p:cNvSpPr/>
            <p:nvPr/>
          </p:nvSpPr>
          <p:spPr>
            <a:xfrm>
              <a:off x="2398074" y="2434083"/>
              <a:ext cx="53056" cy="43791"/>
            </a:xfrm>
            <a:custGeom>
              <a:rect b="b" l="l" r="r" t="t"/>
              <a:pathLst>
                <a:path extrusionOk="0" h="1418" w="1718">
                  <a:moveTo>
                    <a:pt x="1013" y="0"/>
                  </a:moveTo>
                  <a:cubicBezTo>
                    <a:pt x="744" y="0"/>
                    <a:pt x="515" y="272"/>
                    <a:pt x="515" y="272"/>
                  </a:cubicBezTo>
                  <a:cubicBezTo>
                    <a:pt x="515" y="272"/>
                    <a:pt x="1" y="718"/>
                    <a:pt x="422" y="1161"/>
                  </a:cubicBezTo>
                  <a:cubicBezTo>
                    <a:pt x="590" y="1337"/>
                    <a:pt x="752" y="1372"/>
                    <a:pt x="913" y="1372"/>
                  </a:cubicBezTo>
                  <a:cubicBezTo>
                    <a:pt x="1020" y="1372"/>
                    <a:pt x="1126" y="1357"/>
                    <a:pt x="1233" y="1357"/>
                  </a:cubicBezTo>
                  <a:cubicBezTo>
                    <a:pt x="1327" y="1357"/>
                    <a:pt x="1421" y="1369"/>
                    <a:pt x="1516" y="1413"/>
                  </a:cubicBezTo>
                  <a:cubicBezTo>
                    <a:pt x="1525" y="1416"/>
                    <a:pt x="1533" y="1418"/>
                    <a:pt x="1541" y="1418"/>
                  </a:cubicBezTo>
                  <a:cubicBezTo>
                    <a:pt x="1576" y="1418"/>
                    <a:pt x="1601" y="1383"/>
                    <a:pt x="1584" y="1346"/>
                  </a:cubicBezTo>
                  <a:cubicBezTo>
                    <a:pt x="1430" y="955"/>
                    <a:pt x="1717" y="616"/>
                    <a:pt x="1368" y="194"/>
                  </a:cubicBezTo>
                  <a:cubicBezTo>
                    <a:pt x="1252" y="50"/>
                    <a:pt x="1129" y="0"/>
                    <a:pt x="101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7"/>
            <p:cNvSpPr/>
            <p:nvPr/>
          </p:nvSpPr>
          <p:spPr>
            <a:xfrm>
              <a:off x="2378433" y="2368614"/>
              <a:ext cx="46169" cy="46262"/>
            </a:xfrm>
            <a:custGeom>
              <a:rect b="b" l="l" r="r" t="t"/>
              <a:pathLst>
                <a:path extrusionOk="0" h="1498" w="1495">
                  <a:moveTo>
                    <a:pt x="681" y="0"/>
                  </a:moveTo>
                  <a:cubicBezTo>
                    <a:pt x="662" y="0"/>
                    <a:pt x="644" y="11"/>
                    <a:pt x="637" y="32"/>
                  </a:cubicBezTo>
                  <a:cubicBezTo>
                    <a:pt x="494" y="392"/>
                    <a:pt x="0" y="397"/>
                    <a:pt x="25" y="922"/>
                  </a:cubicBezTo>
                  <a:cubicBezTo>
                    <a:pt x="49" y="1475"/>
                    <a:pt x="674" y="1493"/>
                    <a:pt x="752" y="1493"/>
                  </a:cubicBezTo>
                  <a:cubicBezTo>
                    <a:pt x="757" y="1493"/>
                    <a:pt x="760" y="1493"/>
                    <a:pt x="760" y="1493"/>
                  </a:cubicBezTo>
                  <a:cubicBezTo>
                    <a:pt x="760" y="1493"/>
                    <a:pt x="798" y="1497"/>
                    <a:pt x="857" y="1497"/>
                  </a:cubicBezTo>
                  <a:cubicBezTo>
                    <a:pt x="1058" y="1497"/>
                    <a:pt x="1495" y="1445"/>
                    <a:pt x="1438" y="988"/>
                  </a:cubicBezTo>
                  <a:cubicBezTo>
                    <a:pt x="1372" y="464"/>
                    <a:pt x="914" y="413"/>
                    <a:pt x="734" y="37"/>
                  </a:cubicBezTo>
                  <a:cubicBezTo>
                    <a:pt x="724" y="13"/>
                    <a:pt x="702" y="0"/>
                    <a:pt x="681"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7"/>
            <p:cNvSpPr/>
            <p:nvPr/>
          </p:nvSpPr>
          <p:spPr>
            <a:xfrm>
              <a:off x="2344463" y="2401503"/>
              <a:ext cx="51759" cy="43606"/>
            </a:xfrm>
            <a:custGeom>
              <a:rect b="b" l="l" r="r" t="t"/>
              <a:pathLst>
                <a:path extrusionOk="0" h="1412" w="1676">
                  <a:moveTo>
                    <a:pt x="911" y="1"/>
                  </a:moveTo>
                  <a:cubicBezTo>
                    <a:pt x="545" y="1"/>
                    <a:pt x="400" y="324"/>
                    <a:pt x="62" y="355"/>
                  </a:cubicBezTo>
                  <a:cubicBezTo>
                    <a:pt x="15" y="355"/>
                    <a:pt x="0" y="417"/>
                    <a:pt x="36" y="447"/>
                  </a:cubicBezTo>
                  <a:cubicBezTo>
                    <a:pt x="354" y="725"/>
                    <a:pt x="268" y="1203"/>
                    <a:pt x="771" y="1377"/>
                  </a:cubicBezTo>
                  <a:cubicBezTo>
                    <a:pt x="840" y="1401"/>
                    <a:pt x="903" y="1412"/>
                    <a:pt x="960" y="1412"/>
                  </a:cubicBezTo>
                  <a:cubicBezTo>
                    <a:pt x="1362" y="1412"/>
                    <a:pt x="1449" y="874"/>
                    <a:pt x="1449" y="874"/>
                  </a:cubicBezTo>
                  <a:cubicBezTo>
                    <a:pt x="1449" y="874"/>
                    <a:pt x="1675" y="175"/>
                    <a:pt x="1100" y="27"/>
                  </a:cubicBezTo>
                  <a:cubicBezTo>
                    <a:pt x="1031" y="9"/>
                    <a:pt x="968" y="1"/>
                    <a:pt x="911"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7"/>
            <p:cNvSpPr/>
            <p:nvPr/>
          </p:nvSpPr>
          <p:spPr>
            <a:xfrm>
              <a:off x="2360491" y="2441310"/>
              <a:ext cx="54600" cy="45181"/>
            </a:xfrm>
            <a:custGeom>
              <a:rect b="b" l="l" r="r" t="t"/>
              <a:pathLst>
                <a:path extrusionOk="0" h="1463" w="1768">
                  <a:moveTo>
                    <a:pt x="608" y="0"/>
                  </a:moveTo>
                  <a:cubicBezTo>
                    <a:pt x="463" y="0"/>
                    <a:pt x="317" y="60"/>
                    <a:pt x="221" y="254"/>
                  </a:cubicBezTo>
                  <a:cubicBezTo>
                    <a:pt x="0" y="711"/>
                    <a:pt x="427" y="998"/>
                    <a:pt x="411" y="1399"/>
                  </a:cubicBezTo>
                  <a:cubicBezTo>
                    <a:pt x="407" y="1433"/>
                    <a:pt x="438" y="1462"/>
                    <a:pt x="468" y="1462"/>
                  </a:cubicBezTo>
                  <a:cubicBezTo>
                    <a:pt x="479" y="1462"/>
                    <a:pt x="490" y="1459"/>
                    <a:pt x="499" y="1451"/>
                  </a:cubicBezTo>
                  <a:cubicBezTo>
                    <a:pt x="802" y="1219"/>
                    <a:pt x="1218" y="1430"/>
                    <a:pt x="1480" y="998"/>
                  </a:cubicBezTo>
                  <a:cubicBezTo>
                    <a:pt x="1768" y="510"/>
                    <a:pt x="1080" y="161"/>
                    <a:pt x="1080" y="161"/>
                  </a:cubicBezTo>
                  <a:cubicBezTo>
                    <a:pt x="1080" y="161"/>
                    <a:pt x="846" y="0"/>
                    <a:pt x="608"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7"/>
            <p:cNvSpPr/>
            <p:nvPr/>
          </p:nvSpPr>
          <p:spPr>
            <a:xfrm>
              <a:off x="2373677" y="2402182"/>
              <a:ext cx="62074" cy="59140"/>
            </a:xfrm>
            <a:custGeom>
              <a:rect b="b" l="l" r="r" t="t"/>
              <a:pathLst>
                <a:path extrusionOk="0" h="1915" w="2010">
                  <a:moveTo>
                    <a:pt x="999" y="0"/>
                  </a:moveTo>
                  <a:cubicBezTo>
                    <a:pt x="510" y="0"/>
                    <a:pt x="99" y="370"/>
                    <a:pt x="51" y="868"/>
                  </a:cubicBezTo>
                  <a:cubicBezTo>
                    <a:pt x="0" y="1392"/>
                    <a:pt x="390" y="1860"/>
                    <a:pt x="914" y="1910"/>
                  </a:cubicBezTo>
                  <a:cubicBezTo>
                    <a:pt x="943" y="1913"/>
                    <a:pt x="972" y="1914"/>
                    <a:pt x="1001" y="1914"/>
                  </a:cubicBezTo>
                  <a:cubicBezTo>
                    <a:pt x="1494" y="1914"/>
                    <a:pt x="1914" y="1542"/>
                    <a:pt x="1957" y="1047"/>
                  </a:cubicBezTo>
                  <a:cubicBezTo>
                    <a:pt x="2009" y="518"/>
                    <a:pt x="1623" y="50"/>
                    <a:pt x="1094" y="5"/>
                  </a:cubicBezTo>
                  <a:cubicBezTo>
                    <a:pt x="1062" y="2"/>
                    <a:pt x="1030" y="0"/>
                    <a:pt x="999"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7"/>
            <p:cNvSpPr/>
            <p:nvPr/>
          </p:nvSpPr>
          <p:spPr>
            <a:xfrm>
              <a:off x="1910262" y="792550"/>
              <a:ext cx="458327" cy="413208"/>
            </a:xfrm>
            <a:custGeom>
              <a:rect b="b" l="l" r="r" t="t"/>
              <a:pathLst>
                <a:path extrusionOk="0" h="13380" w="14841">
                  <a:moveTo>
                    <a:pt x="8423" y="1"/>
                  </a:moveTo>
                  <a:cubicBezTo>
                    <a:pt x="8124" y="1"/>
                    <a:pt x="7782" y="78"/>
                    <a:pt x="7400" y="280"/>
                  </a:cubicBezTo>
                  <a:cubicBezTo>
                    <a:pt x="7400" y="280"/>
                    <a:pt x="6934" y="77"/>
                    <a:pt x="6342" y="77"/>
                  </a:cubicBezTo>
                  <a:cubicBezTo>
                    <a:pt x="5813" y="77"/>
                    <a:pt x="5185" y="240"/>
                    <a:pt x="4702" y="856"/>
                  </a:cubicBezTo>
                  <a:cubicBezTo>
                    <a:pt x="4702" y="856"/>
                    <a:pt x="4688" y="856"/>
                    <a:pt x="4664" y="856"/>
                  </a:cubicBezTo>
                  <a:cubicBezTo>
                    <a:pt x="4390" y="856"/>
                    <a:pt x="2705" y="917"/>
                    <a:pt x="2550" y="2424"/>
                  </a:cubicBezTo>
                  <a:cubicBezTo>
                    <a:pt x="2550" y="2424"/>
                    <a:pt x="848" y="2752"/>
                    <a:pt x="1352" y="4298"/>
                  </a:cubicBezTo>
                  <a:cubicBezTo>
                    <a:pt x="1352" y="4298"/>
                    <a:pt x="0" y="5142"/>
                    <a:pt x="848" y="6827"/>
                  </a:cubicBezTo>
                  <a:cubicBezTo>
                    <a:pt x="848" y="6827"/>
                    <a:pt x="21" y="8359"/>
                    <a:pt x="1234" y="9053"/>
                  </a:cubicBezTo>
                  <a:cubicBezTo>
                    <a:pt x="1234" y="9053"/>
                    <a:pt x="1120" y="11000"/>
                    <a:pt x="2611" y="11298"/>
                  </a:cubicBezTo>
                  <a:cubicBezTo>
                    <a:pt x="3808" y="12578"/>
                    <a:pt x="5509" y="13379"/>
                    <a:pt x="7400" y="13379"/>
                  </a:cubicBezTo>
                  <a:cubicBezTo>
                    <a:pt x="9203" y="13379"/>
                    <a:pt x="10844" y="12644"/>
                    <a:pt x="12030" y="11458"/>
                  </a:cubicBezTo>
                  <a:cubicBezTo>
                    <a:pt x="12030" y="11458"/>
                    <a:pt x="13439" y="11000"/>
                    <a:pt x="13434" y="9376"/>
                  </a:cubicBezTo>
                  <a:cubicBezTo>
                    <a:pt x="13434" y="9376"/>
                    <a:pt x="14558" y="8590"/>
                    <a:pt x="13947" y="6827"/>
                  </a:cubicBezTo>
                  <a:cubicBezTo>
                    <a:pt x="13947" y="6827"/>
                    <a:pt x="14841" y="5353"/>
                    <a:pt x="13382" y="4160"/>
                  </a:cubicBezTo>
                  <a:cubicBezTo>
                    <a:pt x="13382" y="4160"/>
                    <a:pt x="13612" y="2448"/>
                    <a:pt x="11938" y="2109"/>
                  </a:cubicBezTo>
                  <a:cubicBezTo>
                    <a:pt x="11938" y="2109"/>
                    <a:pt x="11733" y="735"/>
                    <a:pt x="10298" y="735"/>
                  </a:cubicBezTo>
                  <a:cubicBezTo>
                    <a:pt x="10171" y="735"/>
                    <a:pt x="10034" y="745"/>
                    <a:pt x="9888" y="769"/>
                  </a:cubicBezTo>
                  <a:cubicBezTo>
                    <a:pt x="9888" y="769"/>
                    <a:pt x="9368" y="1"/>
                    <a:pt x="842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7"/>
            <p:cNvSpPr/>
            <p:nvPr/>
          </p:nvSpPr>
          <p:spPr>
            <a:xfrm>
              <a:off x="1908131" y="937510"/>
              <a:ext cx="451039" cy="552642"/>
            </a:xfrm>
            <a:custGeom>
              <a:rect b="b" l="l" r="r" t="t"/>
              <a:pathLst>
                <a:path extrusionOk="0" h="17895" w="14605">
                  <a:moveTo>
                    <a:pt x="7310" y="0"/>
                  </a:moveTo>
                  <a:cubicBezTo>
                    <a:pt x="5007" y="0"/>
                    <a:pt x="3266" y="0"/>
                    <a:pt x="2572" y="2077"/>
                  </a:cubicBezTo>
                  <a:cubicBezTo>
                    <a:pt x="2572" y="2077"/>
                    <a:pt x="2253" y="3752"/>
                    <a:pt x="2073" y="4846"/>
                  </a:cubicBezTo>
                  <a:cubicBezTo>
                    <a:pt x="2073" y="4846"/>
                    <a:pt x="1798" y="4609"/>
                    <a:pt x="1468" y="4609"/>
                  </a:cubicBezTo>
                  <a:cubicBezTo>
                    <a:pt x="1119" y="4609"/>
                    <a:pt x="709" y="4874"/>
                    <a:pt x="501" y="5962"/>
                  </a:cubicBezTo>
                  <a:cubicBezTo>
                    <a:pt x="74" y="8213"/>
                    <a:pt x="1755" y="8325"/>
                    <a:pt x="1755" y="8325"/>
                  </a:cubicBezTo>
                  <a:cubicBezTo>
                    <a:pt x="1755" y="8325"/>
                    <a:pt x="1616" y="9266"/>
                    <a:pt x="2038" y="10068"/>
                  </a:cubicBezTo>
                  <a:cubicBezTo>
                    <a:pt x="2562" y="11064"/>
                    <a:pt x="3990" y="11769"/>
                    <a:pt x="3990" y="11769"/>
                  </a:cubicBezTo>
                  <a:cubicBezTo>
                    <a:pt x="3990" y="11769"/>
                    <a:pt x="4211" y="14349"/>
                    <a:pt x="2346" y="15310"/>
                  </a:cubicBezTo>
                  <a:cubicBezTo>
                    <a:pt x="1898" y="15535"/>
                    <a:pt x="1333" y="15638"/>
                    <a:pt x="655" y="15638"/>
                  </a:cubicBezTo>
                  <a:cubicBezTo>
                    <a:pt x="655" y="15638"/>
                    <a:pt x="0" y="17887"/>
                    <a:pt x="7302" y="17895"/>
                  </a:cubicBezTo>
                  <a:lnTo>
                    <a:pt x="7302" y="17895"/>
                  </a:lnTo>
                  <a:cubicBezTo>
                    <a:pt x="14604" y="17887"/>
                    <a:pt x="13949" y="15638"/>
                    <a:pt x="13949" y="15638"/>
                  </a:cubicBezTo>
                  <a:cubicBezTo>
                    <a:pt x="13276" y="15638"/>
                    <a:pt x="12706" y="15535"/>
                    <a:pt x="12258" y="15310"/>
                  </a:cubicBezTo>
                  <a:cubicBezTo>
                    <a:pt x="10393" y="14349"/>
                    <a:pt x="10614" y="11769"/>
                    <a:pt x="10614" y="11769"/>
                  </a:cubicBezTo>
                  <a:cubicBezTo>
                    <a:pt x="10614" y="11769"/>
                    <a:pt x="12047" y="11064"/>
                    <a:pt x="12567" y="10068"/>
                  </a:cubicBezTo>
                  <a:cubicBezTo>
                    <a:pt x="12988" y="9266"/>
                    <a:pt x="12855" y="8325"/>
                    <a:pt x="12855" y="8325"/>
                  </a:cubicBezTo>
                  <a:cubicBezTo>
                    <a:pt x="12855" y="8325"/>
                    <a:pt x="14535" y="8213"/>
                    <a:pt x="14103" y="5962"/>
                  </a:cubicBezTo>
                  <a:cubicBezTo>
                    <a:pt x="13897" y="4874"/>
                    <a:pt x="13488" y="4609"/>
                    <a:pt x="13138" y="4609"/>
                  </a:cubicBezTo>
                  <a:cubicBezTo>
                    <a:pt x="12808" y="4609"/>
                    <a:pt x="12531" y="4846"/>
                    <a:pt x="12531" y="4846"/>
                  </a:cubicBezTo>
                  <a:cubicBezTo>
                    <a:pt x="12356" y="3752"/>
                    <a:pt x="12033" y="2077"/>
                    <a:pt x="12033" y="2077"/>
                  </a:cubicBezTo>
                  <a:cubicBezTo>
                    <a:pt x="11338" y="0"/>
                    <a:pt x="9607" y="0"/>
                    <a:pt x="7310" y="0"/>
                  </a:cubicBezTo>
                  <a:close/>
                  <a:moveTo>
                    <a:pt x="7302" y="17895"/>
                  </a:moveTo>
                  <a:cubicBezTo>
                    <a:pt x="7289" y="17895"/>
                    <a:pt x="7276" y="17895"/>
                    <a:pt x="7263" y="17895"/>
                  </a:cubicBezTo>
                  <a:lnTo>
                    <a:pt x="7341" y="17895"/>
                  </a:lnTo>
                  <a:cubicBezTo>
                    <a:pt x="7328" y="17895"/>
                    <a:pt x="7315" y="17895"/>
                    <a:pt x="7302" y="17895"/>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7"/>
            <p:cNvSpPr/>
            <p:nvPr/>
          </p:nvSpPr>
          <p:spPr>
            <a:xfrm>
              <a:off x="2298109" y="1093866"/>
              <a:ext cx="37491" cy="45891"/>
            </a:xfrm>
            <a:custGeom>
              <a:rect b="b" l="l" r="r" t="t"/>
              <a:pathLst>
                <a:path extrusionOk="0" h="1486" w="1214">
                  <a:moveTo>
                    <a:pt x="372" y="1"/>
                  </a:moveTo>
                  <a:cubicBezTo>
                    <a:pt x="134" y="1"/>
                    <a:pt x="48" y="224"/>
                    <a:pt x="36" y="231"/>
                  </a:cubicBezTo>
                  <a:cubicBezTo>
                    <a:pt x="31" y="236"/>
                    <a:pt x="0" y="287"/>
                    <a:pt x="21" y="313"/>
                  </a:cubicBezTo>
                  <a:cubicBezTo>
                    <a:pt x="31" y="333"/>
                    <a:pt x="51" y="344"/>
                    <a:pt x="72" y="344"/>
                  </a:cubicBezTo>
                  <a:cubicBezTo>
                    <a:pt x="83" y="344"/>
                    <a:pt x="94" y="341"/>
                    <a:pt x="104" y="333"/>
                  </a:cubicBezTo>
                  <a:cubicBezTo>
                    <a:pt x="118" y="319"/>
                    <a:pt x="169" y="115"/>
                    <a:pt x="363" y="115"/>
                  </a:cubicBezTo>
                  <a:cubicBezTo>
                    <a:pt x="436" y="115"/>
                    <a:pt x="529" y="144"/>
                    <a:pt x="648" y="221"/>
                  </a:cubicBezTo>
                  <a:cubicBezTo>
                    <a:pt x="1084" y="503"/>
                    <a:pt x="1053" y="1407"/>
                    <a:pt x="1053" y="1417"/>
                  </a:cubicBezTo>
                  <a:cubicBezTo>
                    <a:pt x="1049" y="1448"/>
                    <a:pt x="1070" y="1479"/>
                    <a:pt x="1105" y="1485"/>
                  </a:cubicBezTo>
                  <a:lnTo>
                    <a:pt x="1110" y="1485"/>
                  </a:lnTo>
                  <a:cubicBezTo>
                    <a:pt x="1141" y="1485"/>
                    <a:pt x="1167" y="1464"/>
                    <a:pt x="1172" y="1433"/>
                  </a:cubicBezTo>
                  <a:cubicBezTo>
                    <a:pt x="1177" y="1393"/>
                    <a:pt x="1214" y="447"/>
                    <a:pt x="714" y="122"/>
                  </a:cubicBezTo>
                  <a:cubicBezTo>
                    <a:pt x="575" y="33"/>
                    <a:pt x="463" y="1"/>
                    <a:pt x="37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7"/>
            <p:cNvSpPr/>
            <p:nvPr/>
          </p:nvSpPr>
          <p:spPr>
            <a:xfrm>
              <a:off x="1930706" y="1098961"/>
              <a:ext cx="37368" cy="45861"/>
            </a:xfrm>
            <a:custGeom>
              <a:rect b="b" l="l" r="r" t="t"/>
              <a:pathLst>
                <a:path extrusionOk="0" h="1485" w="1210">
                  <a:moveTo>
                    <a:pt x="841" y="0"/>
                  </a:moveTo>
                  <a:cubicBezTo>
                    <a:pt x="750" y="0"/>
                    <a:pt x="638" y="33"/>
                    <a:pt x="500" y="122"/>
                  </a:cubicBezTo>
                  <a:cubicBezTo>
                    <a:pt x="1" y="446"/>
                    <a:pt x="38" y="1392"/>
                    <a:pt x="42" y="1432"/>
                  </a:cubicBezTo>
                  <a:cubicBezTo>
                    <a:pt x="47" y="1463"/>
                    <a:pt x="73" y="1484"/>
                    <a:pt x="99" y="1484"/>
                  </a:cubicBezTo>
                  <a:lnTo>
                    <a:pt x="109" y="1484"/>
                  </a:lnTo>
                  <a:cubicBezTo>
                    <a:pt x="140" y="1479"/>
                    <a:pt x="166" y="1453"/>
                    <a:pt x="161" y="1417"/>
                  </a:cubicBezTo>
                  <a:cubicBezTo>
                    <a:pt x="161" y="1406"/>
                    <a:pt x="130" y="507"/>
                    <a:pt x="567" y="220"/>
                  </a:cubicBezTo>
                  <a:cubicBezTo>
                    <a:pt x="683" y="145"/>
                    <a:pt x="775" y="117"/>
                    <a:pt x="847" y="117"/>
                  </a:cubicBezTo>
                  <a:cubicBezTo>
                    <a:pt x="1041" y="117"/>
                    <a:pt x="1093" y="318"/>
                    <a:pt x="1111" y="333"/>
                  </a:cubicBezTo>
                  <a:cubicBezTo>
                    <a:pt x="1120" y="340"/>
                    <a:pt x="1131" y="344"/>
                    <a:pt x="1142" y="344"/>
                  </a:cubicBezTo>
                  <a:cubicBezTo>
                    <a:pt x="1163" y="344"/>
                    <a:pt x="1184" y="332"/>
                    <a:pt x="1193" y="312"/>
                  </a:cubicBezTo>
                  <a:cubicBezTo>
                    <a:pt x="1209" y="287"/>
                    <a:pt x="1178" y="235"/>
                    <a:pt x="1172" y="230"/>
                  </a:cubicBezTo>
                  <a:cubicBezTo>
                    <a:pt x="1165" y="223"/>
                    <a:pt x="1077" y="0"/>
                    <a:pt x="841"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7"/>
            <p:cNvSpPr/>
            <p:nvPr/>
          </p:nvSpPr>
          <p:spPr>
            <a:xfrm>
              <a:off x="1951335" y="1126446"/>
              <a:ext cx="21494" cy="46046"/>
            </a:xfrm>
            <a:custGeom>
              <a:rect b="b" l="l" r="r" t="t"/>
              <a:pathLst>
                <a:path extrusionOk="0" h="1491" w="696">
                  <a:moveTo>
                    <a:pt x="525" y="1"/>
                  </a:moveTo>
                  <a:cubicBezTo>
                    <a:pt x="516" y="1"/>
                    <a:pt x="507" y="3"/>
                    <a:pt x="499" y="8"/>
                  </a:cubicBezTo>
                  <a:cubicBezTo>
                    <a:pt x="468" y="23"/>
                    <a:pt x="454" y="60"/>
                    <a:pt x="468" y="85"/>
                  </a:cubicBezTo>
                  <a:cubicBezTo>
                    <a:pt x="468" y="91"/>
                    <a:pt x="572" y="291"/>
                    <a:pt x="535" y="445"/>
                  </a:cubicBezTo>
                  <a:cubicBezTo>
                    <a:pt x="520" y="492"/>
                    <a:pt x="468" y="542"/>
                    <a:pt x="371" y="584"/>
                  </a:cubicBezTo>
                  <a:cubicBezTo>
                    <a:pt x="207" y="651"/>
                    <a:pt x="1" y="743"/>
                    <a:pt x="58" y="928"/>
                  </a:cubicBezTo>
                  <a:cubicBezTo>
                    <a:pt x="93" y="1052"/>
                    <a:pt x="196" y="1139"/>
                    <a:pt x="283" y="1216"/>
                  </a:cubicBezTo>
                  <a:cubicBezTo>
                    <a:pt x="340" y="1263"/>
                    <a:pt x="345" y="1318"/>
                    <a:pt x="345" y="1349"/>
                  </a:cubicBezTo>
                  <a:cubicBezTo>
                    <a:pt x="345" y="1360"/>
                    <a:pt x="335" y="1370"/>
                    <a:pt x="319" y="1386"/>
                  </a:cubicBezTo>
                  <a:cubicBezTo>
                    <a:pt x="295" y="1406"/>
                    <a:pt x="295" y="1441"/>
                    <a:pt x="314" y="1467"/>
                  </a:cubicBezTo>
                  <a:cubicBezTo>
                    <a:pt x="325" y="1483"/>
                    <a:pt x="340" y="1488"/>
                    <a:pt x="356" y="1488"/>
                  </a:cubicBezTo>
                  <a:cubicBezTo>
                    <a:pt x="360" y="1490"/>
                    <a:pt x="364" y="1490"/>
                    <a:pt x="368" y="1490"/>
                  </a:cubicBezTo>
                  <a:cubicBezTo>
                    <a:pt x="379" y="1490"/>
                    <a:pt x="390" y="1486"/>
                    <a:pt x="397" y="1478"/>
                  </a:cubicBezTo>
                  <a:cubicBezTo>
                    <a:pt x="443" y="1436"/>
                    <a:pt x="468" y="1396"/>
                    <a:pt x="468" y="1349"/>
                  </a:cubicBezTo>
                  <a:cubicBezTo>
                    <a:pt x="468" y="1263"/>
                    <a:pt x="454" y="1201"/>
                    <a:pt x="366" y="1123"/>
                  </a:cubicBezTo>
                  <a:cubicBezTo>
                    <a:pt x="283" y="1057"/>
                    <a:pt x="196" y="985"/>
                    <a:pt x="171" y="897"/>
                  </a:cubicBezTo>
                  <a:cubicBezTo>
                    <a:pt x="150" y="815"/>
                    <a:pt x="258" y="763"/>
                    <a:pt x="423" y="692"/>
                  </a:cubicBezTo>
                  <a:cubicBezTo>
                    <a:pt x="556" y="635"/>
                    <a:pt x="628" y="578"/>
                    <a:pt x="648" y="471"/>
                  </a:cubicBezTo>
                  <a:cubicBezTo>
                    <a:pt x="695" y="276"/>
                    <a:pt x="582" y="44"/>
                    <a:pt x="577" y="34"/>
                  </a:cubicBezTo>
                  <a:cubicBezTo>
                    <a:pt x="566" y="13"/>
                    <a:pt x="545" y="1"/>
                    <a:pt x="525"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7"/>
            <p:cNvSpPr/>
            <p:nvPr/>
          </p:nvSpPr>
          <p:spPr>
            <a:xfrm>
              <a:off x="2293353" y="1121382"/>
              <a:ext cx="21463" cy="46046"/>
            </a:xfrm>
            <a:custGeom>
              <a:rect b="b" l="l" r="r" t="t"/>
              <a:pathLst>
                <a:path extrusionOk="0" h="1491" w="695">
                  <a:moveTo>
                    <a:pt x="171" y="1"/>
                  </a:moveTo>
                  <a:cubicBezTo>
                    <a:pt x="149" y="1"/>
                    <a:pt x="129" y="12"/>
                    <a:pt x="118" y="33"/>
                  </a:cubicBezTo>
                  <a:cubicBezTo>
                    <a:pt x="114" y="44"/>
                    <a:pt x="0" y="275"/>
                    <a:pt x="47" y="471"/>
                  </a:cubicBezTo>
                  <a:cubicBezTo>
                    <a:pt x="73" y="578"/>
                    <a:pt x="139" y="630"/>
                    <a:pt x="278" y="691"/>
                  </a:cubicBezTo>
                  <a:cubicBezTo>
                    <a:pt x="443" y="763"/>
                    <a:pt x="550" y="815"/>
                    <a:pt x="524" y="896"/>
                  </a:cubicBezTo>
                  <a:cubicBezTo>
                    <a:pt x="498" y="984"/>
                    <a:pt x="412" y="1057"/>
                    <a:pt x="334" y="1123"/>
                  </a:cubicBezTo>
                  <a:cubicBezTo>
                    <a:pt x="247" y="1195"/>
                    <a:pt x="232" y="1261"/>
                    <a:pt x="232" y="1349"/>
                  </a:cubicBezTo>
                  <a:cubicBezTo>
                    <a:pt x="232" y="1396"/>
                    <a:pt x="252" y="1436"/>
                    <a:pt x="299" y="1477"/>
                  </a:cubicBezTo>
                  <a:cubicBezTo>
                    <a:pt x="309" y="1485"/>
                    <a:pt x="321" y="1490"/>
                    <a:pt x="332" y="1490"/>
                  </a:cubicBezTo>
                  <a:cubicBezTo>
                    <a:pt x="336" y="1490"/>
                    <a:pt x="340" y="1490"/>
                    <a:pt x="344" y="1488"/>
                  </a:cubicBezTo>
                  <a:cubicBezTo>
                    <a:pt x="360" y="1488"/>
                    <a:pt x="375" y="1482"/>
                    <a:pt x="386" y="1467"/>
                  </a:cubicBezTo>
                  <a:cubicBezTo>
                    <a:pt x="406" y="1441"/>
                    <a:pt x="401" y="1406"/>
                    <a:pt x="375" y="1385"/>
                  </a:cubicBezTo>
                  <a:cubicBezTo>
                    <a:pt x="360" y="1370"/>
                    <a:pt x="350" y="1354"/>
                    <a:pt x="350" y="1349"/>
                  </a:cubicBezTo>
                  <a:cubicBezTo>
                    <a:pt x="350" y="1318"/>
                    <a:pt x="360" y="1261"/>
                    <a:pt x="412" y="1216"/>
                  </a:cubicBezTo>
                  <a:cubicBezTo>
                    <a:pt x="504" y="1138"/>
                    <a:pt x="607" y="1050"/>
                    <a:pt x="643" y="927"/>
                  </a:cubicBezTo>
                  <a:cubicBezTo>
                    <a:pt x="694" y="742"/>
                    <a:pt x="488" y="650"/>
                    <a:pt x="324" y="578"/>
                  </a:cubicBezTo>
                  <a:cubicBezTo>
                    <a:pt x="232" y="542"/>
                    <a:pt x="175" y="490"/>
                    <a:pt x="165" y="445"/>
                  </a:cubicBezTo>
                  <a:cubicBezTo>
                    <a:pt x="128" y="291"/>
                    <a:pt x="227" y="90"/>
                    <a:pt x="227" y="85"/>
                  </a:cubicBezTo>
                  <a:cubicBezTo>
                    <a:pt x="242" y="54"/>
                    <a:pt x="232" y="18"/>
                    <a:pt x="201" y="8"/>
                  </a:cubicBezTo>
                  <a:cubicBezTo>
                    <a:pt x="191" y="3"/>
                    <a:pt x="181" y="1"/>
                    <a:pt x="17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7"/>
            <p:cNvSpPr/>
            <p:nvPr/>
          </p:nvSpPr>
          <p:spPr>
            <a:xfrm>
              <a:off x="2168003" y="1182806"/>
              <a:ext cx="12538" cy="32921"/>
            </a:xfrm>
            <a:custGeom>
              <a:rect b="b" l="l" r="r" t="t"/>
              <a:pathLst>
                <a:path extrusionOk="0" h="1066" w="406">
                  <a:moveTo>
                    <a:pt x="137" y="1"/>
                  </a:moveTo>
                  <a:cubicBezTo>
                    <a:pt x="124" y="1"/>
                    <a:pt x="110" y="4"/>
                    <a:pt x="98" y="12"/>
                  </a:cubicBezTo>
                  <a:cubicBezTo>
                    <a:pt x="67" y="38"/>
                    <a:pt x="62" y="79"/>
                    <a:pt x="86" y="110"/>
                  </a:cubicBezTo>
                  <a:cubicBezTo>
                    <a:pt x="210" y="275"/>
                    <a:pt x="262" y="434"/>
                    <a:pt x="241" y="588"/>
                  </a:cubicBezTo>
                  <a:cubicBezTo>
                    <a:pt x="210" y="809"/>
                    <a:pt x="36" y="942"/>
                    <a:pt x="36" y="942"/>
                  </a:cubicBezTo>
                  <a:cubicBezTo>
                    <a:pt x="5" y="968"/>
                    <a:pt x="0" y="1010"/>
                    <a:pt x="20" y="1041"/>
                  </a:cubicBezTo>
                  <a:cubicBezTo>
                    <a:pt x="36" y="1061"/>
                    <a:pt x="56" y="1066"/>
                    <a:pt x="77" y="1066"/>
                  </a:cubicBezTo>
                  <a:cubicBezTo>
                    <a:pt x="93" y="1066"/>
                    <a:pt x="107" y="1066"/>
                    <a:pt x="117" y="1056"/>
                  </a:cubicBezTo>
                  <a:cubicBezTo>
                    <a:pt x="128" y="1046"/>
                    <a:pt x="339" y="887"/>
                    <a:pt x="380" y="609"/>
                  </a:cubicBezTo>
                  <a:cubicBezTo>
                    <a:pt x="406" y="418"/>
                    <a:pt x="344" y="223"/>
                    <a:pt x="195" y="28"/>
                  </a:cubicBezTo>
                  <a:cubicBezTo>
                    <a:pt x="179" y="10"/>
                    <a:pt x="158"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7"/>
            <p:cNvSpPr/>
            <p:nvPr/>
          </p:nvSpPr>
          <p:spPr>
            <a:xfrm>
              <a:off x="2097345" y="1182806"/>
              <a:ext cx="12600" cy="32921"/>
            </a:xfrm>
            <a:custGeom>
              <a:rect b="b" l="l" r="r" t="t"/>
              <a:pathLst>
                <a:path extrusionOk="0" h="1066" w="408">
                  <a:moveTo>
                    <a:pt x="266" y="1"/>
                  </a:moveTo>
                  <a:cubicBezTo>
                    <a:pt x="246" y="1"/>
                    <a:pt x="224" y="10"/>
                    <a:pt x="211" y="28"/>
                  </a:cubicBezTo>
                  <a:cubicBezTo>
                    <a:pt x="62" y="223"/>
                    <a:pt x="0" y="418"/>
                    <a:pt x="26" y="609"/>
                  </a:cubicBezTo>
                  <a:cubicBezTo>
                    <a:pt x="62" y="887"/>
                    <a:pt x="278" y="1046"/>
                    <a:pt x="284" y="1056"/>
                  </a:cubicBezTo>
                  <a:cubicBezTo>
                    <a:pt x="299" y="1066"/>
                    <a:pt x="315" y="1066"/>
                    <a:pt x="325" y="1066"/>
                  </a:cubicBezTo>
                  <a:cubicBezTo>
                    <a:pt x="351" y="1066"/>
                    <a:pt x="370" y="1061"/>
                    <a:pt x="381" y="1041"/>
                  </a:cubicBezTo>
                  <a:cubicBezTo>
                    <a:pt x="407" y="1010"/>
                    <a:pt x="396" y="968"/>
                    <a:pt x="370" y="942"/>
                  </a:cubicBezTo>
                  <a:cubicBezTo>
                    <a:pt x="365" y="942"/>
                    <a:pt x="191" y="809"/>
                    <a:pt x="161" y="588"/>
                  </a:cubicBezTo>
                  <a:cubicBezTo>
                    <a:pt x="140" y="434"/>
                    <a:pt x="196" y="275"/>
                    <a:pt x="320" y="110"/>
                  </a:cubicBezTo>
                  <a:cubicBezTo>
                    <a:pt x="339" y="79"/>
                    <a:pt x="335" y="38"/>
                    <a:pt x="304" y="12"/>
                  </a:cubicBezTo>
                  <a:cubicBezTo>
                    <a:pt x="293" y="4"/>
                    <a:pt x="280" y="1"/>
                    <a:pt x="26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7"/>
            <p:cNvSpPr/>
            <p:nvPr/>
          </p:nvSpPr>
          <p:spPr>
            <a:xfrm>
              <a:off x="2117017" y="1203960"/>
              <a:ext cx="17047" cy="7659"/>
            </a:xfrm>
            <a:custGeom>
              <a:rect b="b" l="l" r="r" t="t"/>
              <a:pathLst>
                <a:path extrusionOk="0" h="248" w="552">
                  <a:moveTo>
                    <a:pt x="283" y="1"/>
                  </a:moveTo>
                  <a:cubicBezTo>
                    <a:pt x="134" y="1"/>
                    <a:pt x="32" y="129"/>
                    <a:pt x="27" y="134"/>
                  </a:cubicBezTo>
                  <a:cubicBezTo>
                    <a:pt x="1" y="160"/>
                    <a:pt x="6" y="207"/>
                    <a:pt x="32" y="233"/>
                  </a:cubicBezTo>
                  <a:cubicBezTo>
                    <a:pt x="45" y="241"/>
                    <a:pt x="62" y="246"/>
                    <a:pt x="79" y="246"/>
                  </a:cubicBezTo>
                  <a:cubicBezTo>
                    <a:pt x="99" y="246"/>
                    <a:pt x="118" y="239"/>
                    <a:pt x="129" y="221"/>
                  </a:cubicBezTo>
                  <a:cubicBezTo>
                    <a:pt x="129" y="221"/>
                    <a:pt x="202" y="140"/>
                    <a:pt x="283" y="140"/>
                  </a:cubicBezTo>
                  <a:cubicBezTo>
                    <a:pt x="330" y="140"/>
                    <a:pt x="376" y="165"/>
                    <a:pt x="423" y="221"/>
                  </a:cubicBezTo>
                  <a:cubicBezTo>
                    <a:pt x="438" y="237"/>
                    <a:pt x="454" y="247"/>
                    <a:pt x="473" y="247"/>
                  </a:cubicBezTo>
                  <a:cubicBezTo>
                    <a:pt x="489" y="247"/>
                    <a:pt x="504" y="242"/>
                    <a:pt x="520" y="233"/>
                  </a:cubicBezTo>
                  <a:cubicBezTo>
                    <a:pt x="551" y="207"/>
                    <a:pt x="551" y="160"/>
                    <a:pt x="530" y="134"/>
                  </a:cubicBezTo>
                  <a:cubicBezTo>
                    <a:pt x="454" y="48"/>
                    <a:pt x="371" y="1"/>
                    <a:pt x="28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7"/>
            <p:cNvSpPr/>
            <p:nvPr/>
          </p:nvSpPr>
          <p:spPr>
            <a:xfrm>
              <a:off x="2143853" y="1203960"/>
              <a:ext cx="17171" cy="7659"/>
            </a:xfrm>
            <a:custGeom>
              <a:rect b="b" l="l" r="r" t="t"/>
              <a:pathLst>
                <a:path extrusionOk="0" h="248" w="556">
                  <a:moveTo>
                    <a:pt x="273" y="1"/>
                  </a:moveTo>
                  <a:cubicBezTo>
                    <a:pt x="185" y="1"/>
                    <a:pt x="98" y="48"/>
                    <a:pt x="26" y="134"/>
                  </a:cubicBezTo>
                  <a:cubicBezTo>
                    <a:pt x="0" y="160"/>
                    <a:pt x="5" y="207"/>
                    <a:pt x="31" y="233"/>
                  </a:cubicBezTo>
                  <a:cubicBezTo>
                    <a:pt x="45" y="241"/>
                    <a:pt x="62" y="246"/>
                    <a:pt x="78" y="246"/>
                  </a:cubicBezTo>
                  <a:cubicBezTo>
                    <a:pt x="98" y="246"/>
                    <a:pt x="118" y="239"/>
                    <a:pt x="128" y="221"/>
                  </a:cubicBezTo>
                  <a:cubicBezTo>
                    <a:pt x="175" y="171"/>
                    <a:pt x="221" y="140"/>
                    <a:pt x="268" y="140"/>
                  </a:cubicBezTo>
                  <a:cubicBezTo>
                    <a:pt x="355" y="140"/>
                    <a:pt x="422" y="221"/>
                    <a:pt x="422" y="221"/>
                  </a:cubicBezTo>
                  <a:cubicBezTo>
                    <a:pt x="437" y="237"/>
                    <a:pt x="458" y="247"/>
                    <a:pt x="479" y="247"/>
                  </a:cubicBezTo>
                  <a:cubicBezTo>
                    <a:pt x="494" y="247"/>
                    <a:pt x="510" y="242"/>
                    <a:pt x="519" y="233"/>
                  </a:cubicBezTo>
                  <a:cubicBezTo>
                    <a:pt x="550" y="207"/>
                    <a:pt x="555" y="160"/>
                    <a:pt x="529" y="134"/>
                  </a:cubicBezTo>
                  <a:cubicBezTo>
                    <a:pt x="524" y="129"/>
                    <a:pt x="417" y="1"/>
                    <a:pt x="27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7"/>
            <p:cNvSpPr/>
            <p:nvPr/>
          </p:nvSpPr>
          <p:spPr>
            <a:xfrm>
              <a:off x="2004823" y="1116626"/>
              <a:ext cx="98114" cy="58059"/>
            </a:xfrm>
            <a:custGeom>
              <a:rect b="b" l="l" r="r" t="t"/>
              <a:pathLst>
                <a:path extrusionOk="0" h="1880" w="3177">
                  <a:moveTo>
                    <a:pt x="1594" y="1"/>
                  </a:moveTo>
                  <a:cubicBezTo>
                    <a:pt x="704" y="1"/>
                    <a:pt x="1" y="717"/>
                    <a:pt x="1" y="717"/>
                  </a:cubicBezTo>
                  <a:cubicBezTo>
                    <a:pt x="1" y="717"/>
                    <a:pt x="510" y="1879"/>
                    <a:pt x="1529" y="1879"/>
                  </a:cubicBezTo>
                  <a:cubicBezTo>
                    <a:pt x="1549" y="1879"/>
                    <a:pt x="1569" y="1879"/>
                    <a:pt x="1589" y="1878"/>
                  </a:cubicBezTo>
                  <a:cubicBezTo>
                    <a:pt x="2652" y="1837"/>
                    <a:pt x="3176" y="933"/>
                    <a:pt x="3176" y="933"/>
                  </a:cubicBezTo>
                  <a:cubicBezTo>
                    <a:pt x="2652" y="227"/>
                    <a:pt x="2093" y="1"/>
                    <a:pt x="15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7"/>
            <p:cNvSpPr/>
            <p:nvPr/>
          </p:nvSpPr>
          <p:spPr>
            <a:xfrm>
              <a:off x="2041356" y="1116657"/>
              <a:ext cx="62537" cy="62568"/>
            </a:xfrm>
            <a:custGeom>
              <a:rect b="b" l="l" r="r" t="t"/>
              <a:pathLst>
                <a:path extrusionOk="0" h="2026" w="2025">
                  <a:moveTo>
                    <a:pt x="1012" y="1"/>
                  </a:moveTo>
                  <a:cubicBezTo>
                    <a:pt x="452" y="1"/>
                    <a:pt x="0" y="454"/>
                    <a:pt x="0" y="1013"/>
                  </a:cubicBezTo>
                  <a:cubicBezTo>
                    <a:pt x="0" y="1573"/>
                    <a:pt x="452" y="2026"/>
                    <a:pt x="1012" y="2026"/>
                  </a:cubicBezTo>
                  <a:cubicBezTo>
                    <a:pt x="1573" y="2026"/>
                    <a:pt x="2024" y="1573"/>
                    <a:pt x="2024" y="1013"/>
                  </a:cubicBezTo>
                  <a:cubicBezTo>
                    <a:pt x="2024" y="454"/>
                    <a:pt x="1573" y="1"/>
                    <a:pt x="1012"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7"/>
            <p:cNvSpPr/>
            <p:nvPr/>
          </p:nvSpPr>
          <p:spPr>
            <a:xfrm>
              <a:off x="2177329" y="1116626"/>
              <a:ext cx="98114" cy="58059"/>
            </a:xfrm>
            <a:custGeom>
              <a:rect b="b" l="l" r="r" t="t"/>
              <a:pathLst>
                <a:path extrusionOk="0" h="1880" w="3177">
                  <a:moveTo>
                    <a:pt x="1583" y="1"/>
                  </a:moveTo>
                  <a:cubicBezTo>
                    <a:pt x="1084" y="1"/>
                    <a:pt x="526" y="227"/>
                    <a:pt x="0" y="933"/>
                  </a:cubicBezTo>
                  <a:cubicBezTo>
                    <a:pt x="0" y="933"/>
                    <a:pt x="524" y="1837"/>
                    <a:pt x="1589" y="1878"/>
                  </a:cubicBezTo>
                  <a:cubicBezTo>
                    <a:pt x="1609" y="1879"/>
                    <a:pt x="1629" y="1879"/>
                    <a:pt x="1649" y="1879"/>
                  </a:cubicBezTo>
                  <a:cubicBezTo>
                    <a:pt x="2667" y="1879"/>
                    <a:pt x="3176" y="717"/>
                    <a:pt x="3176" y="717"/>
                  </a:cubicBezTo>
                  <a:cubicBezTo>
                    <a:pt x="3176" y="717"/>
                    <a:pt x="2473" y="1"/>
                    <a:pt x="15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7"/>
            <p:cNvSpPr/>
            <p:nvPr/>
          </p:nvSpPr>
          <p:spPr>
            <a:xfrm>
              <a:off x="2177329" y="1116626"/>
              <a:ext cx="98114" cy="58059"/>
            </a:xfrm>
            <a:custGeom>
              <a:rect b="b" l="l" r="r" t="t"/>
              <a:pathLst>
                <a:path extrusionOk="0" h="1880" w="3177">
                  <a:moveTo>
                    <a:pt x="1583" y="1"/>
                  </a:moveTo>
                  <a:cubicBezTo>
                    <a:pt x="1084" y="1"/>
                    <a:pt x="526" y="227"/>
                    <a:pt x="0" y="933"/>
                  </a:cubicBezTo>
                  <a:cubicBezTo>
                    <a:pt x="0" y="933"/>
                    <a:pt x="524" y="1837"/>
                    <a:pt x="1589" y="1878"/>
                  </a:cubicBezTo>
                  <a:cubicBezTo>
                    <a:pt x="1609" y="1879"/>
                    <a:pt x="1629" y="1879"/>
                    <a:pt x="1649" y="1879"/>
                  </a:cubicBezTo>
                  <a:cubicBezTo>
                    <a:pt x="2667" y="1879"/>
                    <a:pt x="3176" y="717"/>
                    <a:pt x="3176" y="717"/>
                  </a:cubicBezTo>
                  <a:cubicBezTo>
                    <a:pt x="3176" y="717"/>
                    <a:pt x="2473" y="1"/>
                    <a:pt x="15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7"/>
            <p:cNvSpPr/>
            <p:nvPr/>
          </p:nvSpPr>
          <p:spPr>
            <a:xfrm>
              <a:off x="2214141" y="1114310"/>
              <a:ext cx="62722" cy="62722"/>
            </a:xfrm>
            <a:custGeom>
              <a:rect b="b" l="l" r="r" t="t"/>
              <a:pathLst>
                <a:path extrusionOk="0" h="2031" w="2031">
                  <a:moveTo>
                    <a:pt x="1014" y="0"/>
                  </a:moveTo>
                  <a:cubicBezTo>
                    <a:pt x="454" y="0"/>
                    <a:pt x="1" y="458"/>
                    <a:pt x="1" y="1018"/>
                  </a:cubicBezTo>
                  <a:cubicBezTo>
                    <a:pt x="1" y="1578"/>
                    <a:pt x="454" y="2030"/>
                    <a:pt x="1014" y="2030"/>
                  </a:cubicBezTo>
                  <a:cubicBezTo>
                    <a:pt x="1573" y="2030"/>
                    <a:pt x="2031" y="1578"/>
                    <a:pt x="2031" y="1018"/>
                  </a:cubicBezTo>
                  <a:cubicBezTo>
                    <a:pt x="2031" y="458"/>
                    <a:pt x="1573" y="0"/>
                    <a:pt x="101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7"/>
            <p:cNvSpPr/>
            <p:nvPr/>
          </p:nvSpPr>
          <p:spPr>
            <a:xfrm>
              <a:off x="2076253" y="1237683"/>
              <a:ext cx="124148" cy="49319"/>
            </a:xfrm>
            <a:custGeom>
              <a:rect b="b" l="l" r="r" t="t"/>
              <a:pathLst>
                <a:path extrusionOk="0" h="1597" w="4020">
                  <a:moveTo>
                    <a:pt x="1090" y="0"/>
                  </a:moveTo>
                  <a:cubicBezTo>
                    <a:pt x="813" y="0"/>
                    <a:pt x="457" y="43"/>
                    <a:pt x="0" y="158"/>
                  </a:cubicBezTo>
                  <a:cubicBezTo>
                    <a:pt x="0" y="158"/>
                    <a:pt x="602" y="1596"/>
                    <a:pt x="2009" y="1596"/>
                  </a:cubicBezTo>
                  <a:cubicBezTo>
                    <a:pt x="3418" y="1596"/>
                    <a:pt x="4019" y="158"/>
                    <a:pt x="4019" y="158"/>
                  </a:cubicBezTo>
                  <a:cubicBezTo>
                    <a:pt x="3563" y="43"/>
                    <a:pt x="3206" y="0"/>
                    <a:pt x="2930" y="0"/>
                  </a:cubicBezTo>
                  <a:cubicBezTo>
                    <a:pt x="2172" y="0"/>
                    <a:pt x="2009" y="317"/>
                    <a:pt x="2009" y="317"/>
                  </a:cubicBezTo>
                  <a:cubicBezTo>
                    <a:pt x="2009" y="317"/>
                    <a:pt x="1847" y="0"/>
                    <a:pt x="1090" y="0"/>
                  </a:cubicBezTo>
                  <a:close/>
                </a:path>
              </a:pathLst>
            </a:custGeom>
            <a:solidFill>
              <a:srgbClr val="A51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7"/>
            <p:cNvSpPr/>
            <p:nvPr/>
          </p:nvSpPr>
          <p:spPr>
            <a:xfrm>
              <a:off x="1994354" y="1072681"/>
              <a:ext cx="135883" cy="32365"/>
            </a:xfrm>
            <a:custGeom>
              <a:rect b="b" l="l" r="r" t="t"/>
              <a:pathLst>
                <a:path extrusionOk="0" h="1048" w="4400">
                  <a:moveTo>
                    <a:pt x="2066" y="1"/>
                  </a:moveTo>
                  <a:cubicBezTo>
                    <a:pt x="2027" y="1"/>
                    <a:pt x="1987" y="1"/>
                    <a:pt x="1948" y="2"/>
                  </a:cubicBezTo>
                  <a:cubicBezTo>
                    <a:pt x="1594" y="28"/>
                    <a:pt x="1245" y="79"/>
                    <a:pt x="925" y="182"/>
                  </a:cubicBezTo>
                  <a:cubicBezTo>
                    <a:pt x="602" y="279"/>
                    <a:pt x="325" y="407"/>
                    <a:pt x="78" y="603"/>
                  </a:cubicBezTo>
                  <a:cubicBezTo>
                    <a:pt x="16" y="660"/>
                    <a:pt x="0" y="737"/>
                    <a:pt x="52" y="808"/>
                  </a:cubicBezTo>
                  <a:cubicBezTo>
                    <a:pt x="101" y="872"/>
                    <a:pt x="197" y="912"/>
                    <a:pt x="294" y="912"/>
                  </a:cubicBezTo>
                  <a:cubicBezTo>
                    <a:pt x="328" y="912"/>
                    <a:pt x="363" y="907"/>
                    <a:pt x="396" y="896"/>
                  </a:cubicBezTo>
                  <a:lnTo>
                    <a:pt x="437" y="881"/>
                  </a:lnTo>
                  <a:cubicBezTo>
                    <a:pt x="659" y="803"/>
                    <a:pt x="941" y="737"/>
                    <a:pt x="1203" y="706"/>
                  </a:cubicBezTo>
                  <a:cubicBezTo>
                    <a:pt x="1387" y="685"/>
                    <a:pt x="1571" y="671"/>
                    <a:pt x="1757" y="671"/>
                  </a:cubicBezTo>
                  <a:cubicBezTo>
                    <a:pt x="1841" y="671"/>
                    <a:pt x="1925" y="674"/>
                    <a:pt x="2009" y="680"/>
                  </a:cubicBezTo>
                  <a:cubicBezTo>
                    <a:pt x="2277" y="701"/>
                    <a:pt x="2545" y="732"/>
                    <a:pt x="2806" y="793"/>
                  </a:cubicBezTo>
                  <a:cubicBezTo>
                    <a:pt x="3074" y="850"/>
                    <a:pt x="3330" y="932"/>
                    <a:pt x="3598" y="1009"/>
                  </a:cubicBezTo>
                  <a:lnTo>
                    <a:pt x="3634" y="1019"/>
                  </a:lnTo>
                  <a:cubicBezTo>
                    <a:pt x="3700" y="1038"/>
                    <a:pt x="3768" y="1047"/>
                    <a:pt x="3834" y="1047"/>
                  </a:cubicBezTo>
                  <a:cubicBezTo>
                    <a:pt x="4022" y="1047"/>
                    <a:pt x="4198" y="975"/>
                    <a:pt x="4281" y="850"/>
                  </a:cubicBezTo>
                  <a:cubicBezTo>
                    <a:pt x="4400" y="670"/>
                    <a:pt x="4281" y="444"/>
                    <a:pt x="4020" y="352"/>
                  </a:cubicBezTo>
                  <a:cubicBezTo>
                    <a:pt x="3859" y="295"/>
                    <a:pt x="3700" y="238"/>
                    <a:pt x="3536" y="192"/>
                  </a:cubicBezTo>
                  <a:cubicBezTo>
                    <a:pt x="3366" y="151"/>
                    <a:pt x="3197" y="105"/>
                    <a:pt x="3022" y="79"/>
                  </a:cubicBezTo>
                  <a:cubicBezTo>
                    <a:pt x="2711" y="20"/>
                    <a:pt x="2388" y="1"/>
                    <a:pt x="206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7"/>
            <p:cNvSpPr/>
            <p:nvPr/>
          </p:nvSpPr>
          <p:spPr>
            <a:xfrm>
              <a:off x="2146386" y="1072681"/>
              <a:ext cx="136068" cy="32365"/>
            </a:xfrm>
            <a:custGeom>
              <a:rect b="b" l="l" r="r" t="t"/>
              <a:pathLst>
                <a:path extrusionOk="0" h="1048" w="4406">
                  <a:moveTo>
                    <a:pt x="2334" y="1"/>
                  </a:moveTo>
                  <a:cubicBezTo>
                    <a:pt x="2013" y="1"/>
                    <a:pt x="1689" y="20"/>
                    <a:pt x="1378" y="79"/>
                  </a:cubicBezTo>
                  <a:cubicBezTo>
                    <a:pt x="1203" y="105"/>
                    <a:pt x="1039" y="151"/>
                    <a:pt x="864" y="192"/>
                  </a:cubicBezTo>
                  <a:cubicBezTo>
                    <a:pt x="700" y="238"/>
                    <a:pt x="540" y="295"/>
                    <a:pt x="381" y="352"/>
                  </a:cubicBezTo>
                  <a:cubicBezTo>
                    <a:pt x="119" y="444"/>
                    <a:pt x="1" y="670"/>
                    <a:pt x="119" y="850"/>
                  </a:cubicBezTo>
                  <a:cubicBezTo>
                    <a:pt x="202" y="975"/>
                    <a:pt x="378" y="1047"/>
                    <a:pt x="566" y="1047"/>
                  </a:cubicBezTo>
                  <a:cubicBezTo>
                    <a:pt x="633" y="1047"/>
                    <a:pt x="701" y="1038"/>
                    <a:pt x="767" y="1019"/>
                  </a:cubicBezTo>
                  <a:lnTo>
                    <a:pt x="807" y="1009"/>
                  </a:lnTo>
                  <a:cubicBezTo>
                    <a:pt x="1070" y="932"/>
                    <a:pt x="1332" y="850"/>
                    <a:pt x="1594" y="793"/>
                  </a:cubicBezTo>
                  <a:cubicBezTo>
                    <a:pt x="1856" y="732"/>
                    <a:pt x="2123" y="701"/>
                    <a:pt x="2390" y="680"/>
                  </a:cubicBezTo>
                  <a:cubicBezTo>
                    <a:pt x="2475" y="674"/>
                    <a:pt x="2559" y="671"/>
                    <a:pt x="2643" y="671"/>
                  </a:cubicBezTo>
                  <a:cubicBezTo>
                    <a:pt x="2829" y="671"/>
                    <a:pt x="3013" y="685"/>
                    <a:pt x="3198" y="706"/>
                  </a:cubicBezTo>
                  <a:cubicBezTo>
                    <a:pt x="3464" y="737"/>
                    <a:pt x="3742" y="803"/>
                    <a:pt x="3962" y="881"/>
                  </a:cubicBezTo>
                  <a:lnTo>
                    <a:pt x="4004" y="896"/>
                  </a:lnTo>
                  <a:cubicBezTo>
                    <a:pt x="4037" y="907"/>
                    <a:pt x="4072" y="912"/>
                    <a:pt x="4107" y="912"/>
                  </a:cubicBezTo>
                  <a:cubicBezTo>
                    <a:pt x="4204" y="912"/>
                    <a:pt x="4301" y="872"/>
                    <a:pt x="4353" y="808"/>
                  </a:cubicBezTo>
                  <a:cubicBezTo>
                    <a:pt x="4405" y="737"/>
                    <a:pt x="4389" y="660"/>
                    <a:pt x="4322" y="603"/>
                  </a:cubicBezTo>
                  <a:cubicBezTo>
                    <a:pt x="4076" y="407"/>
                    <a:pt x="3798" y="279"/>
                    <a:pt x="3475" y="182"/>
                  </a:cubicBezTo>
                  <a:cubicBezTo>
                    <a:pt x="3161" y="79"/>
                    <a:pt x="2807" y="28"/>
                    <a:pt x="2451" y="2"/>
                  </a:cubicBezTo>
                  <a:cubicBezTo>
                    <a:pt x="2412" y="1"/>
                    <a:pt x="2373" y="1"/>
                    <a:pt x="2334"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7"/>
            <p:cNvSpPr/>
            <p:nvPr/>
          </p:nvSpPr>
          <p:spPr>
            <a:xfrm>
              <a:off x="2133076" y="1089851"/>
              <a:ext cx="11149" cy="15132"/>
            </a:xfrm>
            <a:custGeom>
              <a:rect b="b" l="l" r="r" t="t"/>
              <a:pathLst>
                <a:path extrusionOk="0" h="490" w="361">
                  <a:moveTo>
                    <a:pt x="159" y="1"/>
                  </a:moveTo>
                  <a:cubicBezTo>
                    <a:pt x="72" y="1"/>
                    <a:pt x="0" y="67"/>
                    <a:pt x="0" y="155"/>
                  </a:cubicBezTo>
                  <a:lnTo>
                    <a:pt x="0" y="335"/>
                  </a:lnTo>
                  <a:cubicBezTo>
                    <a:pt x="0" y="422"/>
                    <a:pt x="72" y="489"/>
                    <a:pt x="159" y="489"/>
                  </a:cubicBezTo>
                  <a:lnTo>
                    <a:pt x="200" y="489"/>
                  </a:lnTo>
                  <a:cubicBezTo>
                    <a:pt x="288" y="489"/>
                    <a:pt x="360" y="422"/>
                    <a:pt x="360" y="335"/>
                  </a:cubicBezTo>
                  <a:lnTo>
                    <a:pt x="360" y="155"/>
                  </a:lnTo>
                  <a:cubicBezTo>
                    <a:pt x="360" y="67"/>
                    <a:pt x="288" y="1"/>
                    <a:pt x="200"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7"/>
            <p:cNvSpPr/>
            <p:nvPr/>
          </p:nvSpPr>
          <p:spPr>
            <a:xfrm>
              <a:off x="1914524" y="910983"/>
              <a:ext cx="435999" cy="176216"/>
            </a:xfrm>
            <a:custGeom>
              <a:rect b="b" l="l" r="r" t="t"/>
              <a:pathLst>
                <a:path extrusionOk="0" h="5706" w="14118">
                  <a:moveTo>
                    <a:pt x="7056" y="1"/>
                  </a:moveTo>
                  <a:cubicBezTo>
                    <a:pt x="0" y="1"/>
                    <a:pt x="1866" y="5705"/>
                    <a:pt x="1866" y="5705"/>
                  </a:cubicBezTo>
                  <a:cubicBezTo>
                    <a:pt x="6757" y="4527"/>
                    <a:pt x="7110" y="2689"/>
                    <a:pt x="7112" y="2193"/>
                  </a:cubicBezTo>
                  <a:lnTo>
                    <a:pt x="7112" y="2193"/>
                  </a:lnTo>
                  <a:cubicBezTo>
                    <a:pt x="7183" y="2641"/>
                    <a:pt x="7765" y="4203"/>
                    <a:pt x="12334" y="5705"/>
                  </a:cubicBezTo>
                  <a:cubicBezTo>
                    <a:pt x="12334" y="5705"/>
                    <a:pt x="14117" y="1"/>
                    <a:pt x="705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27"/>
            <p:cNvSpPr/>
            <p:nvPr/>
          </p:nvSpPr>
          <p:spPr>
            <a:xfrm>
              <a:off x="2135423" y="1300405"/>
              <a:ext cx="104784" cy="39900"/>
            </a:xfrm>
            <a:custGeom>
              <a:rect b="b" l="l" r="r" t="t"/>
              <a:pathLst>
                <a:path extrusionOk="0" h="1292" w="3393">
                  <a:moveTo>
                    <a:pt x="3293" y="0"/>
                  </a:moveTo>
                  <a:cubicBezTo>
                    <a:pt x="3278" y="0"/>
                    <a:pt x="3263" y="4"/>
                    <a:pt x="3249" y="13"/>
                  </a:cubicBezTo>
                  <a:cubicBezTo>
                    <a:pt x="3223" y="23"/>
                    <a:pt x="1148" y="1112"/>
                    <a:pt x="93" y="1112"/>
                  </a:cubicBezTo>
                  <a:cubicBezTo>
                    <a:pt x="43" y="1112"/>
                    <a:pt x="1" y="1154"/>
                    <a:pt x="1" y="1199"/>
                  </a:cubicBezTo>
                  <a:cubicBezTo>
                    <a:pt x="1" y="1251"/>
                    <a:pt x="43" y="1292"/>
                    <a:pt x="93" y="1292"/>
                  </a:cubicBezTo>
                  <a:cubicBezTo>
                    <a:pt x="1193" y="1292"/>
                    <a:pt x="3244" y="213"/>
                    <a:pt x="3331" y="172"/>
                  </a:cubicBezTo>
                  <a:cubicBezTo>
                    <a:pt x="3373" y="146"/>
                    <a:pt x="3392" y="89"/>
                    <a:pt x="3368" y="49"/>
                  </a:cubicBezTo>
                  <a:cubicBezTo>
                    <a:pt x="3354" y="17"/>
                    <a:pt x="3323" y="0"/>
                    <a:pt x="3293"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7"/>
            <p:cNvSpPr/>
            <p:nvPr/>
          </p:nvSpPr>
          <p:spPr>
            <a:xfrm>
              <a:off x="2290327" y="1174746"/>
              <a:ext cx="63186" cy="153826"/>
            </a:xfrm>
            <a:custGeom>
              <a:rect b="b" l="l" r="r" t="t"/>
              <a:pathLst>
                <a:path extrusionOk="0" h="4981" w="2046">
                  <a:moveTo>
                    <a:pt x="1023" y="1"/>
                  </a:moveTo>
                  <a:cubicBezTo>
                    <a:pt x="458" y="1"/>
                    <a:pt x="1" y="3387"/>
                    <a:pt x="1" y="3954"/>
                  </a:cubicBezTo>
                  <a:cubicBezTo>
                    <a:pt x="1" y="4518"/>
                    <a:pt x="458" y="4981"/>
                    <a:pt x="1023" y="4981"/>
                  </a:cubicBezTo>
                  <a:cubicBezTo>
                    <a:pt x="1589" y="4981"/>
                    <a:pt x="2045" y="4518"/>
                    <a:pt x="2045" y="3954"/>
                  </a:cubicBezTo>
                  <a:cubicBezTo>
                    <a:pt x="2045" y="3387"/>
                    <a:pt x="1589" y="1"/>
                    <a:pt x="1023"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7"/>
            <p:cNvSpPr/>
            <p:nvPr/>
          </p:nvSpPr>
          <p:spPr>
            <a:xfrm>
              <a:off x="1923881" y="1174746"/>
              <a:ext cx="63216" cy="153826"/>
            </a:xfrm>
            <a:custGeom>
              <a:rect b="b" l="l" r="r" t="t"/>
              <a:pathLst>
                <a:path extrusionOk="0" h="4981" w="2047">
                  <a:moveTo>
                    <a:pt x="1023" y="1"/>
                  </a:moveTo>
                  <a:cubicBezTo>
                    <a:pt x="458" y="1"/>
                    <a:pt x="1" y="3387"/>
                    <a:pt x="1" y="3954"/>
                  </a:cubicBezTo>
                  <a:cubicBezTo>
                    <a:pt x="1" y="4518"/>
                    <a:pt x="458" y="4981"/>
                    <a:pt x="1023" y="4981"/>
                  </a:cubicBezTo>
                  <a:cubicBezTo>
                    <a:pt x="1589" y="4981"/>
                    <a:pt x="2047" y="4518"/>
                    <a:pt x="2047" y="3954"/>
                  </a:cubicBezTo>
                  <a:cubicBezTo>
                    <a:pt x="2047" y="3387"/>
                    <a:pt x="1589" y="1"/>
                    <a:pt x="1023"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7"/>
            <p:cNvSpPr/>
            <p:nvPr/>
          </p:nvSpPr>
          <p:spPr>
            <a:xfrm>
              <a:off x="1934350" y="935596"/>
              <a:ext cx="408699" cy="69702"/>
            </a:xfrm>
            <a:custGeom>
              <a:rect b="b" l="l" r="r" t="t"/>
              <a:pathLst>
                <a:path extrusionOk="0" h="2257" w="13234">
                  <a:moveTo>
                    <a:pt x="6461" y="1"/>
                  </a:moveTo>
                  <a:cubicBezTo>
                    <a:pt x="2072" y="1"/>
                    <a:pt x="43" y="2133"/>
                    <a:pt x="22" y="2154"/>
                  </a:cubicBezTo>
                  <a:cubicBezTo>
                    <a:pt x="1" y="2180"/>
                    <a:pt x="1" y="2216"/>
                    <a:pt x="27" y="2242"/>
                  </a:cubicBezTo>
                  <a:cubicBezTo>
                    <a:pt x="37" y="2251"/>
                    <a:pt x="53" y="2256"/>
                    <a:pt x="68" y="2256"/>
                  </a:cubicBezTo>
                  <a:cubicBezTo>
                    <a:pt x="84" y="2256"/>
                    <a:pt x="98" y="2251"/>
                    <a:pt x="114" y="2237"/>
                  </a:cubicBezTo>
                  <a:cubicBezTo>
                    <a:pt x="135" y="2216"/>
                    <a:pt x="2123" y="124"/>
                    <a:pt x="6461" y="124"/>
                  </a:cubicBezTo>
                  <a:cubicBezTo>
                    <a:pt x="10793" y="124"/>
                    <a:pt x="13100" y="2221"/>
                    <a:pt x="13126" y="2242"/>
                  </a:cubicBezTo>
                  <a:cubicBezTo>
                    <a:pt x="13138" y="2252"/>
                    <a:pt x="13153" y="2257"/>
                    <a:pt x="13167" y="2257"/>
                  </a:cubicBezTo>
                  <a:cubicBezTo>
                    <a:pt x="13184" y="2257"/>
                    <a:pt x="13200" y="2250"/>
                    <a:pt x="13214" y="2237"/>
                  </a:cubicBezTo>
                  <a:cubicBezTo>
                    <a:pt x="13233" y="2211"/>
                    <a:pt x="13233" y="2175"/>
                    <a:pt x="13209" y="2149"/>
                  </a:cubicBezTo>
                  <a:cubicBezTo>
                    <a:pt x="13188" y="2128"/>
                    <a:pt x="12617" y="1604"/>
                    <a:pt x="11492" y="1075"/>
                  </a:cubicBezTo>
                  <a:cubicBezTo>
                    <a:pt x="10464" y="586"/>
                    <a:pt x="8748" y="1"/>
                    <a:pt x="6461" y="1"/>
                  </a:cubicBezTo>
                  <a:close/>
                </a:path>
              </a:pathLst>
            </a:custGeom>
            <a:solidFill>
              <a:srgbClr val="81C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7"/>
            <p:cNvSpPr/>
            <p:nvPr/>
          </p:nvSpPr>
          <p:spPr>
            <a:xfrm>
              <a:off x="2255245" y="891187"/>
              <a:ext cx="54508" cy="37615"/>
            </a:xfrm>
            <a:custGeom>
              <a:rect b="b" l="l" r="r" t="t"/>
              <a:pathLst>
                <a:path extrusionOk="0" h="1218" w="1765">
                  <a:moveTo>
                    <a:pt x="1045" y="0"/>
                  </a:moveTo>
                  <a:cubicBezTo>
                    <a:pt x="741" y="0"/>
                    <a:pt x="399" y="351"/>
                    <a:pt x="160" y="653"/>
                  </a:cubicBezTo>
                  <a:cubicBezTo>
                    <a:pt x="1" y="858"/>
                    <a:pt x="124" y="1151"/>
                    <a:pt x="376" y="1187"/>
                  </a:cubicBezTo>
                  <a:cubicBezTo>
                    <a:pt x="512" y="1205"/>
                    <a:pt x="661" y="1218"/>
                    <a:pt x="806" y="1218"/>
                  </a:cubicBezTo>
                  <a:cubicBezTo>
                    <a:pt x="1306" y="1218"/>
                    <a:pt x="1764" y="1065"/>
                    <a:pt x="1502" y="416"/>
                  </a:cubicBezTo>
                  <a:cubicBezTo>
                    <a:pt x="1379" y="114"/>
                    <a:pt x="1218" y="0"/>
                    <a:pt x="1045"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7"/>
            <p:cNvSpPr/>
            <p:nvPr/>
          </p:nvSpPr>
          <p:spPr>
            <a:xfrm>
              <a:off x="2194654" y="919691"/>
              <a:ext cx="54446" cy="37553"/>
            </a:xfrm>
            <a:custGeom>
              <a:rect b="b" l="l" r="r" t="t"/>
              <a:pathLst>
                <a:path extrusionOk="0" h="1216" w="1763">
                  <a:moveTo>
                    <a:pt x="950" y="1"/>
                  </a:moveTo>
                  <a:cubicBezTo>
                    <a:pt x="453" y="1"/>
                    <a:pt x="1" y="157"/>
                    <a:pt x="262" y="798"/>
                  </a:cubicBezTo>
                  <a:cubicBezTo>
                    <a:pt x="385" y="1101"/>
                    <a:pt x="547" y="1216"/>
                    <a:pt x="721" y="1216"/>
                  </a:cubicBezTo>
                  <a:cubicBezTo>
                    <a:pt x="1024" y="1216"/>
                    <a:pt x="1365" y="866"/>
                    <a:pt x="1604" y="563"/>
                  </a:cubicBezTo>
                  <a:cubicBezTo>
                    <a:pt x="1763" y="361"/>
                    <a:pt x="1640" y="64"/>
                    <a:pt x="1388" y="33"/>
                  </a:cubicBezTo>
                  <a:cubicBezTo>
                    <a:pt x="1250" y="14"/>
                    <a:pt x="1098" y="1"/>
                    <a:pt x="950"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27"/>
            <p:cNvSpPr/>
            <p:nvPr/>
          </p:nvSpPr>
          <p:spPr>
            <a:xfrm>
              <a:off x="2206235" y="872442"/>
              <a:ext cx="51666" cy="46046"/>
            </a:xfrm>
            <a:custGeom>
              <a:rect b="b" l="l" r="r" t="t"/>
              <a:pathLst>
                <a:path extrusionOk="0" h="1491" w="1673">
                  <a:moveTo>
                    <a:pt x="1170" y="1"/>
                  </a:moveTo>
                  <a:cubicBezTo>
                    <a:pt x="1077" y="1"/>
                    <a:pt x="968" y="24"/>
                    <a:pt x="838" y="77"/>
                  </a:cubicBezTo>
                  <a:cubicBezTo>
                    <a:pt x="0" y="416"/>
                    <a:pt x="596" y="1044"/>
                    <a:pt x="1075" y="1419"/>
                  </a:cubicBezTo>
                  <a:cubicBezTo>
                    <a:pt x="1136" y="1468"/>
                    <a:pt x="1206" y="1490"/>
                    <a:pt x="1275" y="1490"/>
                  </a:cubicBezTo>
                  <a:cubicBezTo>
                    <a:pt x="1431" y="1490"/>
                    <a:pt x="1579" y="1378"/>
                    <a:pt x="1604" y="1203"/>
                  </a:cubicBezTo>
                  <a:cubicBezTo>
                    <a:pt x="1672" y="695"/>
                    <a:pt x="1673" y="1"/>
                    <a:pt x="1170"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27"/>
            <p:cNvSpPr/>
            <p:nvPr/>
          </p:nvSpPr>
          <p:spPr>
            <a:xfrm>
              <a:off x="2246443" y="930037"/>
              <a:ext cx="51697" cy="46046"/>
            </a:xfrm>
            <a:custGeom>
              <a:rect b="b" l="l" r="r" t="t"/>
              <a:pathLst>
                <a:path extrusionOk="0" h="1491" w="1674">
                  <a:moveTo>
                    <a:pt x="394" y="1"/>
                  </a:moveTo>
                  <a:cubicBezTo>
                    <a:pt x="239" y="1"/>
                    <a:pt x="91" y="112"/>
                    <a:pt x="70" y="289"/>
                  </a:cubicBezTo>
                  <a:cubicBezTo>
                    <a:pt x="1" y="796"/>
                    <a:pt x="1" y="1490"/>
                    <a:pt x="503" y="1490"/>
                  </a:cubicBezTo>
                  <a:cubicBezTo>
                    <a:pt x="596" y="1490"/>
                    <a:pt x="706" y="1467"/>
                    <a:pt x="836" y="1414"/>
                  </a:cubicBezTo>
                  <a:cubicBezTo>
                    <a:pt x="1673" y="1075"/>
                    <a:pt x="1078" y="443"/>
                    <a:pt x="599" y="73"/>
                  </a:cubicBezTo>
                  <a:cubicBezTo>
                    <a:pt x="537" y="24"/>
                    <a:pt x="465" y="1"/>
                    <a:pt x="394"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7"/>
            <p:cNvSpPr/>
            <p:nvPr/>
          </p:nvSpPr>
          <p:spPr>
            <a:xfrm>
              <a:off x="2247895" y="872936"/>
              <a:ext cx="51821" cy="45891"/>
            </a:xfrm>
            <a:custGeom>
              <a:rect b="b" l="l" r="r" t="t"/>
              <a:pathLst>
                <a:path extrusionOk="0" h="1486" w="1678">
                  <a:moveTo>
                    <a:pt x="508" y="1"/>
                  </a:moveTo>
                  <a:cubicBezTo>
                    <a:pt x="29" y="1"/>
                    <a:pt x="1" y="678"/>
                    <a:pt x="44" y="1182"/>
                  </a:cubicBezTo>
                  <a:cubicBezTo>
                    <a:pt x="59" y="1365"/>
                    <a:pt x="212" y="1486"/>
                    <a:pt x="375" y="1486"/>
                  </a:cubicBezTo>
                  <a:cubicBezTo>
                    <a:pt x="441" y="1486"/>
                    <a:pt x="508" y="1466"/>
                    <a:pt x="568" y="1424"/>
                  </a:cubicBezTo>
                  <a:cubicBezTo>
                    <a:pt x="1056" y="1069"/>
                    <a:pt x="1678" y="468"/>
                    <a:pt x="860" y="92"/>
                  </a:cubicBezTo>
                  <a:cubicBezTo>
                    <a:pt x="722" y="29"/>
                    <a:pt x="606" y="1"/>
                    <a:pt x="508"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27"/>
            <p:cNvSpPr/>
            <p:nvPr/>
          </p:nvSpPr>
          <p:spPr>
            <a:xfrm>
              <a:off x="2204629" y="929728"/>
              <a:ext cx="51821" cy="45861"/>
            </a:xfrm>
            <a:custGeom>
              <a:rect b="b" l="l" r="r" t="t"/>
              <a:pathLst>
                <a:path extrusionOk="0" h="1485" w="1678">
                  <a:moveTo>
                    <a:pt x="1304" y="0"/>
                  </a:moveTo>
                  <a:cubicBezTo>
                    <a:pt x="1238" y="0"/>
                    <a:pt x="1171" y="20"/>
                    <a:pt x="1111" y="62"/>
                  </a:cubicBezTo>
                  <a:cubicBezTo>
                    <a:pt x="617" y="411"/>
                    <a:pt x="1" y="1013"/>
                    <a:pt x="818" y="1393"/>
                  </a:cubicBezTo>
                  <a:cubicBezTo>
                    <a:pt x="956" y="1456"/>
                    <a:pt x="1072" y="1484"/>
                    <a:pt x="1169" y="1484"/>
                  </a:cubicBezTo>
                  <a:cubicBezTo>
                    <a:pt x="1649" y="1484"/>
                    <a:pt x="1678" y="803"/>
                    <a:pt x="1635" y="304"/>
                  </a:cubicBezTo>
                  <a:cubicBezTo>
                    <a:pt x="1620" y="121"/>
                    <a:pt x="1467" y="0"/>
                    <a:pt x="1304"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7"/>
            <p:cNvSpPr/>
            <p:nvPr/>
          </p:nvSpPr>
          <p:spPr>
            <a:xfrm>
              <a:off x="2193975" y="889550"/>
              <a:ext cx="55434" cy="38078"/>
            </a:xfrm>
            <a:custGeom>
              <a:rect b="b" l="l" r="r" t="t"/>
              <a:pathLst>
                <a:path extrusionOk="0" h="1233" w="1795">
                  <a:moveTo>
                    <a:pt x="775" y="1"/>
                  </a:moveTo>
                  <a:cubicBezTo>
                    <a:pt x="608" y="1"/>
                    <a:pt x="448" y="110"/>
                    <a:pt x="315" y="398"/>
                  </a:cubicBezTo>
                  <a:cubicBezTo>
                    <a:pt x="0" y="1083"/>
                    <a:pt x="557" y="1233"/>
                    <a:pt x="1100" y="1233"/>
                  </a:cubicBezTo>
                  <a:cubicBezTo>
                    <a:pt x="1204" y="1233"/>
                    <a:pt x="1307" y="1227"/>
                    <a:pt x="1404" y="1219"/>
                  </a:cubicBezTo>
                  <a:cubicBezTo>
                    <a:pt x="1662" y="1194"/>
                    <a:pt x="1795" y="906"/>
                    <a:pt x="1646" y="695"/>
                  </a:cubicBezTo>
                  <a:cubicBezTo>
                    <a:pt x="1416" y="375"/>
                    <a:pt x="1084" y="1"/>
                    <a:pt x="775"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7"/>
            <p:cNvSpPr/>
            <p:nvPr/>
          </p:nvSpPr>
          <p:spPr>
            <a:xfrm>
              <a:off x="2254936" y="920896"/>
              <a:ext cx="55434" cy="37924"/>
            </a:xfrm>
            <a:custGeom>
              <a:rect b="b" l="l" r="r" t="t"/>
              <a:pathLst>
                <a:path extrusionOk="0" h="1228" w="1795">
                  <a:moveTo>
                    <a:pt x="700" y="0"/>
                  </a:moveTo>
                  <a:cubicBezTo>
                    <a:pt x="594" y="0"/>
                    <a:pt x="490" y="6"/>
                    <a:pt x="392" y="14"/>
                  </a:cubicBezTo>
                  <a:cubicBezTo>
                    <a:pt x="134" y="35"/>
                    <a:pt x="1" y="327"/>
                    <a:pt x="150" y="533"/>
                  </a:cubicBezTo>
                  <a:cubicBezTo>
                    <a:pt x="380" y="854"/>
                    <a:pt x="712" y="1228"/>
                    <a:pt x="1021" y="1228"/>
                  </a:cubicBezTo>
                  <a:cubicBezTo>
                    <a:pt x="1187" y="1228"/>
                    <a:pt x="1348" y="1118"/>
                    <a:pt x="1481" y="832"/>
                  </a:cubicBezTo>
                  <a:cubicBezTo>
                    <a:pt x="1795" y="147"/>
                    <a:pt x="1241" y="0"/>
                    <a:pt x="700"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27"/>
            <p:cNvSpPr/>
            <p:nvPr/>
          </p:nvSpPr>
          <p:spPr>
            <a:xfrm>
              <a:off x="2226061" y="901286"/>
              <a:ext cx="52222" cy="45891"/>
            </a:xfrm>
            <a:custGeom>
              <a:rect b="b" l="l" r="r" t="t"/>
              <a:pathLst>
                <a:path extrusionOk="0" h="1486" w="1691">
                  <a:moveTo>
                    <a:pt x="848" y="1"/>
                  </a:moveTo>
                  <a:cubicBezTo>
                    <a:pt x="568" y="1"/>
                    <a:pt x="298" y="160"/>
                    <a:pt x="170" y="433"/>
                  </a:cubicBezTo>
                  <a:cubicBezTo>
                    <a:pt x="1" y="803"/>
                    <a:pt x="165" y="1246"/>
                    <a:pt x="535" y="1415"/>
                  </a:cubicBezTo>
                  <a:cubicBezTo>
                    <a:pt x="636" y="1463"/>
                    <a:pt x="742" y="1485"/>
                    <a:pt x="846" y="1485"/>
                  </a:cubicBezTo>
                  <a:cubicBezTo>
                    <a:pt x="1125" y="1485"/>
                    <a:pt x="1394" y="1324"/>
                    <a:pt x="1522" y="1055"/>
                  </a:cubicBezTo>
                  <a:cubicBezTo>
                    <a:pt x="1691" y="680"/>
                    <a:pt x="1527" y="243"/>
                    <a:pt x="1157" y="68"/>
                  </a:cubicBezTo>
                  <a:cubicBezTo>
                    <a:pt x="1057" y="23"/>
                    <a:pt x="952" y="1"/>
                    <a:pt x="848"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7"/>
            <p:cNvSpPr/>
            <p:nvPr/>
          </p:nvSpPr>
          <p:spPr>
            <a:xfrm>
              <a:off x="2142587" y="851010"/>
              <a:ext cx="75106" cy="51883"/>
            </a:xfrm>
            <a:custGeom>
              <a:rect b="b" l="l" r="r" t="t"/>
              <a:pathLst>
                <a:path extrusionOk="0" h="1680" w="2432">
                  <a:moveTo>
                    <a:pt x="1437" y="1"/>
                  </a:moveTo>
                  <a:cubicBezTo>
                    <a:pt x="1018" y="1"/>
                    <a:pt x="549" y="485"/>
                    <a:pt x="221" y="901"/>
                  </a:cubicBezTo>
                  <a:cubicBezTo>
                    <a:pt x="1" y="1183"/>
                    <a:pt x="169" y="1589"/>
                    <a:pt x="520" y="1635"/>
                  </a:cubicBezTo>
                  <a:cubicBezTo>
                    <a:pt x="709" y="1661"/>
                    <a:pt x="917" y="1679"/>
                    <a:pt x="1120" y="1679"/>
                  </a:cubicBezTo>
                  <a:cubicBezTo>
                    <a:pt x="1805" y="1679"/>
                    <a:pt x="2432" y="1464"/>
                    <a:pt x="2071" y="576"/>
                  </a:cubicBezTo>
                  <a:cubicBezTo>
                    <a:pt x="1900" y="158"/>
                    <a:pt x="1676" y="1"/>
                    <a:pt x="1437"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7"/>
            <p:cNvSpPr/>
            <p:nvPr/>
          </p:nvSpPr>
          <p:spPr>
            <a:xfrm>
              <a:off x="2058928" y="890353"/>
              <a:ext cx="75137" cy="51852"/>
            </a:xfrm>
            <a:custGeom>
              <a:rect b="b" l="l" r="r" t="t"/>
              <a:pathLst>
                <a:path extrusionOk="0" h="1679" w="2433">
                  <a:moveTo>
                    <a:pt x="1318" y="0"/>
                  </a:moveTo>
                  <a:cubicBezTo>
                    <a:pt x="631" y="0"/>
                    <a:pt x="1" y="210"/>
                    <a:pt x="366" y="1101"/>
                  </a:cubicBezTo>
                  <a:cubicBezTo>
                    <a:pt x="536" y="1520"/>
                    <a:pt x="759" y="1678"/>
                    <a:pt x="999" y="1678"/>
                  </a:cubicBezTo>
                  <a:cubicBezTo>
                    <a:pt x="1417" y="1678"/>
                    <a:pt x="1886" y="1195"/>
                    <a:pt x="2216" y="777"/>
                  </a:cubicBezTo>
                  <a:cubicBezTo>
                    <a:pt x="2432" y="495"/>
                    <a:pt x="2268" y="89"/>
                    <a:pt x="1913" y="42"/>
                  </a:cubicBezTo>
                  <a:cubicBezTo>
                    <a:pt x="1725" y="18"/>
                    <a:pt x="1519" y="0"/>
                    <a:pt x="1318"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7"/>
            <p:cNvSpPr/>
            <p:nvPr/>
          </p:nvSpPr>
          <p:spPr>
            <a:xfrm>
              <a:off x="2074987" y="825161"/>
              <a:ext cx="71215" cy="63494"/>
            </a:xfrm>
            <a:custGeom>
              <a:rect b="b" l="l" r="r" t="t"/>
              <a:pathLst>
                <a:path extrusionOk="0" h="2056" w="2306">
                  <a:moveTo>
                    <a:pt x="1614" y="1"/>
                  </a:moveTo>
                  <a:cubicBezTo>
                    <a:pt x="1485" y="1"/>
                    <a:pt x="1332" y="34"/>
                    <a:pt x="1151" y="109"/>
                  </a:cubicBezTo>
                  <a:cubicBezTo>
                    <a:pt x="0" y="576"/>
                    <a:pt x="823" y="1439"/>
                    <a:pt x="1475" y="1959"/>
                  </a:cubicBezTo>
                  <a:cubicBezTo>
                    <a:pt x="1562" y="2025"/>
                    <a:pt x="1660" y="2055"/>
                    <a:pt x="1756" y="2055"/>
                  </a:cubicBezTo>
                  <a:cubicBezTo>
                    <a:pt x="1973" y="2055"/>
                    <a:pt x="2178" y="1900"/>
                    <a:pt x="2210" y="1655"/>
                  </a:cubicBezTo>
                  <a:cubicBezTo>
                    <a:pt x="2305" y="958"/>
                    <a:pt x="2306" y="1"/>
                    <a:pt x="161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7"/>
            <p:cNvSpPr/>
            <p:nvPr/>
          </p:nvSpPr>
          <p:spPr>
            <a:xfrm>
              <a:off x="2130451" y="904621"/>
              <a:ext cx="71215" cy="63464"/>
            </a:xfrm>
            <a:custGeom>
              <a:rect b="b" l="l" r="r" t="t"/>
              <a:pathLst>
                <a:path extrusionOk="0" h="2055" w="2306">
                  <a:moveTo>
                    <a:pt x="550" y="0"/>
                  </a:moveTo>
                  <a:cubicBezTo>
                    <a:pt x="334" y="0"/>
                    <a:pt x="127" y="156"/>
                    <a:pt x="95" y="398"/>
                  </a:cubicBezTo>
                  <a:cubicBezTo>
                    <a:pt x="4" y="1096"/>
                    <a:pt x="1" y="2055"/>
                    <a:pt x="696" y="2055"/>
                  </a:cubicBezTo>
                  <a:cubicBezTo>
                    <a:pt x="824" y="2055"/>
                    <a:pt x="975" y="2022"/>
                    <a:pt x="1154" y="1950"/>
                  </a:cubicBezTo>
                  <a:cubicBezTo>
                    <a:pt x="2305" y="1477"/>
                    <a:pt x="1487" y="614"/>
                    <a:pt x="830" y="100"/>
                  </a:cubicBezTo>
                  <a:cubicBezTo>
                    <a:pt x="744" y="31"/>
                    <a:pt x="646" y="0"/>
                    <a:pt x="55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7"/>
            <p:cNvSpPr/>
            <p:nvPr/>
          </p:nvSpPr>
          <p:spPr>
            <a:xfrm>
              <a:off x="2132489" y="825841"/>
              <a:ext cx="71524" cy="63247"/>
            </a:xfrm>
            <a:custGeom>
              <a:rect b="b" l="l" r="r" t="t"/>
              <a:pathLst>
                <a:path extrusionOk="0" h="2048" w="2316">
                  <a:moveTo>
                    <a:pt x="703" y="0"/>
                  </a:moveTo>
                  <a:cubicBezTo>
                    <a:pt x="40" y="0"/>
                    <a:pt x="0" y="937"/>
                    <a:pt x="60" y="1628"/>
                  </a:cubicBezTo>
                  <a:cubicBezTo>
                    <a:pt x="82" y="1881"/>
                    <a:pt x="293" y="2048"/>
                    <a:pt x="516" y="2048"/>
                  </a:cubicBezTo>
                  <a:cubicBezTo>
                    <a:pt x="606" y="2048"/>
                    <a:pt x="698" y="2021"/>
                    <a:pt x="780" y="1962"/>
                  </a:cubicBezTo>
                  <a:cubicBezTo>
                    <a:pt x="1458" y="1474"/>
                    <a:pt x="2316" y="646"/>
                    <a:pt x="1191" y="127"/>
                  </a:cubicBezTo>
                  <a:cubicBezTo>
                    <a:pt x="999" y="39"/>
                    <a:pt x="838" y="0"/>
                    <a:pt x="703"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7"/>
            <p:cNvSpPr/>
            <p:nvPr/>
          </p:nvSpPr>
          <p:spPr>
            <a:xfrm>
              <a:off x="2072578" y="904219"/>
              <a:ext cx="71555" cy="63155"/>
            </a:xfrm>
            <a:custGeom>
              <a:rect b="b" l="l" r="r" t="t"/>
              <a:pathLst>
                <a:path extrusionOk="0" h="2045" w="2317">
                  <a:moveTo>
                    <a:pt x="1805" y="1"/>
                  </a:moveTo>
                  <a:cubicBezTo>
                    <a:pt x="1715" y="1"/>
                    <a:pt x="1622" y="28"/>
                    <a:pt x="1537" y="87"/>
                  </a:cubicBezTo>
                  <a:cubicBezTo>
                    <a:pt x="859" y="570"/>
                    <a:pt x="1" y="1398"/>
                    <a:pt x="1132" y="1916"/>
                  </a:cubicBezTo>
                  <a:cubicBezTo>
                    <a:pt x="1323" y="2005"/>
                    <a:pt x="1485" y="2045"/>
                    <a:pt x="1620" y="2045"/>
                  </a:cubicBezTo>
                  <a:cubicBezTo>
                    <a:pt x="2278" y="2045"/>
                    <a:pt x="2317" y="1107"/>
                    <a:pt x="2258" y="416"/>
                  </a:cubicBezTo>
                  <a:cubicBezTo>
                    <a:pt x="2239" y="166"/>
                    <a:pt x="2030" y="1"/>
                    <a:pt x="180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7"/>
            <p:cNvSpPr/>
            <p:nvPr/>
          </p:nvSpPr>
          <p:spPr>
            <a:xfrm>
              <a:off x="2058094" y="848817"/>
              <a:ext cx="76403" cy="52346"/>
            </a:xfrm>
            <a:custGeom>
              <a:rect b="b" l="l" r="r" t="t"/>
              <a:pathLst>
                <a:path extrusionOk="0" h="1695" w="2474">
                  <a:moveTo>
                    <a:pt x="1068" y="1"/>
                  </a:moveTo>
                  <a:cubicBezTo>
                    <a:pt x="837" y="1"/>
                    <a:pt x="617" y="152"/>
                    <a:pt x="434" y="550"/>
                  </a:cubicBezTo>
                  <a:cubicBezTo>
                    <a:pt x="0" y="1489"/>
                    <a:pt x="757" y="1695"/>
                    <a:pt x="1503" y="1695"/>
                  </a:cubicBezTo>
                  <a:cubicBezTo>
                    <a:pt x="1650" y="1695"/>
                    <a:pt x="1797" y="1687"/>
                    <a:pt x="1935" y="1675"/>
                  </a:cubicBezTo>
                  <a:cubicBezTo>
                    <a:pt x="2289" y="1650"/>
                    <a:pt x="2474" y="1249"/>
                    <a:pt x="2269" y="956"/>
                  </a:cubicBezTo>
                  <a:cubicBezTo>
                    <a:pt x="1952" y="516"/>
                    <a:pt x="1493" y="1"/>
                    <a:pt x="1068"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7"/>
            <p:cNvSpPr/>
            <p:nvPr/>
          </p:nvSpPr>
          <p:spPr>
            <a:xfrm>
              <a:off x="2142278" y="891990"/>
              <a:ext cx="76403" cy="52408"/>
            </a:xfrm>
            <a:custGeom>
              <a:rect b="b" l="l" r="r" t="t"/>
              <a:pathLst>
                <a:path extrusionOk="0" h="1697" w="2474">
                  <a:moveTo>
                    <a:pt x="964" y="1"/>
                  </a:moveTo>
                  <a:cubicBezTo>
                    <a:pt x="817" y="1"/>
                    <a:pt x="671" y="9"/>
                    <a:pt x="535" y="20"/>
                  </a:cubicBezTo>
                  <a:cubicBezTo>
                    <a:pt x="186" y="51"/>
                    <a:pt x="1" y="452"/>
                    <a:pt x="205" y="739"/>
                  </a:cubicBezTo>
                  <a:cubicBezTo>
                    <a:pt x="519" y="1180"/>
                    <a:pt x="978" y="1696"/>
                    <a:pt x="1404" y="1696"/>
                  </a:cubicBezTo>
                  <a:cubicBezTo>
                    <a:pt x="1634" y="1696"/>
                    <a:pt x="1854" y="1546"/>
                    <a:pt x="2036" y="1151"/>
                  </a:cubicBezTo>
                  <a:cubicBezTo>
                    <a:pt x="2474" y="206"/>
                    <a:pt x="1712" y="1"/>
                    <a:pt x="964"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7"/>
            <p:cNvSpPr/>
            <p:nvPr/>
          </p:nvSpPr>
          <p:spPr>
            <a:xfrm>
              <a:off x="2102286" y="864937"/>
              <a:ext cx="72049" cy="63309"/>
            </a:xfrm>
            <a:custGeom>
              <a:rect b="b" l="l" r="r" t="t"/>
              <a:pathLst>
                <a:path extrusionOk="0" h="2050" w="2333">
                  <a:moveTo>
                    <a:pt x="1171" y="1"/>
                  </a:moveTo>
                  <a:cubicBezTo>
                    <a:pt x="783" y="1"/>
                    <a:pt x="409" y="223"/>
                    <a:pt x="236" y="598"/>
                  </a:cubicBezTo>
                  <a:cubicBezTo>
                    <a:pt x="1" y="1112"/>
                    <a:pt x="226" y="1719"/>
                    <a:pt x="741" y="1954"/>
                  </a:cubicBezTo>
                  <a:cubicBezTo>
                    <a:pt x="880" y="2019"/>
                    <a:pt x="1027" y="2049"/>
                    <a:pt x="1171" y="2049"/>
                  </a:cubicBezTo>
                  <a:cubicBezTo>
                    <a:pt x="1556" y="2049"/>
                    <a:pt x="1925" y="1831"/>
                    <a:pt x="2097" y="1456"/>
                  </a:cubicBezTo>
                  <a:cubicBezTo>
                    <a:pt x="2333" y="943"/>
                    <a:pt x="2112" y="331"/>
                    <a:pt x="1598" y="95"/>
                  </a:cubicBezTo>
                  <a:cubicBezTo>
                    <a:pt x="1460" y="31"/>
                    <a:pt x="1314" y="1"/>
                    <a:pt x="1171" y="1"/>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7"/>
            <p:cNvSpPr/>
            <p:nvPr/>
          </p:nvSpPr>
          <p:spPr>
            <a:xfrm>
              <a:off x="2031474" y="896005"/>
              <a:ext cx="53983" cy="37306"/>
            </a:xfrm>
            <a:custGeom>
              <a:rect b="b" l="l" r="r" t="t"/>
              <a:pathLst>
                <a:path extrusionOk="0" h="1208" w="1748">
                  <a:moveTo>
                    <a:pt x="1034" y="0"/>
                  </a:moveTo>
                  <a:cubicBezTo>
                    <a:pt x="733" y="0"/>
                    <a:pt x="394" y="350"/>
                    <a:pt x="155" y="651"/>
                  </a:cubicBezTo>
                  <a:cubicBezTo>
                    <a:pt x="1" y="851"/>
                    <a:pt x="119" y="1145"/>
                    <a:pt x="371" y="1175"/>
                  </a:cubicBezTo>
                  <a:cubicBezTo>
                    <a:pt x="507" y="1194"/>
                    <a:pt x="657" y="1208"/>
                    <a:pt x="804" y="1208"/>
                  </a:cubicBezTo>
                  <a:cubicBezTo>
                    <a:pt x="1297" y="1208"/>
                    <a:pt x="1747" y="1053"/>
                    <a:pt x="1486" y="414"/>
                  </a:cubicBezTo>
                  <a:cubicBezTo>
                    <a:pt x="1365" y="114"/>
                    <a:pt x="1206" y="0"/>
                    <a:pt x="1034"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7"/>
            <p:cNvSpPr/>
            <p:nvPr/>
          </p:nvSpPr>
          <p:spPr>
            <a:xfrm>
              <a:off x="1971347" y="924293"/>
              <a:ext cx="54013" cy="37306"/>
            </a:xfrm>
            <a:custGeom>
              <a:rect b="b" l="l" r="r" t="t"/>
              <a:pathLst>
                <a:path extrusionOk="0" h="1208" w="1749">
                  <a:moveTo>
                    <a:pt x="941" y="0"/>
                  </a:moveTo>
                  <a:cubicBezTo>
                    <a:pt x="449" y="0"/>
                    <a:pt x="0" y="155"/>
                    <a:pt x="257" y="793"/>
                  </a:cubicBezTo>
                  <a:cubicBezTo>
                    <a:pt x="380" y="1094"/>
                    <a:pt x="541" y="1207"/>
                    <a:pt x="713" y="1207"/>
                  </a:cubicBezTo>
                  <a:cubicBezTo>
                    <a:pt x="1015" y="1207"/>
                    <a:pt x="1353" y="858"/>
                    <a:pt x="1589" y="557"/>
                  </a:cubicBezTo>
                  <a:cubicBezTo>
                    <a:pt x="1748" y="357"/>
                    <a:pt x="1630" y="63"/>
                    <a:pt x="1373" y="32"/>
                  </a:cubicBezTo>
                  <a:cubicBezTo>
                    <a:pt x="1237" y="14"/>
                    <a:pt x="1087" y="0"/>
                    <a:pt x="941"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7"/>
            <p:cNvSpPr/>
            <p:nvPr/>
          </p:nvSpPr>
          <p:spPr>
            <a:xfrm>
              <a:off x="1982773" y="877383"/>
              <a:ext cx="51234" cy="45706"/>
            </a:xfrm>
            <a:custGeom>
              <a:rect b="b" l="l" r="r" t="t"/>
              <a:pathLst>
                <a:path extrusionOk="0" h="1480" w="1659">
                  <a:moveTo>
                    <a:pt x="1160" y="1"/>
                  </a:moveTo>
                  <a:cubicBezTo>
                    <a:pt x="1067" y="1"/>
                    <a:pt x="958" y="24"/>
                    <a:pt x="828" y="78"/>
                  </a:cubicBezTo>
                  <a:cubicBezTo>
                    <a:pt x="0" y="417"/>
                    <a:pt x="591" y="1038"/>
                    <a:pt x="1065" y="1408"/>
                  </a:cubicBezTo>
                  <a:cubicBezTo>
                    <a:pt x="1126" y="1457"/>
                    <a:pt x="1197" y="1479"/>
                    <a:pt x="1265" y="1479"/>
                  </a:cubicBezTo>
                  <a:cubicBezTo>
                    <a:pt x="1421" y="1479"/>
                    <a:pt x="1569" y="1367"/>
                    <a:pt x="1594" y="1193"/>
                  </a:cubicBezTo>
                  <a:cubicBezTo>
                    <a:pt x="1658" y="689"/>
                    <a:pt x="1658" y="1"/>
                    <a:pt x="1160"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7"/>
            <p:cNvSpPr/>
            <p:nvPr/>
          </p:nvSpPr>
          <p:spPr>
            <a:xfrm>
              <a:off x="2022734" y="934515"/>
              <a:ext cx="51172" cy="45737"/>
            </a:xfrm>
            <a:custGeom>
              <a:rect b="b" l="l" r="r" t="t"/>
              <a:pathLst>
                <a:path extrusionOk="0" h="1481" w="1657">
                  <a:moveTo>
                    <a:pt x="396" y="0"/>
                  </a:moveTo>
                  <a:cubicBezTo>
                    <a:pt x="239" y="0"/>
                    <a:pt x="89" y="113"/>
                    <a:pt x="68" y="287"/>
                  </a:cubicBezTo>
                  <a:cubicBezTo>
                    <a:pt x="4" y="791"/>
                    <a:pt x="0" y="1480"/>
                    <a:pt x="498" y="1480"/>
                  </a:cubicBezTo>
                  <a:cubicBezTo>
                    <a:pt x="590" y="1480"/>
                    <a:pt x="699" y="1457"/>
                    <a:pt x="829" y="1403"/>
                  </a:cubicBezTo>
                  <a:cubicBezTo>
                    <a:pt x="1657" y="1064"/>
                    <a:pt x="1071" y="441"/>
                    <a:pt x="597" y="71"/>
                  </a:cubicBezTo>
                  <a:cubicBezTo>
                    <a:pt x="536" y="23"/>
                    <a:pt x="465" y="0"/>
                    <a:pt x="396"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7"/>
            <p:cNvSpPr/>
            <p:nvPr/>
          </p:nvSpPr>
          <p:spPr>
            <a:xfrm>
              <a:off x="2024155" y="877877"/>
              <a:ext cx="51512" cy="45490"/>
            </a:xfrm>
            <a:custGeom>
              <a:rect b="b" l="l" r="r" t="t"/>
              <a:pathLst>
                <a:path extrusionOk="0" h="1473" w="1668">
                  <a:moveTo>
                    <a:pt x="504" y="0"/>
                  </a:moveTo>
                  <a:cubicBezTo>
                    <a:pt x="28" y="0"/>
                    <a:pt x="0" y="676"/>
                    <a:pt x="43" y="1172"/>
                  </a:cubicBezTo>
                  <a:cubicBezTo>
                    <a:pt x="58" y="1355"/>
                    <a:pt x="209" y="1472"/>
                    <a:pt x="370" y="1472"/>
                  </a:cubicBezTo>
                  <a:cubicBezTo>
                    <a:pt x="435" y="1472"/>
                    <a:pt x="502" y="1453"/>
                    <a:pt x="562" y="1412"/>
                  </a:cubicBezTo>
                  <a:cubicBezTo>
                    <a:pt x="1051" y="1063"/>
                    <a:pt x="1667" y="467"/>
                    <a:pt x="855" y="92"/>
                  </a:cubicBezTo>
                  <a:cubicBezTo>
                    <a:pt x="717" y="29"/>
                    <a:pt x="601" y="0"/>
                    <a:pt x="504"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7"/>
            <p:cNvSpPr/>
            <p:nvPr/>
          </p:nvSpPr>
          <p:spPr>
            <a:xfrm>
              <a:off x="1981167" y="934237"/>
              <a:ext cx="51512" cy="45521"/>
            </a:xfrm>
            <a:custGeom>
              <a:rect b="b" l="l" r="r" t="t"/>
              <a:pathLst>
                <a:path extrusionOk="0" h="1474" w="1668">
                  <a:moveTo>
                    <a:pt x="1295" y="0"/>
                  </a:moveTo>
                  <a:cubicBezTo>
                    <a:pt x="1230" y="0"/>
                    <a:pt x="1165" y="19"/>
                    <a:pt x="1106" y="61"/>
                  </a:cubicBezTo>
                  <a:cubicBezTo>
                    <a:pt x="617" y="410"/>
                    <a:pt x="1" y="1005"/>
                    <a:pt x="809" y="1382"/>
                  </a:cubicBezTo>
                  <a:cubicBezTo>
                    <a:pt x="946" y="1445"/>
                    <a:pt x="1062" y="1473"/>
                    <a:pt x="1159" y="1473"/>
                  </a:cubicBezTo>
                  <a:cubicBezTo>
                    <a:pt x="1636" y="1473"/>
                    <a:pt x="1668" y="797"/>
                    <a:pt x="1625" y="302"/>
                  </a:cubicBezTo>
                  <a:cubicBezTo>
                    <a:pt x="1606" y="118"/>
                    <a:pt x="1455" y="0"/>
                    <a:pt x="1295"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7"/>
            <p:cNvSpPr/>
            <p:nvPr/>
          </p:nvSpPr>
          <p:spPr>
            <a:xfrm>
              <a:off x="1970544" y="894368"/>
              <a:ext cx="55094" cy="37738"/>
            </a:xfrm>
            <a:custGeom>
              <a:rect b="b" l="l" r="r" t="t"/>
              <a:pathLst>
                <a:path extrusionOk="0" h="1222" w="1784">
                  <a:moveTo>
                    <a:pt x="772" y="1"/>
                  </a:moveTo>
                  <a:cubicBezTo>
                    <a:pt x="606" y="1"/>
                    <a:pt x="446" y="110"/>
                    <a:pt x="314" y="396"/>
                  </a:cubicBezTo>
                  <a:cubicBezTo>
                    <a:pt x="1" y="1074"/>
                    <a:pt x="548" y="1222"/>
                    <a:pt x="1085" y="1222"/>
                  </a:cubicBezTo>
                  <a:cubicBezTo>
                    <a:pt x="1190" y="1222"/>
                    <a:pt x="1295" y="1216"/>
                    <a:pt x="1393" y="1207"/>
                  </a:cubicBezTo>
                  <a:cubicBezTo>
                    <a:pt x="1651" y="1186"/>
                    <a:pt x="1784" y="899"/>
                    <a:pt x="1635" y="688"/>
                  </a:cubicBezTo>
                  <a:cubicBezTo>
                    <a:pt x="1408" y="372"/>
                    <a:pt x="1078" y="1"/>
                    <a:pt x="772"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7"/>
            <p:cNvSpPr/>
            <p:nvPr/>
          </p:nvSpPr>
          <p:spPr>
            <a:xfrm>
              <a:off x="2031196" y="925497"/>
              <a:ext cx="54940" cy="37708"/>
            </a:xfrm>
            <a:custGeom>
              <a:rect b="b" l="l" r="r" t="t"/>
              <a:pathLst>
                <a:path extrusionOk="0" h="1221" w="1779">
                  <a:moveTo>
                    <a:pt x="696" y="0"/>
                  </a:moveTo>
                  <a:cubicBezTo>
                    <a:pt x="590" y="0"/>
                    <a:pt x="484" y="6"/>
                    <a:pt x="385" y="14"/>
                  </a:cubicBezTo>
                  <a:cubicBezTo>
                    <a:pt x="133" y="35"/>
                    <a:pt x="0" y="323"/>
                    <a:pt x="149" y="534"/>
                  </a:cubicBezTo>
                  <a:cubicBezTo>
                    <a:pt x="376" y="850"/>
                    <a:pt x="703" y="1221"/>
                    <a:pt x="1008" y="1221"/>
                  </a:cubicBezTo>
                  <a:cubicBezTo>
                    <a:pt x="1174" y="1221"/>
                    <a:pt x="1332" y="1112"/>
                    <a:pt x="1464" y="826"/>
                  </a:cubicBezTo>
                  <a:cubicBezTo>
                    <a:pt x="1778" y="148"/>
                    <a:pt x="1234" y="0"/>
                    <a:pt x="696"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7"/>
            <p:cNvSpPr/>
            <p:nvPr/>
          </p:nvSpPr>
          <p:spPr>
            <a:xfrm>
              <a:off x="2002476" y="906072"/>
              <a:ext cx="51883" cy="45459"/>
            </a:xfrm>
            <a:custGeom>
              <a:rect b="b" l="l" r="r" t="t"/>
              <a:pathLst>
                <a:path extrusionOk="0" h="1472" w="1680">
                  <a:moveTo>
                    <a:pt x="840" y="0"/>
                  </a:moveTo>
                  <a:cubicBezTo>
                    <a:pt x="562" y="0"/>
                    <a:pt x="293" y="158"/>
                    <a:pt x="169" y="428"/>
                  </a:cubicBezTo>
                  <a:cubicBezTo>
                    <a:pt x="0" y="798"/>
                    <a:pt x="159" y="1234"/>
                    <a:pt x="529" y="1404"/>
                  </a:cubicBezTo>
                  <a:cubicBezTo>
                    <a:pt x="629" y="1450"/>
                    <a:pt x="734" y="1472"/>
                    <a:pt x="838" y="1472"/>
                  </a:cubicBezTo>
                  <a:cubicBezTo>
                    <a:pt x="1116" y="1472"/>
                    <a:pt x="1382" y="1314"/>
                    <a:pt x="1506" y="1044"/>
                  </a:cubicBezTo>
                  <a:cubicBezTo>
                    <a:pt x="1680" y="674"/>
                    <a:pt x="1516" y="238"/>
                    <a:pt x="1146" y="67"/>
                  </a:cubicBezTo>
                  <a:cubicBezTo>
                    <a:pt x="1047" y="22"/>
                    <a:pt x="943" y="0"/>
                    <a:pt x="840" y="0"/>
                  </a:cubicBezTo>
                  <a:close/>
                </a:path>
              </a:pathLst>
            </a:custGeom>
            <a:solidFill>
              <a:srgbClr val="FFEE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7"/>
            <p:cNvSpPr/>
            <p:nvPr/>
          </p:nvSpPr>
          <p:spPr>
            <a:xfrm>
              <a:off x="2291778" y="946775"/>
              <a:ext cx="38109" cy="29338"/>
            </a:xfrm>
            <a:custGeom>
              <a:rect b="b" l="l" r="r" t="t"/>
              <a:pathLst>
                <a:path extrusionOk="0" h="950" w="1234">
                  <a:moveTo>
                    <a:pt x="491" y="1"/>
                  </a:moveTo>
                  <a:cubicBezTo>
                    <a:pt x="240" y="1"/>
                    <a:pt x="105" y="378"/>
                    <a:pt x="36" y="677"/>
                  </a:cubicBezTo>
                  <a:cubicBezTo>
                    <a:pt x="0" y="822"/>
                    <a:pt x="114" y="949"/>
                    <a:pt x="250" y="949"/>
                  </a:cubicBezTo>
                  <a:cubicBezTo>
                    <a:pt x="273" y="949"/>
                    <a:pt x="296" y="946"/>
                    <a:pt x="319" y="939"/>
                  </a:cubicBezTo>
                  <a:cubicBezTo>
                    <a:pt x="710" y="815"/>
                    <a:pt x="1234" y="559"/>
                    <a:pt x="786" y="148"/>
                  </a:cubicBezTo>
                  <a:cubicBezTo>
                    <a:pt x="673" y="44"/>
                    <a:pt x="575" y="1"/>
                    <a:pt x="49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7"/>
            <p:cNvSpPr/>
            <p:nvPr/>
          </p:nvSpPr>
          <p:spPr>
            <a:xfrm>
              <a:off x="2268277" y="964007"/>
              <a:ext cx="38109" cy="29431"/>
            </a:xfrm>
            <a:custGeom>
              <a:rect b="b" l="l" r="r" t="t"/>
              <a:pathLst>
                <a:path extrusionOk="0" h="953" w="1234">
                  <a:moveTo>
                    <a:pt x="981" y="1"/>
                  </a:moveTo>
                  <a:cubicBezTo>
                    <a:pt x="960" y="1"/>
                    <a:pt x="938" y="4"/>
                    <a:pt x="916" y="11"/>
                  </a:cubicBezTo>
                  <a:cubicBezTo>
                    <a:pt x="525" y="134"/>
                    <a:pt x="1" y="392"/>
                    <a:pt x="447" y="802"/>
                  </a:cubicBezTo>
                  <a:cubicBezTo>
                    <a:pt x="561" y="908"/>
                    <a:pt x="659" y="952"/>
                    <a:pt x="745" y="952"/>
                  </a:cubicBezTo>
                  <a:cubicBezTo>
                    <a:pt x="996" y="952"/>
                    <a:pt x="1134" y="574"/>
                    <a:pt x="1203" y="278"/>
                  </a:cubicBezTo>
                  <a:cubicBezTo>
                    <a:pt x="1234" y="132"/>
                    <a:pt x="1119" y="1"/>
                    <a:pt x="98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7"/>
            <p:cNvSpPr/>
            <p:nvPr/>
          </p:nvSpPr>
          <p:spPr>
            <a:xfrm>
              <a:off x="2266825" y="948412"/>
              <a:ext cx="38758" cy="28721"/>
            </a:xfrm>
            <a:custGeom>
              <a:rect b="b" l="l" r="r" t="t"/>
              <a:pathLst>
                <a:path extrusionOk="0" h="930" w="1255">
                  <a:moveTo>
                    <a:pt x="719" y="0"/>
                  </a:moveTo>
                  <a:cubicBezTo>
                    <a:pt x="630" y="0"/>
                    <a:pt x="529" y="50"/>
                    <a:pt x="418" y="171"/>
                  </a:cubicBezTo>
                  <a:cubicBezTo>
                    <a:pt x="1" y="619"/>
                    <a:pt x="546" y="830"/>
                    <a:pt x="942" y="923"/>
                  </a:cubicBezTo>
                  <a:cubicBezTo>
                    <a:pt x="960" y="927"/>
                    <a:pt x="978" y="929"/>
                    <a:pt x="995" y="929"/>
                  </a:cubicBezTo>
                  <a:cubicBezTo>
                    <a:pt x="1140" y="929"/>
                    <a:pt x="1254" y="786"/>
                    <a:pt x="1209" y="639"/>
                  </a:cubicBezTo>
                  <a:cubicBezTo>
                    <a:pt x="1120" y="355"/>
                    <a:pt x="959" y="0"/>
                    <a:pt x="719"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7"/>
            <p:cNvSpPr/>
            <p:nvPr/>
          </p:nvSpPr>
          <p:spPr>
            <a:xfrm>
              <a:off x="2291469" y="964439"/>
              <a:ext cx="38727" cy="28721"/>
            </a:xfrm>
            <a:custGeom>
              <a:rect b="b" l="l" r="r" t="t"/>
              <a:pathLst>
                <a:path extrusionOk="0" h="930" w="1254">
                  <a:moveTo>
                    <a:pt x="258" y="1"/>
                  </a:moveTo>
                  <a:cubicBezTo>
                    <a:pt x="113" y="1"/>
                    <a:pt x="0" y="144"/>
                    <a:pt x="46" y="290"/>
                  </a:cubicBezTo>
                  <a:cubicBezTo>
                    <a:pt x="136" y="575"/>
                    <a:pt x="296" y="929"/>
                    <a:pt x="537" y="929"/>
                  </a:cubicBezTo>
                  <a:cubicBezTo>
                    <a:pt x="628" y="929"/>
                    <a:pt x="729" y="880"/>
                    <a:pt x="843" y="758"/>
                  </a:cubicBezTo>
                  <a:cubicBezTo>
                    <a:pt x="1254" y="311"/>
                    <a:pt x="709" y="95"/>
                    <a:pt x="313" y="8"/>
                  </a:cubicBezTo>
                  <a:cubicBezTo>
                    <a:pt x="294" y="3"/>
                    <a:pt x="276" y="1"/>
                    <a:pt x="258"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7"/>
            <p:cNvSpPr/>
            <p:nvPr/>
          </p:nvSpPr>
          <p:spPr>
            <a:xfrm>
              <a:off x="2286065" y="958726"/>
              <a:ext cx="26034" cy="23625"/>
            </a:xfrm>
            <a:custGeom>
              <a:rect b="b" l="l" r="r" t="t"/>
              <a:pathLst>
                <a:path extrusionOk="0" h="765" w="843">
                  <a:moveTo>
                    <a:pt x="420" y="0"/>
                  </a:moveTo>
                  <a:cubicBezTo>
                    <a:pt x="317" y="0"/>
                    <a:pt x="214" y="42"/>
                    <a:pt x="139" y="126"/>
                  </a:cubicBezTo>
                  <a:cubicBezTo>
                    <a:pt x="0" y="280"/>
                    <a:pt x="5" y="521"/>
                    <a:pt x="165" y="665"/>
                  </a:cubicBezTo>
                  <a:cubicBezTo>
                    <a:pt x="237" y="731"/>
                    <a:pt x="330" y="764"/>
                    <a:pt x="422" y="764"/>
                  </a:cubicBezTo>
                  <a:cubicBezTo>
                    <a:pt x="525" y="764"/>
                    <a:pt x="628" y="723"/>
                    <a:pt x="703" y="639"/>
                  </a:cubicBezTo>
                  <a:cubicBezTo>
                    <a:pt x="843" y="485"/>
                    <a:pt x="838" y="243"/>
                    <a:pt x="679" y="100"/>
                  </a:cubicBezTo>
                  <a:cubicBezTo>
                    <a:pt x="606" y="34"/>
                    <a:pt x="513" y="0"/>
                    <a:pt x="42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27"/>
            <p:cNvSpPr/>
            <p:nvPr/>
          </p:nvSpPr>
          <p:spPr>
            <a:xfrm>
              <a:off x="1978326" y="951870"/>
              <a:ext cx="36812" cy="25416"/>
            </a:xfrm>
            <a:custGeom>
              <a:rect b="b" l="l" r="r" t="t"/>
              <a:pathLst>
                <a:path extrusionOk="0" h="823" w="1192">
                  <a:moveTo>
                    <a:pt x="704" y="0"/>
                  </a:moveTo>
                  <a:cubicBezTo>
                    <a:pt x="498" y="0"/>
                    <a:pt x="269" y="237"/>
                    <a:pt x="109" y="441"/>
                  </a:cubicBezTo>
                  <a:cubicBezTo>
                    <a:pt x="0" y="579"/>
                    <a:pt x="83" y="780"/>
                    <a:pt x="253" y="799"/>
                  </a:cubicBezTo>
                  <a:cubicBezTo>
                    <a:pt x="347" y="813"/>
                    <a:pt x="450" y="822"/>
                    <a:pt x="550" y="822"/>
                  </a:cubicBezTo>
                  <a:cubicBezTo>
                    <a:pt x="885" y="822"/>
                    <a:pt x="1191" y="716"/>
                    <a:pt x="1013" y="280"/>
                  </a:cubicBezTo>
                  <a:cubicBezTo>
                    <a:pt x="929" y="77"/>
                    <a:pt x="820" y="0"/>
                    <a:pt x="704"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7"/>
            <p:cNvSpPr/>
            <p:nvPr/>
          </p:nvSpPr>
          <p:spPr>
            <a:xfrm>
              <a:off x="1957388" y="963389"/>
              <a:ext cx="36843" cy="25447"/>
            </a:xfrm>
            <a:custGeom>
              <a:rect b="b" l="l" r="r" t="t"/>
              <a:pathLst>
                <a:path extrusionOk="0" h="824" w="1193">
                  <a:moveTo>
                    <a:pt x="655" y="1"/>
                  </a:moveTo>
                  <a:cubicBezTo>
                    <a:pt x="315" y="1"/>
                    <a:pt x="0" y="104"/>
                    <a:pt x="180" y="540"/>
                  </a:cubicBezTo>
                  <a:cubicBezTo>
                    <a:pt x="263" y="746"/>
                    <a:pt x="371" y="823"/>
                    <a:pt x="489" y="823"/>
                  </a:cubicBezTo>
                  <a:cubicBezTo>
                    <a:pt x="694" y="823"/>
                    <a:pt x="924" y="586"/>
                    <a:pt x="1085" y="381"/>
                  </a:cubicBezTo>
                  <a:cubicBezTo>
                    <a:pt x="1192" y="246"/>
                    <a:pt x="1110" y="47"/>
                    <a:pt x="941" y="21"/>
                  </a:cubicBezTo>
                  <a:cubicBezTo>
                    <a:pt x="851" y="9"/>
                    <a:pt x="752" y="1"/>
                    <a:pt x="655"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7"/>
            <p:cNvSpPr/>
            <p:nvPr/>
          </p:nvSpPr>
          <p:spPr>
            <a:xfrm>
              <a:off x="1958160" y="945570"/>
              <a:ext cx="34866" cy="31099"/>
            </a:xfrm>
            <a:custGeom>
              <a:rect b="b" l="l" r="r" t="t"/>
              <a:pathLst>
                <a:path extrusionOk="0" h="1007" w="1129">
                  <a:moveTo>
                    <a:pt x="791" y="0"/>
                  </a:moveTo>
                  <a:cubicBezTo>
                    <a:pt x="728" y="0"/>
                    <a:pt x="654" y="17"/>
                    <a:pt x="567" y="53"/>
                  </a:cubicBezTo>
                  <a:cubicBezTo>
                    <a:pt x="1" y="284"/>
                    <a:pt x="402" y="706"/>
                    <a:pt x="726" y="958"/>
                  </a:cubicBezTo>
                  <a:cubicBezTo>
                    <a:pt x="767" y="991"/>
                    <a:pt x="815" y="1006"/>
                    <a:pt x="862" y="1006"/>
                  </a:cubicBezTo>
                  <a:cubicBezTo>
                    <a:pt x="967" y="1006"/>
                    <a:pt x="1068" y="931"/>
                    <a:pt x="1085" y="814"/>
                  </a:cubicBezTo>
                  <a:cubicBezTo>
                    <a:pt x="1129" y="471"/>
                    <a:pt x="1128" y="0"/>
                    <a:pt x="79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7"/>
            <p:cNvSpPr/>
            <p:nvPr/>
          </p:nvSpPr>
          <p:spPr>
            <a:xfrm>
              <a:off x="1977801" y="964748"/>
              <a:ext cx="34835" cy="31068"/>
            </a:xfrm>
            <a:custGeom>
              <a:rect b="b" l="l" r="r" t="t"/>
              <a:pathLst>
                <a:path extrusionOk="0" h="1006" w="1128">
                  <a:moveTo>
                    <a:pt x="270" y="0"/>
                  </a:moveTo>
                  <a:cubicBezTo>
                    <a:pt x="163" y="0"/>
                    <a:pt x="63" y="76"/>
                    <a:pt x="48" y="193"/>
                  </a:cubicBezTo>
                  <a:cubicBezTo>
                    <a:pt x="1" y="535"/>
                    <a:pt x="1" y="1006"/>
                    <a:pt x="341" y="1006"/>
                  </a:cubicBezTo>
                  <a:cubicBezTo>
                    <a:pt x="404" y="1006"/>
                    <a:pt x="479" y="990"/>
                    <a:pt x="567" y="954"/>
                  </a:cubicBezTo>
                  <a:cubicBezTo>
                    <a:pt x="1127" y="722"/>
                    <a:pt x="726" y="301"/>
                    <a:pt x="408" y="48"/>
                  </a:cubicBezTo>
                  <a:cubicBezTo>
                    <a:pt x="366" y="15"/>
                    <a:pt x="317" y="0"/>
                    <a:pt x="27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7"/>
            <p:cNvSpPr/>
            <p:nvPr/>
          </p:nvSpPr>
          <p:spPr>
            <a:xfrm>
              <a:off x="1972613" y="958911"/>
              <a:ext cx="26868" cy="23656"/>
            </a:xfrm>
            <a:custGeom>
              <a:rect b="b" l="l" r="r" t="t"/>
              <a:pathLst>
                <a:path extrusionOk="0" h="766" w="870">
                  <a:moveTo>
                    <a:pt x="436" y="0"/>
                  </a:moveTo>
                  <a:cubicBezTo>
                    <a:pt x="389" y="0"/>
                    <a:pt x="340" y="9"/>
                    <a:pt x="294" y="28"/>
                  </a:cubicBezTo>
                  <a:cubicBezTo>
                    <a:pt x="93" y="109"/>
                    <a:pt x="0" y="330"/>
                    <a:pt x="83" y="526"/>
                  </a:cubicBezTo>
                  <a:cubicBezTo>
                    <a:pt x="142" y="674"/>
                    <a:pt x="286" y="766"/>
                    <a:pt x="437" y="766"/>
                  </a:cubicBezTo>
                  <a:cubicBezTo>
                    <a:pt x="485" y="766"/>
                    <a:pt x="534" y="756"/>
                    <a:pt x="581" y="737"/>
                  </a:cubicBezTo>
                  <a:cubicBezTo>
                    <a:pt x="777" y="659"/>
                    <a:pt x="870" y="433"/>
                    <a:pt x="787" y="237"/>
                  </a:cubicBezTo>
                  <a:cubicBezTo>
                    <a:pt x="728" y="89"/>
                    <a:pt x="586" y="0"/>
                    <a:pt x="436"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27"/>
            <p:cNvSpPr/>
            <p:nvPr/>
          </p:nvSpPr>
          <p:spPr>
            <a:xfrm>
              <a:off x="2191319" y="914349"/>
              <a:ext cx="35546" cy="31222"/>
            </a:xfrm>
            <a:custGeom>
              <a:rect b="b" l="l" r="r" t="t"/>
              <a:pathLst>
                <a:path extrusionOk="0" h="1011" w="1151">
                  <a:moveTo>
                    <a:pt x="373" y="1"/>
                  </a:moveTo>
                  <a:cubicBezTo>
                    <a:pt x="0" y="1"/>
                    <a:pt x="37" y="485"/>
                    <a:pt x="108" y="833"/>
                  </a:cubicBezTo>
                  <a:cubicBezTo>
                    <a:pt x="132" y="944"/>
                    <a:pt x="228" y="1011"/>
                    <a:pt x="328" y="1011"/>
                  </a:cubicBezTo>
                  <a:cubicBezTo>
                    <a:pt x="380" y="1011"/>
                    <a:pt x="434" y="992"/>
                    <a:pt x="478" y="951"/>
                  </a:cubicBezTo>
                  <a:cubicBezTo>
                    <a:pt x="781" y="674"/>
                    <a:pt x="1151" y="221"/>
                    <a:pt x="571" y="36"/>
                  </a:cubicBezTo>
                  <a:cubicBezTo>
                    <a:pt x="495" y="12"/>
                    <a:pt x="429" y="1"/>
                    <a:pt x="373"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27"/>
            <p:cNvSpPr/>
            <p:nvPr/>
          </p:nvSpPr>
          <p:spPr>
            <a:xfrm>
              <a:off x="2176063" y="933681"/>
              <a:ext cx="35453" cy="31284"/>
            </a:xfrm>
            <a:custGeom>
              <a:rect b="b" l="l" r="r" t="t"/>
              <a:pathLst>
                <a:path extrusionOk="0" h="1013" w="1148">
                  <a:moveTo>
                    <a:pt x="819" y="0"/>
                  </a:moveTo>
                  <a:cubicBezTo>
                    <a:pt x="767" y="0"/>
                    <a:pt x="713" y="19"/>
                    <a:pt x="669" y="58"/>
                  </a:cubicBezTo>
                  <a:cubicBezTo>
                    <a:pt x="366" y="335"/>
                    <a:pt x="1" y="788"/>
                    <a:pt x="577" y="978"/>
                  </a:cubicBezTo>
                  <a:cubicBezTo>
                    <a:pt x="652" y="1002"/>
                    <a:pt x="718" y="1013"/>
                    <a:pt x="774" y="1013"/>
                  </a:cubicBezTo>
                  <a:cubicBezTo>
                    <a:pt x="1147" y="1013"/>
                    <a:pt x="1110" y="525"/>
                    <a:pt x="1039" y="181"/>
                  </a:cubicBezTo>
                  <a:cubicBezTo>
                    <a:pt x="1016" y="66"/>
                    <a:pt x="919" y="0"/>
                    <a:pt x="819"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7"/>
            <p:cNvSpPr/>
            <p:nvPr/>
          </p:nvSpPr>
          <p:spPr>
            <a:xfrm>
              <a:off x="2172913" y="923459"/>
              <a:ext cx="35855" cy="25169"/>
            </a:xfrm>
            <a:custGeom>
              <a:rect b="b" l="l" r="r" t="t"/>
              <a:pathLst>
                <a:path extrusionOk="0" h="815" w="1161">
                  <a:moveTo>
                    <a:pt x="435" y="1"/>
                  </a:moveTo>
                  <a:cubicBezTo>
                    <a:pt x="310" y="1"/>
                    <a:pt x="200" y="83"/>
                    <a:pt x="129" y="306"/>
                  </a:cubicBezTo>
                  <a:cubicBezTo>
                    <a:pt x="0" y="708"/>
                    <a:pt x="240" y="815"/>
                    <a:pt x="532" y="815"/>
                  </a:cubicBezTo>
                  <a:cubicBezTo>
                    <a:pt x="662" y="815"/>
                    <a:pt x="802" y="794"/>
                    <a:pt x="925" y="769"/>
                  </a:cubicBezTo>
                  <a:cubicBezTo>
                    <a:pt x="1094" y="733"/>
                    <a:pt x="1161" y="528"/>
                    <a:pt x="1044" y="399"/>
                  </a:cubicBezTo>
                  <a:cubicBezTo>
                    <a:pt x="873" y="213"/>
                    <a:pt x="636" y="1"/>
                    <a:pt x="435"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7"/>
            <p:cNvSpPr/>
            <p:nvPr/>
          </p:nvSpPr>
          <p:spPr>
            <a:xfrm>
              <a:off x="2193512" y="932322"/>
              <a:ext cx="35885" cy="25138"/>
            </a:xfrm>
            <a:custGeom>
              <a:rect b="b" l="l" r="r" t="t"/>
              <a:pathLst>
                <a:path extrusionOk="0" h="814" w="1162">
                  <a:moveTo>
                    <a:pt x="637" y="1"/>
                  </a:moveTo>
                  <a:cubicBezTo>
                    <a:pt x="505" y="1"/>
                    <a:pt x="363" y="23"/>
                    <a:pt x="237" y="50"/>
                  </a:cubicBezTo>
                  <a:cubicBezTo>
                    <a:pt x="68" y="87"/>
                    <a:pt x="0" y="292"/>
                    <a:pt x="119" y="415"/>
                  </a:cubicBezTo>
                  <a:cubicBezTo>
                    <a:pt x="290" y="602"/>
                    <a:pt x="527" y="814"/>
                    <a:pt x="727" y="814"/>
                  </a:cubicBezTo>
                  <a:cubicBezTo>
                    <a:pt x="852" y="814"/>
                    <a:pt x="963" y="731"/>
                    <a:pt x="1034" y="507"/>
                  </a:cubicBezTo>
                  <a:cubicBezTo>
                    <a:pt x="1161" y="108"/>
                    <a:pt x="926" y="1"/>
                    <a:pt x="637"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27"/>
            <p:cNvSpPr/>
            <p:nvPr/>
          </p:nvSpPr>
          <p:spPr>
            <a:xfrm>
              <a:off x="2188293" y="928246"/>
              <a:ext cx="26528" cy="23656"/>
            </a:xfrm>
            <a:custGeom>
              <a:rect b="b" l="l" r="r" t="t"/>
              <a:pathLst>
                <a:path extrusionOk="0" h="766" w="859">
                  <a:moveTo>
                    <a:pt x="431" y="1"/>
                  </a:moveTo>
                  <a:cubicBezTo>
                    <a:pt x="268" y="1"/>
                    <a:pt x="117" y="103"/>
                    <a:pt x="67" y="265"/>
                  </a:cubicBezTo>
                  <a:cubicBezTo>
                    <a:pt x="1" y="466"/>
                    <a:pt x="114" y="681"/>
                    <a:pt x="314" y="748"/>
                  </a:cubicBezTo>
                  <a:cubicBezTo>
                    <a:pt x="352" y="760"/>
                    <a:pt x="390" y="765"/>
                    <a:pt x="429" y="765"/>
                  </a:cubicBezTo>
                  <a:cubicBezTo>
                    <a:pt x="591" y="765"/>
                    <a:pt x="742" y="663"/>
                    <a:pt x="792" y="501"/>
                  </a:cubicBezTo>
                  <a:cubicBezTo>
                    <a:pt x="859" y="295"/>
                    <a:pt x="745" y="84"/>
                    <a:pt x="546" y="18"/>
                  </a:cubicBezTo>
                  <a:cubicBezTo>
                    <a:pt x="508" y="6"/>
                    <a:pt x="469" y="1"/>
                    <a:pt x="431"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7"/>
            <p:cNvSpPr/>
            <p:nvPr/>
          </p:nvSpPr>
          <p:spPr>
            <a:xfrm>
              <a:off x="2072207" y="923181"/>
              <a:ext cx="39128" cy="27578"/>
            </a:xfrm>
            <a:custGeom>
              <a:rect b="b" l="l" r="r" t="t"/>
              <a:pathLst>
                <a:path extrusionOk="0" h="893" w="1267">
                  <a:moveTo>
                    <a:pt x="609" y="1"/>
                  </a:moveTo>
                  <a:cubicBezTo>
                    <a:pt x="385" y="1"/>
                    <a:pt x="191" y="315"/>
                    <a:pt x="69" y="573"/>
                  </a:cubicBezTo>
                  <a:cubicBezTo>
                    <a:pt x="1" y="721"/>
                    <a:pt x="111" y="892"/>
                    <a:pt x="275" y="892"/>
                  </a:cubicBezTo>
                  <a:cubicBezTo>
                    <a:pt x="282" y="892"/>
                    <a:pt x="289" y="892"/>
                    <a:pt x="296" y="891"/>
                  </a:cubicBezTo>
                  <a:cubicBezTo>
                    <a:pt x="702" y="850"/>
                    <a:pt x="1267" y="711"/>
                    <a:pt x="918" y="213"/>
                  </a:cubicBezTo>
                  <a:cubicBezTo>
                    <a:pt x="811" y="61"/>
                    <a:pt x="707" y="1"/>
                    <a:pt x="609"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7"/>
            <p:cNvSpPr/>
            <p:nvPr/>
          </p:nvSpPr>
          <p:spPr>
            <a:xfrm>
              <a:off x="2048613" y="938282"/>
              <a:ext cx="39159" cy="27547"/>
            </a:xfrm>
            <a:custGeom>
              <a:rect b="b" l="l" r="r" t="t"/>
              <a:pathLst>
                <a:path extrusionOk="0" h="892" w="1268">
                  <a:moveTo>
                    <a:pt x="993" y="0"/>
                  </a:moveTo>
                  <a:cubicBezTo>
                    <a:pt x="986" y="0"/>
                    <a:pt x="980" y="1"/>
                    <a:pt x="973" y="1"/>
                  </a:cubicBezTo>
                  <a:cubicBezTo>
                    <a:pt x="567" y="42"/>
                    <a:pt x="1" y="181"/>
                    <a:pt x="351" y="680"/>
                  </a:cubicBezTo>
                  <a:cubicBezTo>
                    <a:pt x="457" y="831"/>
                    <a:pt x="561" y="891"/>
                    <a:pt x="659" y="891"/>
                  </a:cubicBezTo>
                  <a:cubicBezTo>
                    <a:pt x="883" y="891"/>
                    <a:pt x="1077" y="577"/>
                    <a:pt x="1198" y="319"/>
                  </a:cubicBezTo>
                  <a:cubicBezTo>
                    <a:pt x="1267" y="171"/>
                    <a:pt x="1156" y="0"/>
                    <a:pt x="993"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7"/>
            <p:cNvSpPr/>
            <p:nvPr/>
          </p:nvSpPr>
          <p:spPr>
            <a:xfrm>
              <a:off x="2048953" y="920957"/>
              <a:ext cx="36750" cy="30234"/>
            </a:xfrm>
            <a:custGeom>
              <a:rect b="b" l="l" r="r" t="t"/>
              <a:pathLst>
                <a:path extrusionOk="0" h="979" w="1190">
                  <a:moveTo>
                    <a:pt x="778" y="1"/>
                  </a:moveTo>
                  <a:cubicBezTo>
                    <a:pt x="700" y="1"/>
                    <a:pt x="608" y="33"/>
                    <a:pt x="499" y="110"/>
                  </a:cubicBezTo>
                  <a:cubicBezTo>
                    <a:pt x="1" y="460"/>
                    <a:pt x="488" y="783"/>
                    <a:pt x="858" y="958"/>
                  </a:cubicBezTo>
                  <a:cubicBezTo>
                    <a:pt x="890" y="972"/>
                    <a:pt x="922" y="979"/>
                    <a:pt x="953" y="979"/>
                  </a:cubicBezTo>
                  <a:cubicBezTo>
                    <a:pt x="1080" y="979"/>
                    <a:pt x="1189" y="872"/>
                    <a:pt x="1178" y="732"/>
                  </a:cubicBezTo>
                  <a:cubicBezTo>
                    <a:pt x="1145" y="415"/>
                    <a:pt x="1053" y="1"/>
                    <a:pt x="778"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7"/>
            <p:cNvSpPr/>
            <p:nvPr/>
          </p:nvSpPr>
          <p:spPr>
            <a:xfrm>
              <a:off x="2072856" y="938869"/>
              <a:ext cx="36596" cy="30265"/>
            </a:xfrm>
            <a:custGeom>
              <a:rect b="b" l="l" r="r" t="t"/>
              <a:pathLst>
                <a:path extrusionOk="0" h="980" w="1185">
                  <a:moveTo>
                    <a:pt x="234" y="0"/>
                  </a:moveTo>
                  <a:cubicBezTo>
                    <a:pt x="109" y="0"/>
                    <a:pt x="1" y="109"/>
                    <a:pt x="13" y="245"/>
                  </a:cubicBezTo>
                  <a:cubicBezTo>
                    <a:pt x="44" y="562"/>
                    <a:pt x="137" y="980"/>
                    <a:pt x="414" y="980"/>
                  </a:cubicBezTo>
                  <a:cubicBezTo>
                    <a:pt x="491" y="980"/>
                    <a:pt x="582" y="948"/>
                    <a:pt x="691" y="871"/>
                  </a:cubicBezTo>
                  <a:cubicBezTo>
                    <a:pt x="1184" y="522"/>
                    <a:pt x="701" y="198"/>
                    <a:pt x="331" y="23"/>
                  </a:cubicBezTo>
                  <a:cubicBezTo>
                    <a:pt x="299" y="7"/>
                    <a:pt x="266" y="0"/>
                    <a:pt x="234"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27"/>
            <p:cNvSpPr/>
            <p:nvPr/>
          </p:nvSpPr>
          <p:spPr>
            <a:xfrm>
              <a:off x="2066401" y="933094"/>
              <a:ext cx="26868" cy="23625"/>
            </a:xfrm>
            <a:custGeom>
              <a:rect b="b" l="l" r="r" t="t"/>
              <a:pathLst>
                <a:path extrusionOk="0" h="765" w="870">
                  <a:moveTo>
                    <a:pt x="438" y="1"/>
                  </a:moveTo>
                  <a:cubicBezTo>
                    <a:pt x="362" y="1"/>
                    <a:pt x="285" y="24"/>
                    <a:pt x="217" y="72"/>
                  </a:cubicBezTo>
                  <a:cubicBezTo>
                    <a:pt x="42" y="195"/>
                    <a:pt x="1" y="432"/>
                    <a:pt x="124" y="601"/>
                  </a:cubicBezTo>
                  <a:cubicBezTo>
                    <a:pt x="196" y="708"/>
                    <a:pt x="315" y="765"/>
                    <a:pt x="434" y="765"/>
                  </a:cubicBezTo>
                  <a:cubicBezTo>
                    <a:pt x="511" y="765"/>
                    <a:pt x="587" y="741"/>
                    <a:pt x="653" y="693"/>
                  </a:cubicBezTo>
                  <a:cubicBezTo>
                    <a:pt x="828" y="575"/>
                    <a:pt x="869" y="339"/>
                    <a:pt x="746" y="164"/>
                  </a:cubicBezTo>
                  <a:cubicBezTo>
                    <a:pt x="674" y="57"/>
                    <a:pt x="558" y="1"/>
                    <a:pt x="438"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7"/>
            <p:cNvSpPr/>
            <p:nvPr/>
          </p:nvSpPr>
          <p:spPr>
            <a:xfrm>
              <a:off x="2321610" y="981733"/>
              <a:ext cx="20691" cy="14762"/>
            </a:xfrm>
            <a:custGeom>
              <a:rect b="b" l="l" r="r" t="t"/>
              <a:pathLst>
                <a:path extrusionOk="0" h="478" w="670">
                  <a:moveTo>
                    <a:pt x="442" y="1"/>
                  </a:moveTo>
                  <a:cubicBezTo>
                    <a:pt x="326" y="1"/>
                    <a:pt x="182" y="104"/>
                    <a:pt x="77" y="198"/>
                  </a:cubicBezTo>
                  <a:cubicBezTo>
                    <a:pt x="0" y="264"/>
                    <a:pt x="26" y="392"/>
                    <a:pt x="128" y="423"/>
                  </a:cubicBezTo>
                  <a:cubicBezTo>
                    <a:pt x="216" y="452"/>
                    <a:pt x="323" y="478"/>
                    <a:pt x="415" y="478"/>
                  </a:cubicBezTo>
                  <a:cubicBezTo>
                    <a:pt x="559" y="478"/>
                    <a:pt x="669" y="414"/>
                    <a:pt x="622" y="198"/>
                  </a:cubicBezTo>
                  <a:cubicBezTo>
                    <a:pt x="592" y="53"/>
                    <a:pt x="524" y="1"/>
                    <a:pt x="442"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7"/>
            <p:cNvSpPr/>
            <p:nvPr/>
          </p:nvSpPr>
          <p:spPr>
            <a:xfrm>
              <a:off x="2310153" y="985841"/>
              <a:ext cx="20691" cy="14762"/>
            </a:xfrm>
            <a:custGeom>
              <a:rect b="b" l="l" r="r" t="t"/>
              <a:pathLst>
                <a:path extrusionOk="0" h="478" w="670">
                  <a:moveTo>
                    <a:pt x="255" y="1"/>
                  </a:moveTo>
                  <a:cubicBezTo>
                    <a:pt x="110" y="1"/>
                    <a:pt x="0" y="64"/>
                    <a:pt x="47" y="280"/>
                  </a:cubicBezTo>
                  <a:cubicBezTo>
                    <a:pt x="77" y="425"/>
                    <a:pt x="145" y="477"/>
                    <a:pt x="227" y="477"/>
                  </a:cubicBezTo>
                  <a:cubicBezTo>
                    <a:pt x="343" y="477"/>
                    <a:pt x="487" y="373"/>
                    <a:pt x="592" y="280"/>
                  </a:cubicBezTo>
                  <a:cubicBezTo>
                    <a:pt x="670" y="209"/>
                    <a:pt x="644" y="86"/>
                    <a:pt x="540" y="55"/>
                  </a:cubicBezTo>
                  <a:cubicBezTo>
                    <a:pt x="452" y="26"/>
                    <a:pt x="347" y="1"/>
                    <a:pt x="255"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7"/>
            <p:cNvSpPr/>
            <p:nvPr/>
          </p:nvSpPr>
          <p:spPr>
            <a:xfrm>
              <a:off x="2311419" y="976205"/>
              <a:ext cx="21463" cy="18591"/>
            </a:xfrm>
            <a:custGeom>
              <a:rect b="b" l="l" r="r" t="t"/>
              <a:pathLst>
                <a:path extrusionOk="0" h="602" w="695">
                  <a:moveTo>
                    <a:pt x="447" y="1"/>
                  </a:moveTo>
                  <a:cubicBezTo>
                    <a:pt x="420" y="1"/>
                    <a:pt x="390" y="4"/>
                    <a:pt x="356" y="11"/>
                  </a:cubicBezTo>
                  <a:cubicBezTo>
                    <a:pt x="1" y="84"/>
                    <a:pt x="191" y="377"/>
                    <a:pt x="356" y="557"/>
                  </a:cubicBezTo>
                  <a:cubicBezTo>
                    <a:pt x="383" y="587"/>
                    <a:pt x="418" y="602"/>
                    <a:pt x="454" y="602"/>
                  </a:cubicBezTo>
                  <a:cubicBezTo>
                    <a:pt x="506" y="602"/>
                    <a:pt x="558" y="569"/>
                    <a:pt x="577" y="510"/>
                  </a:cubicBezTo>
                  <a:cubicBezTo>
                    <a:pt x="646" y="301"/>
                    <a:pt x="695" y="1"/>
                    <a:pt x="447"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7"/>
            <p:cNvSpPr/>
            <p:nvPr/>
          </p:nvSpPr>
          <p:spPr>
            <a:xfrm>
              <a:off x="2318460" y="987755"/>
              <a:ext cx="21402" cy="18530"/>
            </a:xfrm>
            <a:custGeom>
              <a:rect b="b" l="l" r="r" t="t"/>
              <a:pathLst>
                <a:path extrusionOk="0" h="600" w="693">
                  <a:moveTo>
                    <a:pt x="246" y="0"/>
                  </a:moveTo>
                  <a:cubicBezTo>
                    <a:pt x="190" y="0"/>
                    <a:pt x="136" y="35"/>
                    <a:pt x="117" y="95"/>
                  </a:cubicBezTo>
                  <a:cubicBezTo>
                    <a:pt x="53" y="304"/>
                    <a:pt x="0" y="600"/>
                    <a:pt x="250" y="600"/>
                  </a:cubicBezTo>
                  <a:cubicBezTo>
                    <a:pt x="277" y="600"/>
                    <a:pt x="309" y="596"/>
                    <a:pt x="344" y="588"/>
                  </a:cubicBezTo>
                  <a:cubicBezTo>
                    <a:pt x="693" y="517"/>
                    <a:pt x="503" y="228"/>
                    <a:pt x="344" y="43"/>
                  </a:cubicBezTo>
                  <a:cubicBezTo>
                    <a:pt x="316" y="14"/>
                    <a:pt x="280" y="0"/>
                    <a:pt x="246"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7"/>
            <p:cNvSpPr/>
            <p:nvPr/>
          </p:nvSpPr>
          <p:spPr>
            <a:xfrm>
              <a:off x="2318429" y="984358"/>
              <a:ext cx="15287" cy="13959"/>
            </a:xfrm>
            <a:custGeom>
              <a:rect b="b" l="l" r="r" t="t"/>
              <a:pathLst>
                <a:path extrusionOk="0" h="452" w="495">
                  <a:moveTo>
                    <a:pt x="247" y="0"/>
                  </a:moveTo>
                  <a:cubicBezTo>
                    <a:pt x="232" y="0"/>
                    <a:pt x="216" y="2"/>
                    <a:pt x="201" y="5"/>
                  </a:cubicBezTo>
                  <a:cubicBezTo>
                    <a:pt x="77" y="30"/>
                    <a:pt x="1" y="153"/>
                    <a:pt x="25" y="272"/>
                  </a:cubicBezTo>
                  <a:cubicBezTo>
                    <a:pt x="48" y="379"/>
                    <a:pt x="141" y="452"/>
                    <a:pt x="246" y="452"/>
                  </a:cubicBezTo>
                  <a:cubicBezTo>
                    <a:pt x="261" y="452"/>
                    <a:pt x="277" y="450"/>
                    <a:pt x="293" y="447"/>
                  </a:cubicBezTo>
                  <a:cubicBezTo>
                    <a:pt x="416" y="421"/>
                    <a:pt x="494" y="302"/>
                    <a:pt x="468" y="179"/>
                  </a:cubicBezTo>
                  <a:cubicBezTo>
                    <a:pt x="446" y="72"/>
                    <a:pt x="350" y="0"/>
                    <a:pt x="247" y="0"/>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27"/>
            <p:cNvSpPr/>
            <p:nvPr/>
          </p:nvSpPr>
          <p:spPr>
            <a:xfrm>
              <a:off x="1948339" y="986551"/>
              <a:ext cx="21402" cy="14947"/>
            </a:xfrm>
            <a:custGeom>
              <a:rect b="b" l="l" r="r" t="t"/>
              <a:pathLst>
                <a:path extrusionOk="0" h="484" w="693">
                  <a:moveTo>
                    <a:pt x="351" y="1"/>
                  </a:moveTo>
                  <a:cubicBezTo>
                    <a:pt x="282" y="1"/>
                    <a:pt x="209" y="9"/>
                    <a:pt x="145" y="21"/>
                  </a:cubicBezTo>
                  <a:cubicBezTo>
                    <a:pt x="41" y="42"/>
                    <a:pt x="1" y="160"/>
                    <a:pt x="67" y="236"/>
                  </a:cubicBezTo>
                  <a:cubicBezTo>
                    <a:pt x="163" y="352"/>
                    <a:pt x="302" y="484"/>
                    <a:pt x="423" y="484"/>
                  </a:cubicBezTo>
                  <a:cubicBezTo>
                    <a:pt x="495" y="484"/>
                    <a:pt x="561" y="436"/>
                    <a:pt x="607" y="309"/>
                  </a:cubicBezTo>
                  <a:cubicBezTo>
                    <a:pt x="692" y="63"/>
                    <a:pt x="534" y="1"/>
                    <a:pt x="351"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7"/>
            <p:cNvSpPr/>
            <p:nvPr/>
          </p:nvSpPr>
          <p:spPr>
            <a:xfrm>
              <a:off x="1936018" y="980807"/>
              <a:ext cx="21371" cy="14978"/>
            </a:xfrm>
            <a:custGeom>
              <a:rect b="b" l="l" r="r" t="t"/>
              <a:pathLst>
                <a:path extrusionOk="0" h="485" w="692">
                  <a:moveTo>
                    <a:pt x="270" y="1"/>
                  </a:moveTo>
                  <a:cubicBezTo>
                    <a:pt x="198" y="1"/>
                    <a:pt x="133" y="49"/>
                    <a:pt x="86" y="176"/>
                  </a:cubicBezTo>
                  <a:cubicBezTo>
                    <a:pt x="0" y="422"/>
                    <a:pt x="158" y="484"/>
                    <a:pt x="342" y="484"/>
                  </a:cubicBezTo>
                  <a:cubicBezTo>
                    <a:pt x="411" y="484"/>
                    <a:pt x="484" y="475"/>
                    <a:pt x="549" y="464"/>
                  </a:cubicBezTo>
                  <a:cubicBezTo>
                    <a:pt x="651" y="448"/>
                    <a:pt x="692" y="325"/>
                    <a:pt x="625" y="249"/>
                  </a:cubicBezTo>
                  <a:cubicBezTo>
                    <a:pt x="529" y="133"/>
                    <a:pt x="391" y="1"/>
                    <a:pt x="270"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7"/>
            <p:cNvSpPr/>
            <p:nvPr/>
          </p:nvSpPr>
          <p:spPr>
            <a:xfrm>
              <a:off x="1946857" y="975897"/>
              <a:ext cx="20877" cy="18530"/>
            </a:xfrm>
            <a:custGeom>
              <a:rect b="b" l="l" r="r" t="t"/>
              <a:pathLst>
                <a:path extrusionOk="0" h="600" w="676">
                  <a:moveTo>
                    <a:pt x="211" y="1"/>
                  </a:moveTo>
                  <a:cubicBezTo>
                    <a:pt x="1" y="1"/>
                    <a:pt x="14" y="287"/>
                    <a:pt x="49" y="489"/>
                  </a:cubicBezTo>
                  <a:cubicBezTo>
                    <a:pt x="63" y="558"/>
                    <a:pt x="119" y="599"/>
                    <a:pt x="180" y="599"/>
                  </a:cubicBezTo>
                  <a:cubicBezTo>
                    <a:pt x="210" y="599"/>
                    <a:pt x="242" y="589"/>
                    <a:pt x="269" y="567"/>
                  </a:cubicBezTo>
                  <a:cubicBezTo>
                    <a:pt x="449" y="408"/>
                    <a:pt x="675" y="150"/>
                    <a:pt x="336" y="26"/>
                  </a:cubicBezTo>
                  <a:cubicBezTo>
                    <a:pt x="287" y="9"/>
                    <a:pt x="246" y="1"/>
                    <a:pt x="211"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7"/>
            <p:cNvSpPr/>
            <p:nvPr/>
          </p:nvSpPr>
          <p:spPr>
            <a:xfrm>
              <a:off x="1936913" y="987601"/>
              <a:ext cx="21031" cy="18437"/>
            </a:xfrm>
            <a:custGeom>
              <a:rect b="b" l="l" r="r" t="t"/>
              <a:pathLst>
                <a:path extrusionOk="0" h="597" w="681">
                  <a:moveTo>
                    <a:pt x="499" y="1"/>
                  </a:moveTo>
                  <a:cubicBezTo>
                    <a:pt x="468" y="1"/>
                    <a:pt x="437" y="11"/>
                    <a:pt x="411" y="33"/>
                  </a:cubicBezTo>
                  <a:cubicBezTo>
                    <a:pt x="226" y="188"/>
                    <a:pt x="1" y="449"/>
                    <a:pt x="340" y="572"/>
                  </a:cubicBezTo>
                  <a:cubicBezTo>
                    <a:pt x="388" y="589"/>
                    <a:pt x="429" y="597"/>
                    <a:pt x="464" y="597"/>
                  </a:cubicBezTo>
                  <a:cubicBezTo>
                    <a:pt x="680" y="597"/>
                    <a:pt x="667" y="314"/>
                    <a:pt x="627" y="110"/>
                  </a:cubicBezTo>
                  <a:cubicBezTo>
                    <a:pt x="617" y="42"/>
                    <a:pt x="559" y="1"/>
                    <a:pt x="499" y="1"/>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7"/>
            <p:cNvSpPr/>
            <p:nvPr/>
          </p:nvSpPr>
          <p:spPr>
            <a:xfrm>
              <a:off x="1944695" y="984266"/>
              <a:ext cx="15904" cy="13990"/>
            </a:xfrm>
            <a:custGeom>
              <a:rect b="b" l="l" r="r" t="t"/>
              <a:pathLst>
                <a:path extrusionOk="0" h="453" w="515">
                  <a:moveTo>
                    <a:pt x="258" y="0"/>
                  </a:moveTo>
                  <a:cubicBezTo>
                    <a:pt x="165" y="0"/>
                    <a:pt x="78" y="58"/>
                    <a:pt x="41" y="151"/>
                  </a:cubicBezTo>
                  <a:cubicBezTo>
                    <a:pt x="0" y="270"/>
                    <a:pt x="62" y="398"/>
                    <a:pt x="180" y="440"/>
                  </a:cubicBezTo>
                  <a:cubicBezTo>
                    <a:pt x="205" y="448"/>
                    <a:pt x="230" y="452"/>
                    <a:pt x="255" y="452"/>
                  </a:cubicBezTo>
                  <a:cubicBezTo>
                    <a:pt x="348" y="452"/>
                    <a:pt x="435" y="394"/>
                    <a:pt x="468" y="301"/>
                  </a:cubicBezTo>
                  <a:cubicBezTo>
                    <a:pt x="514" y="182"/>
                    <a:pt x="453" y="54"/>
                    <a:pt x="334" y="13"/>
                  </a:cubicBezTo>
                  <a:cubicBezTo>
                    <a:pt x="309" y="4"/>
                    <a:pt x="284" y="0"/>
                    <a:pt x="258"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7"/>
            <p:cNvSpPr/>
            <p:nvPr/>
          </p:nvSpPr>
          <p:spPr>
            <a:xfrm>
              <a:off x="2028787" y="1446847"/>
              <a:ext cx="311234" cy="497949"/>
            </a:xfrm>
            <a:custGeom>
              <a:rect b="b" l="l" r="r" t="t"/>
              <a:pathLst>
                <a:path extrusionOk="0" h="16124" w="10078">
                  <a:moveTo>
                    <a:pt x="9781" y="15004"/>
                  </a:moveTo>
                  <a:lnTo>
                    <a:pt x="9781" y="15004"/>
                  </a:lnTo>
                  <a:cubicBezTo>
                    <a:pt x="9461" y="15168"/>
                    <a:pt x="8614" y="15502"/>
                    <a:pt x="7812" y="15801"/>
                  </a:cubicBezTo>
                  <a:cubicBezTo>
                    <a:pt x="7812" y="15733"/>
                    <a:pt x="7807" y="15631"/>
                    <a:pt x="7801" y="15497"/>
                  </a:cubicBezTo>
                  <a:cubicBezTo>
                    <a:pt x="9034" y="15153"/>
                    <a:pt x="9559" y="15040"/>
                    <a:pt x="9781" y="15004"/>
                  </a:cubicBezTo>
                  <a:close/>
                  <a:moveTo>
                    <a:pt x="5852" y="1"/>
                  </a:moveTo>
                  <a:cubicBezTo>
                    <a:pt x="5846" y="1"/>
                    <a:pt x="5840" y="1"/>
                    <a:pt x="5834" y="3"/>
                  </a:cubicBezTo>
                  <a:cubicBezTo>
                    <a:pt x="5803" y="14"/>
                    <a:pt x="5787" y="50"/>
                    <a:pt x="5797" y="81"/>
                  </a:cubicBezTo>
                  <a:cubicBezTo>
                    <a:pt x="7196" y="4346"/>
                    <a:pt x="7596" y="13235"/>
                    <a:pt x="7678" y="15405"/>
                  </a:cubicBezTo>
                  <a:cubicBezTo>
                    <a:pt x="6066" y="15848"/>
                    <a:pt x="4711" y="15997"/>
                    <a:pt x="3619" y="15997"/>
                  </a:cubicBezTo>
                  <a:cubicBezTo>
                    <a:pt x="1626" y="15997"/>
                    <a:pt x="510" y="15503"/>
                    <a:pt x="315" y="15410"/>
                  </a:cubicBezTo>
                  <a:cubicBezTo>
                    <a:pt x="130" y="8678"/>
                    <a:pt x="1075" y="157"/>
                    <a:pt x="1086" y="70"/>
                  </a:cubicBezTo>
                  <a:cubicBezTo>
                    <a:pt x="1086" y="34"/>
                    <a:pt x="1065" y="8"/>
                    <a:pt x="1029" y="3"/>
                  </a:cubicBezTo>
                  <a:cubicBezTo>
                    <a:pt x="1026" y="3"/>
                    <a:pt x="1023" y="2"/>
                    <a:pt x="1020" y="2"/>
                  </a:cubicBezTo>
                  <a:cubicBezTo>
                    <a:pt x="989" y="2"/>
                    <a:pt x="967" y="27"/>
                    <a:pt x="962" y="55"/>
                  </a:cubicBezTo>
                  <a:cubicBezTo>
                    <a:pt x="951" y="142"/>
                    <a:pt x="0" y="8703"/>
                    <a:pt x="192" y="15446"/>
                  </a:cubicBezTo>
                  <a:cubicBezTo>
                    <a:pt x="192" y="15471"/>
                    <a:pt x="206" y="15492"/>
                    <a:pt x="222" y="15502"/>
                  </a:cubicBezTo>
                  <a:cubicBezTo>
                    <a:pt x="247" y="15512"/>
                    <a:pt x="880" y="15851"/>
                    <a:pt x="2134" y="16026"/>
                  </a:cubicBezTo>
                  <a:cubicBezTo>
                    <a:pt x="2529" y="16083"/>
                    <a:pt x="3017" y="16124"/>
                    <a:pt x="3593" y="16124"/>
                  </a:cubicBezTo>
                  <a:cubicBezTo>
                    <a:pt x="4662" y="16124"/>
                    <a:pt x="6034" y="15980"/>
                    <a:pt x="7684" y="15533"/>
                  </a:cubicBezTo>
                  <a:cubicBezTo>
                    <a:pt x="7689" y="15754"/>
                    <a:pt x="7694" y="15877"/>
                    <a:pt x="7694" y="15887"/>
                  </a:cubicBezTo>
                  <a:cubicBezTo>
                    <a:pt x="7694" y="15908"/>
                    <a:pt x="7704" y="15929"/>
                    <a:pt x="7720" y="15939"/>
                  </a:cubicBezTo>
                  <a:cubicBezTo>
                    <a:pt x="7728" y="15945"/>
                    <a:pt x="7739" y="15947"/>
                    <a:pt x="7751" y="15947"/>
                  </a:cubicBezTo>
                  <a:cubicBezTo>
                    <a:pt x="7759" y="15947"/>
                    <a:pt x="7768" y="15946"/>
                    <a:pt x="7776" y="15944"/>
                  </a:cubicBezTo>
                  <a:cubicBezTo>
                    <a:pt x="10078" y="15101"/>
                    <a:pt x="10042" y="14988"/>
                    <a:pt x="10021" y="14921"/>
                  </a:cubicBezTo>
                  <a:cubicBezTo>
                    <a:pt x="10011" y="14894"/>
                    <a:pt x="10002" y="14867"/>
                    <a:pt x="9911" y="14867"/>
                  </a:cubicBezTo>
                  <a:cubicBezTo>
                    <a:pt x="9733" y="14867"/>
                    <a:pt x="9240" y="14970"/>
                    <a:pt x="7801" y="15369"/>
                  </a:cubicBezTo>
                  <a:cubicBezTo>
                    <a:pt x="7765" y="14423"/>
                    <a:pt x="7673" y="12275"/>
                    <a:pt x="7473" y="9813"/>
                  </a:cubicBezTo>
                  <a:cubicBezTo>
                    <a:pt x="7221" y="6760"/>
                    <a:pt x="6748" y="2588"/>
                    <a:pt x="5915" y="45"/>
                  </a:cubicBezTo>
                  <a:cubicBezTo>
                    <a:pt x="5907" y="19"/>
                    <a:pt x="5881" y="1"/>
                    <a:pt x="5852"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7"/>
            <p:cNvSpPr/>
            <p:nvPr/>
          </p:nvSpPr>
          <p:spPr>
            <a:xfrm>
              <a:off x="1989598" y="1426928"/>
              <a:ext cx="286651" cy="82055"/>
            </a:xfrm>
            <a:custGeom>
              <a:rect b="b" l="l" r="r" t="t"/>
              <a:pathLst>
                <a:path extrusionOk="0" h="2657" w="9282">
                  <a:moveTo>
                    <a:pt x="443" y="1"/>
                  </a:moveTo>
                  <a:lnTo>
                    <a:pt x="0" y="2272"/>
                  </a:lnTo>
                  <a:cubicBezTo>
                    <a:pt x="1578" y="2560"/>
                    <a:pt x="3135" y="2656"/>
                    <a:pt x="4510" y="2656"/>
                  </a:cubicBezTo>
                  <a:cubicBezTo>
                    <a:pt x="7260" y="2656"/>
                    <a:pt x="9281" y="2272"/>
                    <a:pt x="9281" y="2272"/>
                  </a:cubicBezTo>
                  <a:lnTo>
                    <a:pt x="8885" y="52"/>
                  </a:lnTo>
                  <a:cubicBezTo>
                    <a:pt x="7527" y="327"/>
                    <a:pt x="6172" y="421"/>
                    <a:pt x="4958" y="421"/>
                  </a:cubicBezTo>
                  <a:cubicBezTo>
                    <a:pt x="2384" y="421"/>
                    <a:pt x="443" y="1"/>
                    <a:pt x="443"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7"/>
            <p:cNvSpPr/>
            <p:nvPr/>
          </p:nvSpPr>
          <p:spPr>
            <a:xfrm>
              <a:off x="2002754" y="1478038"/>
              <a:ext cx="256047" cy="200644"/>
            </a:xfrm>
            <a:custGeom>
              <a:rect b="b" l="l" r="r" t="t"/>
              <a:pathLst>
                <a:path extrusionOk="0" h="6497" w="8291">
                  <a:moveTo>
                    <a:pt x="8221" y="0"/>
                  </a:moveTo>
                  <a:cubicBezTo>
                    <a:pt x="8193" y="0"/>
                    <a:pt x="8167" y="25"/>
                    <a:pt x="8167" y="57"/>
                  </a:cubicBezTo>
                  <a:cubicBezTo>
                    <a:pt x="7787" y="5838"/>
                    <a:pt x="4889" y="6347"/>
                    <a:pt x="4723" y="6373"/>
                  </a:cubicBezTo>
                  <a:cubicBezTo>
                    <a:pt x="957" y="5849"/>
                    <a:pt x="140" y="273"/>
                    <a:pt x="129" y="217"/>
                  </a:cubicBezTo>
                  <a:cubicBezTo>
                    <a:pt x="125" y="184"/>
                    <a:pt x="99" y="164"/>
                    <a:pt x="72" y="164"/>
                  </a:cubicBezTo>
                  <a:cubicBezTo>
                    <a:pt x="69" y="164"/>
                    <a:pt x="66" y="164"/>
                    <a:pt x="63" y="165"/>
                  </a:cubicBezTo>
                  <a:cubicBezTo>
                    <a:pt x="27" y="170"/>
                    <a:pt x="1" y="200"/>
                    <a:pt x="6" y="231"/>
                  </a:cubicBezTo>
                  <a:cubicBezTo>
                    <a:pt x="17" y="288"/>
                    <a:pt x="850" y="5966"/>
                    <a:pt x="4718" y="6497"/>
                  </a:cubicBezTo>
                  <a:lnTo>
                    <a:pt x="4734" y="6497"/>
                  </a:lnTo>
                  <a:cubicBezTo>
                    <a:pt x="4765" y="6490"/>
                    <a:pt x="5541" y="6398"/>
                    <a:pt x="6374" y="5556"/>
                  </a:cubicBezTo>
                  <a:cubicBezTo>
                    <a:pt x="7750" y="4158"/>
                    <a:pt x="8172" y="1799"/>
                    <a:pt x="8290" y="62"/>
                  </a:cubicBezTo>
                  <a:cubicBezTo>
                    <a:pt x="8290" y="32"/>
                    <a:pt x="8264" y="1"/>
                    <a:pt x="8229" y="1"/>
                  </a:cubicBezTo>
                  <a:cubicBezTo>
                    <a:pt x="8226" y="0"/>
                    <a:pt x="8223" y="0"/>
                    <a:pt x="822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27"/>
            <p:cNvSpPr/>
            <p:nvPr/>
          </p:nvSpPr>
          <p:spPr>
            <a:xfrm>
              <a:off x="2107660" y="1614845"/>
              <a:ext cx="82271" cy="123623"/>
            </a:xfrm>
            <a:custGeom>
              <a:rect b="b" l="l" r="r" t="t"/>
              <a:pathLst>
                <a:path extrusionOk="0" h="4003" w="2664">
                  <a:moveTo>
                    <a:pt x="1331" y="1"/>
                  </a:moveTo>
                  <a:cubicBezTo>
                    <a:pt x="597" y="1"/>
                    <a:pt x="1" y="900"/>
                    <a:pt x="1" y="2005"/>
                  </a:cubicBezTo>
                  <a:cubicBezTo>
                    <a:pt x="1" y="3109"/>
                    <a:pt x="597" y="4003"/>
                    <a:pt x="1331" y="4003"/>
                  </a:cubicBezTo>
                  <a:cubicBezTo>
                    <a:pt x="2066" y="4003"/>
                    <a:pt x="2663" y="3109"/>
                    <a:pt x="2663" y="2005"/>
                  </a:cubicBezTo>
                  <a:cubicBezTo>
                    <a:pt x="2663" y="900"/>
                    <a:pt x="2066" y="1"/>
                    <a:pt x="1331" y="1"/>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27"/>
            <p:cNvSpPr/>
            <p:nvPr/>
          </p:nvSpPr>
          <p:spPr>
            <a:xfrm>
              <a:off x="2128937" y="1646901"/>
              <a:ext cx="39684" cy="59696"/>
            </a:xfrm>
            <a:custGeom>
              <a:rect b="b" l="l" r="r" t="t"/>
              <a:pathLst>
                <a:path extrusionOk="0" h="1933" w="1285">
                  <a:moveTo>
                    <a:pt x="642" y="0"/>
                  </a:moveTo>
                  <a:cubicBezTo>
                    <a:pt x="288" y="0"/>
                    <a:pt x="1" y="432"/>
                    <a:pt x="1" y="967"/>
                  </a:cubicBezTo>
                  <a:cubicBezTo>
                    <a:pt x="1" y="1501"/>
                    <a:pt x="288" y="1933"/>
                    <a:pt x="642" y="1933"/>
                  </a:cubicBezTo>
                  <a:cubicBezTo>
                    <a:pt x="998" y="1933"/>
                    <a:pt x="1285" y="1501"/>
                    <a:pt x="1285" y="967"/>
                  </a:cubicBezTo>
                  <a:cubicBezTo>
                    <a:pt x="1285" y="432"/>
                    <a:pt x="998" y="0"/>
                    <a:pt x="642"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27"/>
            <p:cNvSpPr/>
            <p:nvPr/>
          </p:nvSpPr>
          <p:spPr>
            <a:xfrm>
              <a:off x="1597273" y="1358895"/>
              <a:ext cx="619318" cy="1157075"/>
            </a:xfrm>
            <a:custGeom>
              <a:rect b="b" l="l" r="r" t="t"/>
              <a:pathLst>
                <a:path extrusionOk="0" h="37467" w="20054">
                  <a:moveTo>
                    <a:pt x="13679" y="1"/>
                  </a:moveTo>
                  <a:cubicBezTo>
                    <a:pt x="12913" y="1"/>
                    <a:pt x="7382" y="3351"/>
                    <a:pt x="6101" y="4660"/>
                  </a:cubicBezTo>
                  <a:cubicBezTo>
                    <a:pt x="6101" y="4660"/>
                    <a:pt x="4508" y="5996"/>
                    <a:pt x="2540" y="12250"/>
                  </a:cubicBezTo>
                  <a:cubicBezTo>
                    <a:pt x="1" y="20288"/>
                    <a:pt x="5932" y="22990"/>
                    <a:pt x="9324" y="23103"/>
                  </a:cubicBezTo>
                  <a:cubicBezTo>
                    <a:pt x="12715" y="23212"/>
                    <a:pt x="11137" y="37467"/>
                    <a:pt x="11137" y="37467"/>
                  </a:cubicBezTo>
                  <a:lnTo>
                    <a:pt x="18733" y="37467"/>
                  </a:lnTo>
                  <a:cubicBezTo>
                    <a:pt x="18733" y="37467"/>
                    <a:pt x="20054" y="23237"/>
                    <a:pt x="12396" y="15478"/>
                  </a:cubicBezTo>
                  <a:cubicBezTo>
                    <a:pt x="12396" y="15478"/>
                    <a:pt x="10330" y="13422"/>
                    <a:pt x="13764" y="87"/>
                  </a:cubicBezTo>
                  <a:cubicBezTo>
                    <a:pt x="13779" y="28"/>
                    <a:pt x="13749" y="1"/>
                    <a:pt x="13679"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7"/>
            <p:cNvSpPr/>
            <p:nvPr/>
          </p:nvSpPr>
          <p:spPr>
            <a:xfrm>
              <a:off x="2050374" y="1358895"/>
              <a:ext cx="619287" cy="1157075"/>
            </a:xfrm>
            <a:custGeom>
              <a:rect b="b" l="l" r="r" t="t"/>
              <a:pathLst>
                <a:path extrusionOk="0" h="37467" w="20053">
                  <a:moveTo>
                    <a:pt x="6371" y="1"/>
                  </a:moveTo>
                  <a:cubicBezTo>
                    <a:pt x="6301" y="1"/>
                    <a:pt x="6271" y="28"/>
                    <a:pt x="6286" y="87"/>
                  </a:cubicBezTo>
                  <a:cubicBezTo>
                    <a:pt x="9723" y="13422"/>
                    <a:pt x="7652" y="15478"/>
                    <a:pt x="7652" y="15478"/>
                  </a:cubicBezTo>
                  <a:cubicBezTo>
                    <a:pt x="1" y="23237"/>
                    <a:pt x="1322" y="37467"/>
                    <a:pt x="1322" y="37467"/>
                  </a:cubicBezTo>
                  <a:lnTo>
                    <a:pt x="8911" y="37467"/>
                  </a:lnTo>
                  <a:cubicBezTo>
                    <a:pt x="8911" y="37467"/>
                    <a:pt x="7339" y="23212"/>
                    <a:pt x="10731" y="23103"/>
                  </a:cubicBezTo>
                  <a:cubicBezTo>
                    <a:pt x="14122" y="22990"/>
                    <a:pt x="20052" y="20288"/>
                    <a:pt x="17514" y="12250"/>
                  </a:cubicBezTo>
                  <a:cubicBezTo>
                    <a:pt x="15541" y="5996"/>
                    <a:pt x="13953" y="4660"/>
                    <a:pt x="13953" y="4660"/>
                  </a:cubicBezTo>
                  <a:cubicBezTo>
                    <a:pt x="12671" y="3351"/>
                    <a:pt x="7141" y="1"/>
                    <a:pt x="6371" y="1"/>
                  </a:cubicBezTo>
                  <a:close/>
                </a:path>
              </a:pathLst>
            </a:custGeom>
            <a:solidFill>
              <a:srgbClr val="FF8B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7"/>
            <p:cNvSpPr/>
            <p:nvPr/>
          </p:nvSpPr>
          <p:spPr>
            <a:xfrm>
              <a:off x="2049571" y="1358957"/>
              <a:ext cx="360615" cy="1157013"/>
            </a:xfrm>
            <a:custGeom>
              <a:rect b="b" l="l" r="r" t="t"/>
              <a:pathLst>
                <a:path extrusionOk="0" h="37465" w="11677">
                  <a:moveTo>
                    <a:pt x="6376" y="0"/>
                  </a:moveTo>
                  <a:cubicBezTo>
                    <a:pt x="6307" y="0"/>
                    <a:pt x="6276" y="27"/>
                    <a:pt x="6291" y="85"/>
                  </a:cubicBezTo>
                  <a:cubicBezTo>
                    <a:pt x="9729" y="13420"/>
                    <a:pt x="7658" y="15476"/>
                    <a:pt x="7658" y="15476"/>
                  </a:cubicBezTo>
                  <a:cubicBezTo>
                    <a:pt x="1" y="23235"/>
                    <a:pt x="1327" y="37465"/>
                    <a:pt x="1327" y="37465"/>
                  </a:cubicBezTo>
                  <a:lnTo>
                    <a:pt x="3603" y="37465"/>
                  </a:lnTo>
                  <a:cubicBezTo>
                    <a:pt x="3783" y="23204"/>
                    <a:pt x="7967" y="22167"/>
                    <a:pt x="9595" y="15943"/>
                  </a:cubicBezTo>
                  <a:cubicBezTo>
                    <a:pt x="11677" y="7978"/>
                    <a:pt x="7797" y="588"/>
                    <a:pt x="7797" y="588"/>
                  </a:cubicBezTo>
                  <a:cubicBezTo>
                    <a:pt x="7105" y="229"/>
                    <a:pt x="6577" y="0"/>
                    <a:pt x="6376"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27"/>
            <p:cNvSpPr/>
            <p:nvPr/>
          </p:nvSpPr>
          <p:spPr>
            <a:xfrm>
              <a:off x="2200831" y="1502805"/>
              <a:ext cx="468827" cy="1013162"/>
            </a:xfrm>
            <a:custGeom>
              <a:rect b="b" l="l" r="r" t="t"/>
              <a:pathLst>
                <a:path extrusionOk="0" h="32807" w="15181">
                  <a:moveTo>
                    <a:pt x="9081" y="0"/>
                  </a:moveTo>
                  <a:cubicBezTo>
                    <a:pt x="9082" y="1"/>
                    <a:pt x="13249" y="10489"/>
                    <a:pt x="8999" y="12570"/>
                  </a:cubicBezTo>
                  <a:cubicBezTo>
                    <a:pt x="4744" y="14651"/>
                    <a:pt x="0" y="14348"/>
                    <a:pt x="1599" y="32807"/>
                  </a:cubicBezTo>
                  <a:lnTo>
                    <a:pt x="4039" y="32807"/>
                  </a:lnTo>
                  <a:cubicBezTo>
                    <a:pt x="4039" y="32807"/>
                    <a:pt x="2467" y="18552"/>
                    <a:pt x="5859" y="18443"/>
                  </a:cubicBezTo>
                  <a:cubicBezTo>
                    <a:pt x="9250" y="18330"/>
                    <a:pt x="15180" y="15628"/>
                    <a:pt x="12642" y="7590"/>
                  </a:cubicBezTo>
                  <a:cubicBezTo>
                    <a:pt x="10669" y="1336"/>
                    <a:pt x="9082" y="1"/>
                    <a:pt x="9081"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7"/>
            <p:cNvSpPr/>
            <p:nvPr/>
          </p:nvSpPr>
          <p:spPr>
            <a:xfrm>
              <a:off x="1856280" y="1358957"/>
              <a:ext cx="360615" cy="1157013"/>
            </a:xfrm>
            <a:custGeom>
              <a:rect b="b" l="l" r="r" t="t"/>
              <a:pathLst>
                <a:path extrusionOk="0" h="37465" w="11677">
                  <a:moveTo>
                    <a:pt x="5304" y="0"/>
                  </a:moveTo>
                  <a:cubicBezTo>
                    <a:pt x="5105" y="0"/>
                    <a:pt x="4577" y="229"/>
                    <a:pt x="3886" y="588"/>
                  </a:cubicBezTo>
                  <a:cubicBezTo>
                    <a:pt x="3886" y="588"/>
                    <a:pt x="1" y="7978"/>
                    <a:pt x="2087" y="15943"/>
                  </a:cubicBezTo>
                  <a:cubicBezTo>
                    <a:pt x="3717" y="22167"/>
                    <a:pt x="7899" y="23204"/>
                    <a:pt x="8079" y="37465"/>
                  </a:cubicBezTo>
                  <a:lnTo>
                    <a:pt x="10356" y="37465"/>
                  </a:lnTo>
                  <a:cubicBezTo>
                    <a:pt x="10356" y="37465"/>
                    <a:pt x="11677" y="23235"/>
                    <a:pt x="4025" y="15476"/>
                  </a:cubicBezTo>
                  <a:cubicBezTo>
                    <a:pt x="4025" y="15476"/>
                    <a:pt x="1954" y="13420"/>
                    <a:pt x="5387" y="85"/>
                  </a:cubicBezTo>
                  <a:cubicBezTo>
                    <a:pt x="5402" y="27"/>
                    <a:pt x="5373" y="0"/>
                    <a:pt x="5304" y="0"/>
                  </a:cubicBezTo>
                  <a:close/>
                </a:path>
              </a:pathLst>
            </a:custGeom>
            <a:solidFill>
              <a:srgbClr val="FF5C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7"/>
            <p:cNvSpPr/>
            <p:nvPr/>
          </p:nvSpPr>
          <p:spPr>
            <a:xfrm>
              <a:off x="1596995" y="1502805"/>
              <a:ext cx="468796" cy="1013162"/>
            </a:xfrm>
            <a:custGeom>
              <a:rect b="b" l="l" r="r" t="t"/>
              <a:pathLst>
                <a:path extrusionOk="0" h="32807" w="15180">
                  <a:moveTo>
                    <a:pt x="6100" y="0"/>
                  </a:moveTo>
                  <a:cubicBezTo>
                    <a:pt x="6100" y="1"/>
                    <a:pt x="4507" y="1336"/>
                    <a:pt x="2533" y="7590"/>
                  </a:cubicBezTo>
                  <a:cubicBezTo>
                    <a:pt x="0" y="15628"/>
                    <a:pt x="5930" y="18330"/>
                    <a:pt x="9322" y="18443"/>
                  </a:cubicBezTo>
                  <a:cubicBezTo>
                    <a:pt x="12713" y="18552"/>
                    <a:pt x="11136" y="32807"/>
                    <a:pt x="11136" y="32807"/>
                  </a:cubicBezTo>
                  <a:lnTo>
                    <a:pt x="13582" y="32807"/>
                  </a:lnTo>
                  <a:cubicBezTo>
                    <a:pt x="15180" y="14348"/>
                    <a:pt x="10437" y="14651"/>
                    <a:pt x="6182" y="12570"/>
                  </a:cubicBezTo>
                  <a:cubicBezTo>
                    <a:pt x="1927" y="10489"/>
                    <a:pt x="6100" y="1"/>
                    <a:pt x="6100" y="0"/>
                  </a:cubicBezTo>
                  <a:close/>
                </a:path>
              </a:pathLst>
            </a:custGeom>
            <a:solidFill>
              <a:srgbClr val="FFB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7"/>
            <p:cNvSpPr/>
            <p:nvPr/>
          </p:nvSpPr>
          <p:spPr>
            <a:xfrm>
              <a:off x="2070879" y="2077520"/>
              <a:ext cx="74736" cy="440354"/>
            </a:xfrm>
            <a:custGeom>
              <a:rect b="b" l="l" r="r" t="t"/>
              <a:pathLst>
                <a:path extrusionOk="0" h="14259" w="2420">
                  <a:moveTo>
                    <a:pt x="2354" y="0"/>
                  </a:moveTo>
                  <a:cubicBezTo>
                    <a:pt x="2329" y="0"/>
                    <a:pt x="2304" y="15"/>
                    <a:pt x="2297" y="39"/>
                  </a:cubicBezTo>
                  <a:cubicBezTo>
                    <a:pt x="2271" y="90"/>
                    <a:pt x="0" y="5671"/>
                    <a:pt x="729" y="14202"/>
                  </a:cubicBezTo>
                  <a:cubicBezTo>
                    <a:pt x="734" y="14233"/>
                    <a:pt x="760" y="14258"/>
                    <a:pt x="791" y="14258"/>
                  </a:cubicBezTo>
                  <a:lnTo>
                    <a:pt x="796" y="14258"/>
                  </a:lnTo>
                  <a:cubicBezTo>
                    <a:pt x="833" y="14258"/>
                    <a:pt x="857" y="14228"/>
                    <a:pt x="852" y="14192"/>
                  </a:cubicBezTo>
                  <a:cubicBezTo>
                    <a:pt x="123" y="5692"/>
                    <a:pt x="2384" y="142"/>
                    <a:pt x="2410" y="85"/>
                  </a:cubicBezTo>
                  <a:cubicBezTo>
                    <a:pt x="2420" y="54"/>
                    <a:pt x="2410" y="18"/>
                    <a:pt x="2374" y="4"/>
                  </a:cubicBezTo>
                  <a:cubicBezTo>
                    <a:pt x="2368" y="1"/>
                    <a:pt x="2361" y="0"/>
                    <a:pt x="2354"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7"/>
            <p:cNvSpPr/>
            <p:nvPr/>
          </p:nvSpPr>
          <p:spPr>
            <a:xfrm>
              <a:off x="2418240" y="1453857"/>
              <a:ext cx="136686" cy="175320"/>
            </a:xfrm>
            <a:custGeom>
              <a:rect b="b" l="l" r="r" t="t"/>
              <a:pathLst>
                <a:path extrusionOk="0" h="5677" w="4426">
                  <a:moveTo>
                    <a:pt x="68" y="1"/>
                  </a:moveTo>
                  <a:cubicBezTo>
                    <a:pt x="45" y="1"/>
                    <a:pt x="23" y="12"/>
                    <a:pt x="16" y="34"/>
                  </a:cubicBezTo>
                  <a:cubicBezTo>
                    <a:pt x="0" y="65"/>
                    <a:pt x="11" y="100"/>
                    <a:pt x="42" y="115"/>
                  </a:cubicBezTo>
                  <a:cubicBezTo>
                    <a:pt x="68" y="131"/>
                    <a:pt x="2914" y="1595"/>
                    <a:pt x="4297" y="5634"/>
                  </a:cubicBezTo>
                  <a:cubicBezTo>
                    <a:pt x="4307" y="5660"/>
                    <a:pt x="4333" y="5676"/>
                    <a:pt x="4359" y="5676"/>
                  </a:cubicBezTo>
                  <a:cubicBezTo>
                    <a:pt x="4364" y="5676"/>
                    <a:pt x="4369" y="5676"/>
                    <a:pt x="4378" y="5670"/>
                  </a:cubicBezTo>
                  <a:cubicBezTo>
                    <a:pt x="4409" y="5660"/>
                    <a:pt x="4425" y="5624"/>
                    <a:pt x="4415" y="5594"/>
                  </a:cubicBezTo>
                  <a:cubicBezTo>
                    <a:pt x="3012" y="1508"/>
                    <a:pt x="123" y="23"/>
                    <a:pt x="99" y="8"/>
                  </a:cubicBezTo>
                  <a:cubicBezTo>
                    <a:pt x="89" y="3"/>
                    <a:pt x="79" y="1"/>
                    <a:pt x="6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7"/>
            <p:cNvSpPr/>
            <p:nvPr/>
          </p:nvSpPr>
          <p:spPr>
            <a:xfrm>
              <a:off x="1627445" y="1760917"/>
              <a:ext cx="63989" cy="209136"/>
            </a:xfrm>
            <a:custGeom>
              <a:rect b="b" l="l" r="r" t="t"/>
              <a:pathLst>
                <a:path extrusionOk="0" h="6772" w="2072">
                  <a:moveTo>
                    <a:pt x="1312" y="0"/>
                  </a:moveTo>
                  <a:cubicBezTo>
                    <a:pt x="1287" y="0"/>
                    <a:pt x="1263" y="14"/>
                    <a:pt x="1255" y="39"/>
                  </a:cubicBezTo>
                  <a:cubicBezTo>
                    <a:pt x="1244" y="75"/>
                    <a:pt x="1" y="3472"/>
                    <a:pt x="1948" y="6746"/>
                  </a:cubicBezTo>
                  <a:cubicBezTo>
                    <a:pt x="1958" y="6760"/>
                    <a:pt x="1979" y="6772"/>
                    <a:pt x="2000" y="6772"/>
                  </a:cubicBezTo>
                  <a:cubicBezTo>
                    <a:pt x="2010" y="6772"/>
                    <a:pt x="2026" y="6772"/>
                    <a:pt x="2031" y="6765"/>
                  </a:cubicBezTo>
                  <a:cubicBezTo>
                    <a:pt x="2062" y="6746"/>
                    <a:pt x="2072" y="6710"/>
                    <a:pt x="2057" y="6679"/>
                  </a:cubicBezTo>
                  <a:cubicBezTo>
                    <a:pt x="139" y="3456"/>
                    <a:pt x="1357" y="117"/>
                    <a:pt x="1367" y="86"/>
                  </a:cubicBezTo>
                  <a:cubicBezTo>
                    <a:pt x="1383" y="55"/>
                    <a:pt x="1367" y="19"/>
                    <a:pt x="1332" y="3"/>
                  </a:cubicBezTo>
                  <a:cubicBezTo>
                    <a:pt x="1325" y="1"/>
                    <a:pt x="1318" y="0"/>
                    <a:pt x="131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7"/>
            <p:cNvSpPr/>
            <p:nvPr/>
          </p:nvSpPr>
          <p:spPr>
            <a:xfrm>
              <a:off x="2242429" y="1359636"/>
              <a:ext cx="27949" cy="102561"/>
            </a:xfrm>
            <a:custGeom>
              <a:rect b="b" l="l" r="r" t="t"/>
              <a:pathLst>
                <a:path extrusionOk="0" h="3321" w="905">
                  <a:moveTo>
                    <a:pt x="68" y="0"/>
                  </a:moveTo>
                  <a:cubicBezTo>
                    <a:pt x="64" y="0"/>
                    <a:pt x="60" y="1"/>
                    <a:pt x="57" y="2"/>
                  </a:cubicBezTo>
                  <a:cubicBezTo>
                    <a:pt x="20" y="11"/>
                    <a:pt x="0" y="47"/>
                    <a:pt x="10" y="78"/>
                  </a:cubicBezTo>
                  <a:lnTo>
                    <a:pt x="776" y="3275"/>
                  </a:lnTo>
                  <a:cubicBezTo>
                    <a:pt x="786" y="3301"/>
                    <a:pt x="812" y="3320"/>
                    <a:pt x="838" y="3320"/>
                  </a:cubicBezTo>
                  <a:cubicBezTo>
                    <a:pt x="842" y="3320"/>
                    <a:pt x="847" y="3320"/>
                    <a:pt x="852" y="3315"/>
                  </a:cubicBezTo>
                  <a:cubicBezTo>
                    <a:pt x="883" y="3311"/>
                    <a:pt x="904" y="3275"/>
                    <a:pt x="899" y="3244"/>
                  </a:cubicBezTo>
                  <a:lnTo>
                    <a:pt x="128" y="47"/>
                  </a:lnTo>
                  <a:cubicBezTo>
                    <a:pt x="124" y="20"/>
                    <a:pt x="96" y="0"/>
                    <a:pt x="6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7"/>
            <p:cNvSpPr/>
            <p:nvPr/>
          </p:nvSpPr>
          <p:spPr>
            <a:xfrm>
              <a:off x="1994693" y="1381933"/>
              <a:ext cx="24150" cy="80264"/>
            </a:xfrm>
            <a:custGeom>
              <a:rect b="b" l="l" r="r" t="t"/>
              <a:pathLst>
                <a:path extrusionOk="0" h="2599" w="782">
                  <a:moveTo>
                    <a:pt x="711" y="1"/>
                  </a:moveTo>
                  <a:cubicBezTo>
                    <a:pt x="684" y="1"/>
                    <a:pt x="661" y="20"/>
                    <a:pt x="653" y="50"/>
                  </a:cubicBezTo>
                  <a:lnTo>
                    <a:pt x="5" y="2522"/>
                  </a:lnTo>
                  <a:cubicBezTo>
                    <a:pt x="1" y="2553"/>
                    <a:pt x="15" y="2589"/>
                    <a:pt x="51" y="2593"/>
                  </a:cubicBezTo>
                  <a:cubicBezTo>
                    <a:pt x="56" y="2598"/>
                    <a:pt x="62" y="2598"/>
                    <a:pt x="67" y="2598"/>
                  </a:cubicBezTo>
                  <a:cubicBezTo>
                    <a:pt x="93" y="2598"/>
                    <a:pt x="118" y="2579"/>
                    <a:pt x="129" y="2553"/>
                  </a:cubicBezTo>
                  <a:lnTo>
                    <a:pt x="771" y="81"/>
                  </a:lnTo>
                  <a:cubicBezTo>
                    <a:pt x="781" y="44"/>
                    <a:pt x="760" y="13"/>
                    <a:pt x="729" y="3"/>
                  </a:cubicBezTo>
                  <a:cubicBezTo>
                    <a:pt x="723" y="2"/>
                    <a:pt x="717" y="1"/>
                    <a:pt x="711"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27"/>
            <p:cNvSpPr/>
            <p:nvPr/>
          </p:nvSpPr>
          <p:spPr>
            <a:xfrm>
              <a:off x="1822959" y="1836856"/>
              <a:ext cx="427259" cy="215251"/>
            </a:xfrm>
            <a:custGeom>
              <a:rect b="b" l="l" r="r" t="t"/>
              <a:pathLst>
                <a:path extrusionOk="0" h="6970" w="13835">
                  <a:moveTo>
                    <a:pt x="5088" y="1"/>
                  </a:moveTo>
                  <a:cubicBezTo>
                    <a:pt x="5088" y="1"/>
                    <a:pt x="1763" y="643"/>
                    <a:pt x="0" y="4050"/>
                  </a:cubicBezTo>
                  <a:cubicBezTo>
                    <a:pt x="0" y="4050"/>
                    <a:pt x="8814" y="6676"/>
                    <a:pt x="13835" y="6969"/>
                  </a:cubicBezTo>
                  <a:cubicBezTo>
                    <a:pt x="13835" y="6969"/>
                    <a:pt x="12437" y="4225"/>
                    <a:pt x="12796" y="3295"/>
                  </a:cubicBezTo>
                  <a:cubicBezTo>
                    <a:pt x="12796" y="3295"/>
                    <a:pt x="8901" y="1377"/>
                    <a:pt x="5088"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27"/>
            <p:cNvSpPr/>
            <p:nvPr/>
          </p:nvSpPr>
          <p:spPr>
            <a:xfrm>
              <a:off x="1820735" y="1834941"/>
              <a:ext cx="161423" cy="128904"/>
            </a:xfrm>
            <a:custGeom>
              <a:rect b="b" l="l" r="r" t="t"/>
              <a:pathLst>
                <a:path extrusionOk="0" h="4174" w="5227">
                  <a:moveTo>
                    <a:pt x="5163" y="1"/>
                  </a:moveTo>
                  <a:cubicBezTo>
                    <a:pt x="5160" y="1"/>
                    <a:pt x="5158" y="1"/>
                    <a:pt x="5155" y="1"/>
                  </a:cubicBezTo>
                  <a:cubicBezTo>
                    <a:pt x="5124" y="6"/>
                    <a:pt x="4472" y="99"/>
                    <a:pt x="3506" y="649"/>
                  </a:cubicBezTo>
                  <a:cubicBezTo>
                    <a:pt x="2617" y="1152"/>
                    <a:pt x="1291" y="2159"/>
                    <a:pt x="22" y="4076"/>
                  </a:cubicBezTo>
                  <a:cubicBezTo>
                    <a:pt x="1" y="4102"/>
                    <a:pt x="11" y="4143"/>
                    <a:pt x="37" y="4164"/>
                  </a:cubicBezTo>
                  <a:cubicBezTo>
                    <a:pt x="53" y="4169"/>
                    <a:pt x="63" y="4174"/>
                    <a:pt x="72" y="4174"/>
                  </a:cubicBezTo>
                  <a:cubicBezTo>
                    <a:pt x="93" y="4174"/>
                    <a:pt x="114" y="4164"/>
                    <a:pt x="124" y="4143"/>
                  </a:cubicBezTo>
                  <a:cubicBezTo>
                    <a:pt x="2519" y="520"/>
                    <a:pt x="5145" y="125"/>
                    <a:pt x="5171" y="125"/>
                  </a:cubicBezTo>
                  <a:cubicBezTo>
                    <a:pt x="5207" y="120"/>
                    <a:pt x="5227" y="89"/>
                    <a:pt x="5222" y="52"/>
                  </a:cubicBezTo>
                  <a:cubicBezTo>
                    <a:pt x="5217" y="24"/>
                    <a:pt x="5191" y="1"/>
                    <a:pt x="516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7"/>
            <p:cNvSpPr/>
            <p:nvPr/>
          </p:nvSpPr>
          <p:spPr>
            <a:xfrm>
              <a:off x="2069273" y="1797327"/>
              <a:ext cx="375037" cy="164696"/>
            </a:xfrm>
            <a:custGeom>
              <a:rect b="b" l="l" r="r" t="t"/>
              <a:pathLst>
                <a:path extrusionOk="0" h="5333" w="12144">
                  <a:moveTo>
                    <a:pt x="740" y="1"/>
                  </a:moveTo>
                  <a:cubicBezTo>
                    <a:pt x="1100" y="931"/>
                    <a:pt x="0" y="2657"/>
                    <a:pt x="0" y="2657"/>
                  </a:cubicBezTo>
                  <a:cubicBezTo>
                    <a:pt x="3467" y="5178"/>
                    <a:pt x="10197" y="5333"/>
                    <a:pt x="11796" y="5333"/>
                  </a:cubicBezTo>
                  <a:cubicBezTo>
                    <a:pt x="12020" y="5333"/>
                    <a:pt x="12144" y="5330"/>
                    <a:pt x="12144" y="5330"/>
                  </a:cubicBezTo>
                  <a:cubicBezTo>
                    <a:pt x="10386" y="1923"/>
                    <a:pt x="7056" y="1281"/>
                    <a:pt x="7056" y="1281"/>
                  </a:cubicBezTo>
                  <a:cubicBezTo>
                    <a:pt x="3279" y="1141"/>
                    <a:pt x="741" y="1"/>
                    <a:pt x="740"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7"/>
            <p:cNvSpPr/>
            <p:nvPr/>
          </p:nvSpPr>
          <p:spPr>
            <a:xfrm>
              <a:off x="2147497" y="1890159"/>
              <a:ext cx="331925" cy="163554"/>
            </a:xfrm>
            <a:custGeom>
              <a:rect b="b" l="l" r="r" t="t"/>
              <a:pathLst>
                <a:path extrusionOk="0" h="5296" w="10748">
                  <a:moveTo>
                    <a:pt x="6820" y="2626"/>
                  </a:moveTo>
                  <a:lnTo>
                    <a:pt x="6820" y="2626"/>
                  </a:lnTo>
                  <a:cubicBezTo>
                    <a:pt x="6817" y="2627"/>
                    <a:pt x="6815" y="2627"/>
                    <a:pt x="6815" y="2627"/>
                  </a:cubicBezTo>
                  <a:cubicBezTo>
                    <a:pt x="6816" y="2627"/>
                    <a:pt x="6818" y="2626"/>
                    <a:pt x="6820" y="2626"/>
                  </a:cubicBezTo>
                  <a:close/>
                  <a:moveTo>
                    <a:pt x="5029" y="1"/>
                  </a:moveTo>
                  <a:cubicBezTo>
                    <a:pt x="4919" y="1"/>
                    <a:pt x="4798" y="11"/>
                    <a:pt x="4666" y="32"/>
                  </a:cubicBezTo>
                  <a:cubicBezTo>
                    <a:pt x="3207" y="274"/>
                    <a:pt x="2159" y="690"/>
                    <a:pt x="1435" y="1091"/>
                  </a:cubicBezTo>
                  <a:cubicBezTo>
                    <a:pt x="551" y="1579"/>
                    <a:pt x="1" y="1897"/>
                    <a:pt x="119" y="2900"/>
                  </a:cubicBezTo>
                  <a:cubicBezTo>
                    <a:pt x="242" y="3932"/>
                    <a:pt x="997" y="4781"/>
                    <a:pt x="2010" y="5022"/>
                  </a:cubicBezTo>
                  <a:cubicBezTo>
                    <a:pt x="2659" y="5174"/>
                    <a:pt x="3460" y="5296"/>
                    <a:pt x="4351" y="5296"/>
                  </a:cubicBezTo>
                  <a:cubicBezTo>
                    <a:pt x="4661" y="5296"/>
                    <a:pt x="4981" y="5281"/>
                    <a:pt x="5309" y="5248"/>
                  </a:cubicBezTo>
                  <a:cubicBezTo>
                    <a:pt x="6691" y="5103"/>
                    <a:pt x="9272" y="5011"/>
                    <a:pt x="9551" y="4024"/>
                  </a:cubicBezTo>
                  <a:lnTo>
                    <a:pt x="9551" y="4024"/>
                  </a:lnTo>
                  <a:cubicBezTo>
                    <a:pt x="9885" y="3903"/>
                    <a:pt x="10176" y="3709"/>
                    <a:pt x="10272" y="3416"/>
                  </a:cubicBezTo>
                  <a:lnTo>
                    <a:pt x="10272" y="3416"/>
                  </a:lnTo>
                  <a:cubicBezTo>
                    <a:pt x="10567" y="3314"/>
                    <a:pt x="10747" y="3128"/>
                    <a:pt x="10721" y="2812"/>
                  </a:cubicBezTo>
                  <a:cubicBezTo>
                    <a:pt x="10701" y="2570"/>
                    <a:pt x="10568" y="2406"/>
                    <a:pt x="10362" y="2302"/>
                  </a:cubicBezTo>
                  <a:lnTo>
                    <a:pt x="10362" y="2302"/>
                  </a:lnTo>
                  <a:cubicBezTo>
                    <a:pt x="10440" y="2213"/>
                    <a:pt x="10468" y="2102"/>
                    <a:pt x="10427" y="1964"/>
                  </a:cubicBezTo>
                  <a:cubicBezTo>
                    <a:pt x="10280" y="1478"/>
                    <a:pt x="9952" y="1348"/>
                    <a:pt x="9578" y="1348"/>
                  </a:cubicBezTo>
                  <a:cubicBezTo>
                    <a:pt x="9414" y="1348"/>
                    <a:pt x="9241" y="1373"/>
                    <a:pt x="9071" y="1404"/>
                  </a:cubicBezTo>
                  <a:cubicBezTo>
                    <a:pt x="8104" y="1581"/>
                    <a:pt x="7121" y="1632"/>
                    <a:pt x="6309" y="1632"/>
                  </a:cubicBezTo>
                  <a:cubicBezTo>
                    <a:pt x="5793" y="1632"/>
                    <a:pt x="5346" y="1611"/>
                    <a:pt x="5018" y="1589"/>
                  </a:cubicBezTo>
                  <a:lnTo>
                    <a:pt x="5018" y="1589"/>
                  </a:lnTo>
                  <a:cubicBezTo>
                    <a:pt x="6111" y="1191"/>
                    <a:pt x="6222" y="1"/>
                    <a:pt x="5029"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27"/>
            <p:cNvSpPr/>
            <p:nvPr/>
          </p:nvSpPr>
          <p:spPr>
            <a:xfrm>
              <a:off x="2309072" y="1956895"/>
              <a:ext cx="160960" cy="33168"/>
            </a:xfrm>
            <a:custGeom>
              <a:rect b="b" l="l" r="r" t="t"/>
              <a:pathLst>
                <a:path extrusionOk="0" h="1074" w="5212">
                  <a:moveTo>
                    <a:pt x="5149" y="0"/>
                  </a:moveTo>
                  <a:cubicBezTo>
                    <a:pt x="5131" y="0"/>
                    <a:pt x="5113" y="8"/>
                    <a:pt x="5103" y="25"/>
                  </a:cubicBezTo>
                  <a:cubicBezTo>
                    <a:pt x="5098" y="30"/>
                    <a:pt x="4944" y="265"/>
                    <a:pt x="4244" y="497"/>
                  </a:cubicBezTo>
                  <a:cubicBezTo>
                    <a:pt x="3603" y="711"/>
                    <a:pt x="2373" y="960"/>
                    <a:pt x="123" y="960"/>
                  </a:cubicBezTo>
                  <a:cubicBezTo>
                    <a:pt x="101" y="960"/>
                    <a:pt x="79" y="960"/>
                    <a:pt x="57" y="960"/>
                  </a:cubicBezTo>
                  <a:cubicBezTo>
                    <a:pt x="26" y="960"/>
                    <a:pt x="0" y="985"/>
                    <a:pt x="0" y="1016"/>
                  </a:cubicBezTo>
                  <a:cubicBezTo>
                    <a:pt x="0" y="1026"/>
                    <a:pt x="5" y="1036"/>
                    <a:pt x="10" y="1042"/>
                  </a:cubicBezTo>
                  <a:cubicBezTo>
                    <a:pt x="20" y="1062"/>
                    <a:pt x="36" y="1073"/>
                    <a:pt x="57" y="1073"/>
                  </a:cubicBezTo>
                  <a:cubicBezTo>
                    <a:pt x="80" y="1073"/>
                    <a:pt x="103" y="1073"/>
                    <a:pt x="126" y="1073"/>
                  </a:cubicBezTo>
                  <a:cubicBezTo>
                    <a:pt x="4544" y="1073"/>
                    <a:pt x="5169" y="127"/>
                    <a:pt x="5195" y="86"/>
                  </a:cubicBezTo>
                  <a:cubicBezTo>
                    <a:pt x="5211" y="60"/>
                    <a:pt x="5206" y="25"/>
                    <a:pt x="5180" y="9"/>
                  </a:cubicBezTo>
                  <a:cubicBezTo>
                    <a:pt x="5171" y="3"/>
                    <a:pt x="5160" y="0"/>
                    <a:pt x="514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7"/>
            <p:cNvSpPr/>
            <p:nvPr/>
          </p:nvSpPr>
          <p:spPr>
            <a:xfrm>
              <a:off x="2306818" y="1991822"/>
              <a:ext cx="161454" cy="22421"/>
            </a:xfrm>
            <a:custGeom>
              <a:rect b="b" l="l" r="r" t="t"/>
              <a:pathLst>
                <a:path extrusionOk="0" h="726" w="5228">
                  <a:moveTo>
                    <a:pt x="5169" y="0"/>
                  </a:moveTo>
                  <a:cubicBezTo>
                    <a:pt x="5163" y="0"/>
                    <a:pt x="5156" y="1"/>
                    <a:pt x="5150" y="4"/>
                  </a:cubicBezTo>
                  <a:cubicBezTo>
                    <a:pt x="5127" y="8"/>
                    <a:pt x="3128" y="617"/>
                    <a:pt x="813" y="617"/>
                  </a:cubicBezTo>
                  <a:cubicBezTo>
                    <a:pt x="565" y="617"/>
                    <a:pt x="315" y="610"/>
                    <a:pt x="62" y="594"/>
                  </a:cubicBezTo>
                  <a:cubicBezTo>
                    <a:pt x="60" y="594"/>
                    <a:pt x="57" y="594"/>
                    <a:pt x="54" y="594"/>
                  </a:cubicBezTo>
                  <a:cubicBezTo>
                    <a:pt x="27" y="594"/>
                    <a:pt x="6" y="617"/>
                    <a:pt x="1" y="645"/>
                  </a:cubicBezTo>
                  <a:cubicBezTo>
                    <a:pt x="1" y="656"/>
                    <a:pt x="7" y="666"/>
                    <a:pt x="12" y="676"/>
                  </a:cubicBezTo>
                  <a:cubicBezTo>
                    <a:pt x="22" y="692"/>
                    <a:pt x="38" y="702"/>
                    <a:pt x="57" y="702"/>
                  </a:cubicBezTo>
                  <a:cubicBezTo>
                    <a:pt x="319" y="718"/>
                    <a:pt x="578" y="726"/>
                    <a:pt x="834" y="726"/>
                  </a:cubicBezTo>
                  <a:cubicBezTo>
                    <a:pt x="3159" y="726"/>
                    <a:pt x="5163" y="115"/>
                    <a:pt x="5187" y="111"/>
                  </a:cubicBezTo>
                  <a:cubicBezTo>
                    <a:pt x="5211" y="101"/>
                    <a:pt x="5227" y="70"/>
                    <a:pt x="5223" y="39"/>
                  </a:cubicBezTo>
                  <a:cubicBezTo>
                    <a:pt x="5214" y="15"/>
                    <a:pt x="5193" y="0"/>
                    <a:pt x="5169"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7"/>
            <p:cNvSpPr/>
            <p:nvPr/>
          </p:nvSpPr>
          <p:spPr>
            <a:xfrm>
              <a:off x="2317626" y="2011154"/>
              <a:ext cx="130787" cy="26157"/>
            </a:xfrm>
            <a:custGeom>
              <a:rect b="b" l="l" r="r" t="t"/>
              <a:pathLst>
                <a:path extrusionOk="0" h="847" w="4235">
                  <a:moveTo>
                    <a:pt x="4173" y="1"/>
                  </a:moveTo>
                  <a:cubicBezTo>
                    <a:pt x="4162" y="1"/>
                    <a:pt x="4152" y="4"/>
                    <a:pt x="4142" y="9"/>
                  </a:cubicBezTo>
                  <a:cubicBezTo>
                    <a:pt x="4133" y="14"/>
                    <a:pt x="3227" y="538"/>
                    <a:pt x="51" y="734"/>
                  </a:cubicBezTo>
                  <a:cubicBezTo>
                    <a:pt x="21" y="734"/>
                    <a:pt x="1" y="759"/>
                    <a:pt x="1" y="796"/>
                  </a:cubicBezTo>
                  <a:cubicBezTo>
                    <a:pt x="1" y="801"/>
                    <a:pt x="6" y="811"/>
                    <a:pt x="6" y="816"/>
                  </a:cubicBezTo>
                  <a:cubicBezTo>
                    <a:pt x="16" y="837"/>
                    <a:pt x="37" y="847"/>
                    <a:pt x="58" y="847"/>
                  </a:cubicBezTo>
                  <a:cubicBezTo>
                    <a:pt x="3274" y="652"/>
                    <a:pt x="4163" y="128"/>
                    <a:pt x="4199" y="102"/>
                  </a:cubicBezTo>
                  <a:cubicBezTo>
                    <a:pt x="4225" y="87"/>
                    <a:pt x="4235" y="56"/>
                    <a:pt x="4220" y="25"/>
                  </a:cubicBezTo>
                  <a:cubicBezTo>
                    <a:pt x="4207" y="9"/>
                    <a:pt x="4190" y="1"/>
                    <a:pt x="4173"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7"/>
            <p:cNvSpPr/>
            <p:nvPr/>
          </p:nvSpPr>
          <p:spPr>
            <a:xfrm>
              <a:off x="1843217" y="1762832"/>
              <a:ext cx="321765" cy="177049"/>
            </a:xfrm>
            <a:custGeom>
              <a:rect b="b" l="l" r="r" t="t"/>
              <a:pathLst>
                <a:path extrusionOk="0" h="5733" w="10419">
                  <a:moveTo>
                    <a:pt x="3744" y="2547"/>
                  </a:moveTo>
                  <a:lnTo>
                    <a:pt x="3744" y="2547"/>
                  </a:lnTo>
                  <a:cubicBezTo>
                    <a:pt x="3742" y="2547"/>
                    <a:pt x="3741" y="2547"/>
                    <a:pt x="3739" y="2547"/>
                  </a:cubicBezTo>
                  <a:cubicBezTo>
                    <a:pt x="3739" y="2547"/>
                    <a:pt x="3739" y="2547"/>
                    <a:pt x="3738" y="2547"/>
                  </a:cubicBezTo>
                  <a:lnTo>
                    <a:pt x="3738" y="2547"/>
                  </a:lnTo>
                  <a:cubicBezTo>
                    <a:pt x="3742" y="2547"/>
                    <a:pt x="3744" y="2547"/>
                    <a:pt x="3744" y="2547"/>
                  </a:cubicBezTo>
                  <a:close/>
                  <a:moveTo>
                    <a:pt x="2807" y="1"/>
                  </a:moveTo>
                  <a:cubicBezTo>
                    <a:pt x="2204" y="1"/>
                    <a:pt x="1715" y="114"/>
                    <a:pt x="1510" y="446"/>
                  </a:cubicBezTo>
                  <a:lnTo>
                    <a:pt x="1510" y="446"/>
                  </a:lnTo>
                  <a:cubicBezTo>
                    <a:pt x="1154" y="468"/>
                    <a:pt x="819" y="572"/>
                    <a:pt x="646" y="828"/>
                  </a:cubicBezTo>
                  <a:lnTo>
                    <a:pt x="646" y="828"/>
                  </a:lnTo>
                  <a:cubicBezTo>
                    <a:pt x="335" y="844"/>
                    <a:pt x="111" y="972"/>
                    <a:pt x="49" y="1283"/>
                  </a:cubicBezTo>
                  <a:cubicBezTo>
                    <a:pt x="0" y="1521"/>
                    <a:pt x="82" y="1714"/>
                    <a:pt x="250" y="1871"/>
                  </a:cubicBezTo>
                  <a:lnTo>
                    <a:pt x="250" y="1871"/>
                  </a:lnTo>
                  <a:cubicBezTo>
                    <a:pt x="150" y="1935"/>
                    <a:pt x="94" y="2034"/>
                    <a:pt x="96" y="2177"/>
                  </a:cubicBezTo>
                  <a:cubicBezTo>
                    <a:pt x="100" y="2911"/>
                    <a:pt x="675" y="3034"/>
                    <a:pt x="1241" y="3096"/>
                  </a:cubicBezTo>
                  <a:cubicBezTo>
                    <a:pt x="2840" y="3260"/>
                    <a:pt x="4387" y="3759"/>
                    <a:pt x="5183" y="4049"/>
                  </a:cubicBezTo>
                  <a:lnTo>
                    <a:pt x="5183" y="4049"/>
                  </a:lnTo>
                  <a:cubicBezTo>
                    <a:pt x="3915" y="4134"/>
                    <a:pt x="3507" y="5456"/>
                    <a:pt x="5084" y="5640"/>
                  </a:cubicBezTo>
                  <a:cubicBezTo>
                    <a:pt x="5613" y="5705"/>
                    <a:pt x="6096" y="5732"/>
                    <a:pt x="6536" y="5732"/>
                  </a:cubicBezTo>
                  <a:cubicBezTo>
                    <a:pt x="7319" y="5732"/>
                    <a:pt x="7965" y="5645"/>
                    <a:pt x="8482" y="5527"/>
                  </a:cubicBezTo>
                  <a:cubicBezTo>
                    <a:pt x="9469" y="5306"/>
                    <a:pt x="10085" y="5157"/>
                    <a:pt x="10250" y="4160"/>
                  </a:cubicBezTo>
                  <a:cubicBezTo>
                    <a:pt x="10418" y="3133"/>
                    <a:pt x="9931" y="2104"/>
                    <a:pt x="9026" y="1596"/>
                  </a:cubicBezTo>
                  <a:cubicBezTo>
                    <a:pt x="8245" y="1153"/>
                    <a:pt x="7187" y="686"/>
                    <a:pt x="5923" y="455"/>
                  </a:cubicBezTo>
                  <a:cubicBezTo>
                    <a:pt x="5075" y="303"/>
                    <a:pt x="3790" y="1"/>
                    <a:pt x="2807" y="1"/>
                  </a:cubicBezTo>
                  <a:close/>
                </a:path>
              </a:pathLst>
            </a:custGeom>
            <a:solidFill>
              <a:srgbClr val="FF77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7"/>
            <p:cNvSpPr/>
            <p:nvPr/>
          </p:nvSpPr>
          <p:spPr>
            <a:xfrm>
              <a:off x="1847726" y="1814127"/>
              <a:ext cx="162843" cy="26034"/>
            </a:xfrm>
            <a:custGeom>
              <a:rect b="b" l="l" r="r" t="t"/>
              <a:pathLst>
                <a:path extrusionOk="0" h="843" w="5273">
                  <a:moveTo>
                    <a:pt x="1252" y="0"/>
                  </a:moveTo>
                  <a:cubicBezTo>
                    <a:pt x="314" y="0"/>
                    <a:pt x="45" y="229"/>
                    <a:pt x="26" y="248"/>
                  </a:cubicBezTo>
                  <a:cubicBezTo>
                    <a:pt x="0" y="269"/>
                    <a:pt x="0" y="300"/>
                    <a:pt x="21" y="325"/>
                  </a:cubicBezTo>
                  <a:cubicBezTo>
                    <a:pt x="33" y="337"/>
                    <a:pt x="50" y="344"/>
                    <a:pt x="65" y="344"/>
                  </a:cubicBezTo>
                  <a:cubicBezTo>
                    <a:pt x="77" y="344"/>
                    <a:pt x="89" y="340"/>
                    <a:pt x="98" y="331"/>
                  </a:cubicBezTo>
                  <a:cubicBezTo>
                    <a:pt x="104" y="325"/>
                    <a:pt x="320" y="146"/>
                    <a:pt x="1053" y="115"/>
                  </a:cubicBezTo>
                  <a:cubicBezTo>
                    <a:pt x="1112" y="113"/>
                    <a:pt x="1175" y="112"/>
                    <a:pt x="1242" y="112"/>
                  </a:cubicBezTo>
                  <a:cubicBezTo>
                    <a:pt x="1958" y="112"/>
                    <a:pt x="3196" y="252"/>
                    <a:pt x="5201" y="839"/>
                  </a:cubicBezTo>
                  <a:cubicBezTo>
                    <a:pt x="5207" y="841"/>
                    <a:pt x="5214" y="842"/>
                    <a:pt x="5220" y="842"/>
                  </a:cubicBezTo>
                  <a:cubicBezTo>
                    <a:pt x="5244" y="842"/>
                    <a:pt x="5265" y="828"/>
                    <a:pt x="5273" y="803"/>
                  </a:cubicBezTo>
                  <a:lnTo>
                    <a:pt x="5273" y="773"/>
                  </a:lnTo>
                  <a:cubicBezTo>
                    <a:pt x="5268" y="757"/>
                    <a:pt x="5253" y="737"/>
                    <a:pt x="5237" y="732"/>
                  </a:cubicBezTo>
                  <a:cubicBezTo>
                    <a:pt x="3281" y="159"/>
                    <a:pt x="2034"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7"/>
            <p:cNvSpPr/>
            <p:nvPr/>
          </p:nvSpPr>
          <p:spPr>
            <a:xfrm>
              <a:off x="1859307" y="1788310"/>
              <a:ext cx="159971" cy="29956"/>
            </a:xfrm>
            <a:custGeom>
              <a:rect b="b" l="l" r="r" t="t"/>
              <a:pathLst>
                <a:path extrusionOk="0" h="970" w="5180">
                  <a:moveTo>
                    <a:pt x="88" y="0"/>
                  </a:moveTo>
                  <a:cubicBezTo>
                    <a:pt x="66" y="0"/>
                    <a:pt x="53" y="0"/>
                    <a:pt x="52" y="0"/>
                  </a:cubicBezTo>
                  <a:cubicBezTo>
                    <a:pt x="21" y="0"/>
                    <a:pt x="0" y="26"/>
                    <a:pt x="0" y="57"/>
                  </a:cubicBezTo>
                  <a:cubicBezTo>
                    <a:pt x="0" y="85"/>
                    <a:pt x="22" y="108"/>
                    <a:pt x="49" y="108"/>
                  </a:cubicBezTo>
                  <a:cubicBezTo>
                    <a:pt x="51" y="108"/>
                    <a:pt x="54" y="108"/>
                    <a:pt x="57" y="108"/>
                  </a:cubicBezTo>
                  <a:cubicBezTo>
                    <a:pt x="58" y="108"/>
                    <a:pt x="67" y="108"/>
                    <a:pt x="84" y="108"/>
                  </a:cubicBezTo>
                  <a:cubicBezTo>
                    <a:pt x="365" y="108"/>
                    <a:pt x="2774" y="131"/>
                    <a:pt x="5108" y="966"/>
                  </a:cubicBezTo>
                  <a:cubicBezTo>
                    <a:pt x="5114" y="968"/>
                    <a:pt x="5119" y="969"/>
                    <a:pt x="5125" y="969"/>
                  </a:cubicBezTo>
                  <a:cubicBezTo>
                    <a:pt x="5146" y="969"/>
                    <a:pt x="5167" y="955"/>
                    <a:pt x="5175" y="930"/>
                  </a:cubicBezTo>
                  <a:cubicBezTo>
                    <a:pt x="5180" y="920"/>
                    <a:pt x="5180" y="909"/>
                    <a:pt x="5180" y="899"/>
                  </a:cubicBezTo>
                  <a:cubicBezTo>
                    <a:pt x="5175" y="878"/>
                    <a:pt x="5165" y="864"/>
                    <a:pt x="5144" y="859"/>
                  </a:cubicBezTo>
                  <a:cubicBezTo>
                    <a:pt x="2819" y="27"/>
                    <a:pt x="412" y="0"/>
                    <a:pt x="8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7"/>
            <p:cNvSpPr/>
            <p:nvPr/>
          </p:nvSpPr>
          <p:spPr>
            <a:xfrm>
              <a:off x="1883734" y="1773610"/>
              <a:ext cx="131930" cy="18869"/>
            </a:xfrm>
            <a:custGeom>
              <a:rect b="b" l="l" r="r" t="t"/>
              <a:pathLst>
                <a:path extrusionOk="0" h="611" w="4272">
                  <a:moveTo>
                    <a:pt x="716" y="1"/>
                  </a:moveTo>
                  <a:cubicBezTo>
                    <a:pt x="257" y="1"/>
                    <a:pt x="65" y="50"/>
                    <a:pt x="48" y="55"/>
                  </a:cubicBezTo>
                  <a:cubicBezTo>
                    <a:pt x="17" y="64"/>
                    <a:pt x="1" y="90"/>
                    <a:pt x="6" y="126"/>
                  </a:cubicBezTo>
                  <a:cubicBezTo>
                    <a:pt x="15" y="148"/>
                    <a:pt x="38" y="166"/>
                    <a:pt x="63" y="166"/>
                  </a:cubicBezTo>
                  <a:cubicBezTo>
                    <a:pt x="68" y="166"/>
                    <a:pt x="73" y="165"/>
                    <a:pt x="79" y="163"/>
                  </a:cubicBezTo>
                  <a:cubicBezTo>
                    <a:pt x="81" y="163"/>
                    <a:pt x="264" y="117"/>
                    <a:pt x="708" y="117"/>
                  </a:cubicBezTo>
                  <a:cubicBezTo>
                    <a:pt x="1316" y="117"/>
                    <a:pt x="2412" y="203"/>
                    <a:pt x="4204" y="610"/>
                  </a:cubicBezTo>
                  <a:cubicBezTo>
                    <a:pt x="4207" y="610"/>
                    <a:pt x="4210" y="610"/>
                    <a:pt x="4213" y="610"/>
                  </a:cubicBezTo>
                  <a:cubicBezTo>
                    <a:pt x="4240" y="610"/>
                    <a:pt x="4262" y="592"/>
                    <a:pt x="4272" y="564"/>
                  </a:cubicBezTo>
                  <a:lnTo>
                    <a:pt x="4272" y="543"/>
                  </a:lnTo>
                  <a:cubicBezTo>
                    <a:pt x="4266" y="522"/>
                    <a:pt x="4251" y="502"/>
                    <a:pt x="4230" y="496"/>
                  </a:cubicBezTo>
                  <a:cubicBezTo>
                    <a:pt x="2428" y="90"/>
                    <a:pt x="1332" y="1"/>
                    <a:pt x="71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7"/>
            <p:cNvSpPr/>
            <p:nvPr/>
          </p:nvSpPr>
          <p:spPr>
            <a:xfrm>
              <a:off x="2189559" y="1889139"/>
              <a:ext cx="291407" cy="127884"/>
            </a:xfrm>
            <a:custGeom>
              <a:rect b="b" l="l" r="r" t="t"/>
              <a:pathLst>
                <a:path extrusionOk="0" h="4141" w="9436">
                  <a:moveTo>
                    <a:pt x="3425" y="0"/>
                  </a:moveTo>
                  <a:cubicBezTo>
                    <a:pt x="3352" y="0"/>
                    <a:pt x="3303" y="4"/>
                    <a:pt x="3294" y="4"/>
                  </a:cubicBezTo>
                  <a:cubicBezTo>
                    <a:pt x="2035" y="215"/>
                    <a:pt x="941" y="573"/>
                    <a:pt x="42" y="1072"/>
                  </a:cubicBezTo>
                  <a:cubicBezTo>
                    <a:pt x="11" y="1088"/>
                    <a:pt x="0" y="1124"/>
                    <a:pt x="16" y="1154"/>
                  </a:cubicBezTo>
                  <a:cubicBezTo>
                    <a:pt x="30" y="1176"/>
                    <a:pt x="52" y="1187"/>
                    <a:pt x="74" y="1187"/>
                  </a:cubicBezTo>
                  <a:cubicBezTo>
                    <a:pt x="84" y="1187"/>
                    <a:pt x="94" y="1185"/>
                    <a:pt x="104" y="1180"/>
                  </a:cubicBezTo>
                  <a:cubicBezTo>
                    <a:pt x="987" y="687"/>
                    <a:pt x="2066" y="332"/>
                    <a:pt x="3310" y="127"/>
                  </a:cubicBezTo>
                  <a:cubicBezTo>
                    <a:pt x="3312" y="127"/>
                    <a:pt x="3356" y="124"/>
                    <a:pt x="3426" y="124"/>
                  </a:cubicBezTo>
                  <a:cubicBezTo>
                    <a:pt x="3637" y="124"/>
                    <a:pt x="4086" y="153"/>
                    <a:pt x="4307" y="388"/>
                  </a:cubicBezTo>
                  <a:cubicBezTo>
                    <a:pt x="4414" y="507"/>
                    <a:pt x="4456" y="651"/>
                    <a:pt x="4425" y="841"/>
                  </a:cubicBezTo>
                  <a:cubicBezTo>
                    <a:pt x="4334" y="1445"/>
                    <a:pt x="3646" y="1523"/>
                    <a:pt x="3289" y="1523"/>
                  </a:cubicBezTo>
                  <a:cubicBezTo>
                    <a:pt x="3184" y="1523"/>
                    <a:pt x="3108" y="1517"/>
                    <a:pt x="3084" y="1514"/>
                  </a:cubicBezTo>
                  <a:lnTo>
                    <a:pt x="3074" y="1514"/>
                  </a:lnTo>
                  <a:cubicBezTo>
                    <a:pt x="3070" y="1514"/>
                    <a:pt x="3066" y="1514"/>
                    <a:pt x="3063" y="1514"/>
                  </a:cubicBezTo>
                  <a:cubicBezTo>
                    <a:pt x="3032" y="1514"/>
                    <a:pt x="3007" y="1533"/>
                    <a:pt x="3007" y="1565"/>
                  </a:cubicBezTo>
                  <a:cubicBezTo>
                    <a:pt x="3002" y="1602"/>
                    <a:pt x="3022" y="1633"/>
                    <a:pt x="3058" y="1633"/>
                  </a:cubicBezTo>
                  <a:cubicBezTo>
                    <a:pt x="3058" y="1635"/>
                    <a:pt x="3059" y="1635"/>
                    <a:pt x="3061" y="1635"/>
                  </a:cubicBezTo>
                  <a:cubicBezTo>
                    <a:pt x="3062" y="1635"/>
                    <a:pt x="3064" y="1635"/>
                    <a:pt x="3064" y="1638"/>
                  </a:cubicBezTo>
                  <a:cubicBezTo>
                    <a:pt x="3141" y="1646"/>
                    <a:pt x="3894" y="1726"/>
                    <a:pt x="4927" y="1726"/>
                  </a:cubicBezTo>
                  <a:cubicBezTo>
                    <a:pt x="5747" y="1726"/>
                    <a:pt x="6744" y="1676"/>
                    <a:pt x="7720" y="1498"/>
                  </a:cubicBezTo>
                  <a:cubicBezTo>
                    <a:pt x="7892" y="1468"/>
                    <a:pt x="8065" y="1442"/>
                    <a:pt x="8226" y="1442"/>
                  </a:cubicBezTo>
                  <a:cubicBezTo>
                    <a:pt x="8574" y="1442"/>
                    <a:pt x="8870" y="1561"/>
                    <a:pt x="9004" y="2003"/>
                  </a:cubicBezTo>
                  <a:cubicBezTo>
                    <a:pt x="9008" y="2095"/>
                    <a:pt x="9004" y="2250"/>
                    <a:pt x="8958" y="2290"/>
                  </a:cubicBezTo>
                  <a:cubicBezTo>
                    <a:pt x="8942" y="2305"/>
                    <a:pt x="8932" y="2326"/>
                    <a:pt x="8937" y="2352"/>
                  </a:cubicBezTo>
                  <a:cubicBezTo>
                    <a:pt x="8942" y="2373"/>
                    <a:pt x="8958" y="2388"/>
                    <a:pt x="8984" y="2398"/>
                  </a:cubicBezTo>
                  <a:cubicBezTo>
                    <a:pt x="8994" y="2398"/>
                    <a:pt x="9281" y="2485"/>
                    <a:pt x="9297" y="2850"/>
                  </a:cubicBezTo>
                  <a:cubicBezTo>
                    <a:pt x="9312" y="3210"/>
                    <a:pt x="8927" y="3323"/>
                    <a:pt x="8911" y="3329"/>
                  </a:cubicBezTo>
                  <a:cubicBezTo>
                    <a:pt x="8885" y="3334"/>
                    <a:pt x="8870" y="3353"/>
                    <a:pt x="8865" y="3379"/>
                  </a:cubicBezTo>
                  <a:cubicBezTo>
                    <a:pt x="8865" y="3384"/>
                    <a:pt x="8823" y="3734"/>
                    <a:pt x="8151" y="4022"/>
                  </a:cubicBezTo>
                  <a:cubicBezTo>
                    <a:pt x="8120" y="4032"/>
                    <a:pt x="8104" y="4074"/>
                    <a:pt x="8114" y="4104"/>
                  </a:cubicBezTo>
                  <a:cubicBezTo>
                    <a:pt x="8125" y="4124"/>
                    <a:pt x="8151" y="4140"/>
                    <a:pt x="8171" y="4140"/>
                  </a:cubicBezTo>
                  <a:cubicBezTo>
                    <a:pt x="8182" y="4140"/>
                    <a:pt x="8192" y="4140"/>
                    <a:pt x="8197" y="4135"/>
                  </a:cubicBezTo>
                  <a:cubicBezTo>
                    <a:pt x="8814" y="3873"/>
                    <a:pt x="8953" y="3549"/>
                    <a:pt x="8984" y="3431"/>
                  </a:cubicBezTo>
                  <a:cubicBezTo>
                    <a:pt x="9158" y="3369"/>
                    <a:pt x="9435" y="3184"/>
                    <a:pt x="9420" y="2845"/>
                  </a:cubicBezTo>
                  <a:cubicBezTo>
                    <a:pt x="9409" y="2516"/>
                    <a:pt x="9205" y="2367"/>
                    <a:pt x="9091" y="2311"/>
                  </a:cubicBezTo>
                  <a:cubicBezTo>
                    <a:pt x="9143" y="2193"/>
                    <a:pt x="9127" y="2028"/>
                    <a:pt x="9122" y="1982"/>
                  </a:cubicBezTo>
                  <a:cubicBezTo>
                    <a:pt x="8959" y="1440"/>
                    <a:pt x="8572" y="1318"/>
                    <a:pt x="8209" y="1318"/>
                  </a:cubicBezTo>
                  <a:cubicBezTo>
                    <a:pt x="8021" y="1318"/>
                    <a:pt x="7839" y="1351"/>
                    <a:pt x="7699" y="1375"/>
                  </a:cubicBezTo>
                  <a:cubicBezTo>
                    <a:pt x="6728" y="1554"/>
                    <a:pt x="5737" y="1604"/>
                    <a:pt x="4922" y="1604"/>
                  </a:cubicBezTo>
                  <a:cubicBezTo>
                    <a:pt x="4516" y="1604"/>
                    <a:pt x="4154" y="1591"/>
                    <a:pt x="3859" y="1576"/>
                  </a:cubicBezTo>
                  <a:cubicBezTo>
                    <a:pt x="4179" y="1484"/>
                    <a:pt x="4482" y="1283"/>
                    <a:pt x="4549" y="862"/>
                  </a:cubicBezTo>
                  <a:cubicBezTo>
                    <a:pt x="4580" y="635"/>
                    <a:pt x="4533" y="450"/>
                    <a:pt x="4400" y="307"/>
                  </a:cubicBezTo>
                  <a:cubicBezTo>
                    <a:pt x="4145" y="33"/>
                    <a:pt x="3659" y="0"/>
                    <a:pt x="342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7"/>
            <p:cNvSpPr/>
            <p:nvPr/>
          </p:nvSpPr>
          <p:spPr>
            <a:xfrm>
              <a:off x="2207501" y="2043241"/>
              <a:ext cx="106020" cy="12322"/>
            </a:xfrm>
            <a:custGeom>
              <a:rect b="b" l="l" r="r" t="t"/>
              <a:pathLst>
                <a:path extrusionOk="0" h="399" w="3433">
                  <a:moveTo>
                    <a:pt x="66" y="1"/>
                  </a:moveTo>
                  <a:cubicBezTo>
                    <a:pt x="40" y="1"/>
                    <a:pt x="15" y="20"/>
                    <a:pt x="10" y="49"/>
                  </a:cubicBezTo>
                  <a:cubicBezTo>
                    <a:pt x="0" y="80"/>
                    <a:pt x="21" y="116"/>
                    <a:pt x="52" y="121"/>
                  </a:cubicBezTo>
                  <a:cubicBezTo>
                    <a:pt x="838" y="306"/>
                    <a:pt x="1624" y="398"/>
                    <a:pt x="2395" y="398"/>
                  </a:cubicBezTo>
                  <a:cubicBezTo>
                    <a:pt x="2723" y="398"/>
                    <a:pt x="3053" y="384"/>
                    <a:pt x="3371" y="353"/>
                  </a:cubicBezTo>
                  <a:cubicBezTo>
                    <a:pt x="3408" y="348"/>
                    <a:pt x="3432" y="317"/>
                    <a:pt x="3428" y="286"/>
                  </a:cubicBezTo>
                  <a:cubicBezTo>
                    <a:pt x="3423" y="253"/>
                    <a:pt x="3401" y="229"/>
                    <a:pt x="3370" y="229"/>
                  </a:cubicBezTo>
                  <a:cubicBezTo>
                    <a:pt x="3367" y="229"/>
                    <a:pt x="3364" y="229"/>
                    <a:pt x="3361" y="229"/>
                  </a:cubicBezTo>
                  <a:cubicBezTo>
                    <a:pt x="3043" y="261"/>
                    <a:pt x="2722" y="277"/>
                    <a:pt x="2399" y="277"/>
                  </a:cubicBezTo>
                  <a:cubicBezTo>
                    <a:pt x="1635" y="277"/>
                    <a:pt x="859" y="187"/>
                    <a:pt x="83" y="4"/>
                  </a:cubicBezTo>
                  <a:cubicBezTo>
                    <a:pt x="77" y="2"/>
                    <a:pt x="71" y="1"/>
                    <a:pt x="66"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7"/>
            <p:cNvSpPr/>
            <p:nvPr/>
          </p:nvSpPr>
          <p:spPr>
            <a:xfrm>
              <a:off x="2478552" y="1976999"/>
              <a:ext cx="31" cy="31"/>
            </a:xfrm>
            <a:custGeom>
              <a:rect b="b" l="l" r="r" t="t"/>
              <a:pathLst>
                <a:path extrusionOk="0" fill="none" h="1" w="1">
                  <a:moveTo>
                    <a:pt x="1" y="0"/>
                  </a:moveTo>
                  <a:lnTo>
                    <a:pt x="1" y="0"/>
                  </a:lnTo>
                  <a:close/>
                </a:path>
              </a:pathLst>
            </a:custGeom>
            <a:noFill/>
            <a:ln cap="rnd" cmpd="sng" w="9525">
              <a:solidFill>
                <a:srgbClr val="5921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7"/>
            <p:cNvSpPr/>
            <p:nvPr/>
          </p:nvSpPr>
          <p:spPr>
            <a:xfrm>
              <a:off x="2465242" y="1993644"/>
              <a:ext cx="31" cy="31"/>
            </a:xfrm>
            <a:custGeom>
              <a:rect b="b" l="l" r="r" t="t"/>
              <a:pathLst>
                <a:path extrusionOk="0" fill="none" h="1" w="1">
                  <a:moveTo>
                    <a:pt x="0" y="0"/>
                  </a:moveTo>
                  <a:lnTo>
                    <a:pt x="0" y="0"/>
                  </a:lnTo>
                  <a:close/>
                </a:path>
              </a:pathLst>
            </a:custGeom>
            <a:noFill/>
            <a:ln cap="rnd" cmpd="sng" w="9525">
              <a:solidFill>
                <a:srgbClr val="5921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27"/>
            <p:cNvSpPr/>
            <p:nvPr/>
          </p:nvSpPr>
          <p:spPr>
            <a:xfrm>
              <a:off x="1927093" y="1851927"/>
              <a:ext cx="266948" cy="73840"/>
            </a:xfrm>
            <a:custGeom>
              <a:rect b="b" l="l" r="r" t="t"/>
              <a:pathLst>
                <a:path extrusionOk="0" h="2391" w="8644">
                  <a:moveTo>
                    <a:pt x="768" y="1"/>
                  </a:moveTo>
                  <a:cubicBezTo>
                    <a:pt x="525" y="1"/>
                    <a:pt x="290" y="7"/>
                    <a:pt x="62" y="21"/>
                  </a:cubicBezTo>
                  <a:cubicBezTo>
                    <a:pt x="25" y="26"/>
                    <a:pt x="0" y="52"/>
                    <a:pt x="0" y="88"/>
                  </a:cubicBezTo>
                  <a:cubicBezTo>
                    <a:pt x="5" y="121"/>
                    <a:pt x="31" y="145"/>
                    <a:pt x="59" y="145"/>
                  </a:cubicBezTo>
                  <a:cubicBezTo>
                    <a:pt x="62" y="145"/>
                    <a:pt x="64" y="145"/>
                    <a:pt x="67" y="144"/>
                  </a:cubicBezTo>
                  <a:cubicBezTo>
                    <a:pt x="295" y="132"/>
                    <a:pt x="529" y="126"/>
                    <a:pt x="769" y="126"/>
                  </a:cubicBezTo>
                  <a:cubicBezTo>
                    <a:pt x="1245" y="126"/>
                    <a:pt x="1744" y="150"/>
                    <a:pt x="2266" y="201"/>
                  </a:cubicBezTo>
                  <a:cubicBezTo>
                    <a:pt x="3253" y="298"/>
                    <a:pt x="4229" y="540"/>
                    <a:pt x="5159" y="920"/>
                  </a:cubicBezTo>
                  <a:cubicBezTo>
                    <a:pt x="6037" y="1275"/>
                    <a:pt x="7339" y="1820"/>
                    <a:pt x="8546" y="2385"/>
                  </a:cubicBezTo>
                  <a:cubicBezTo>
                    <a:pt x="8556" y="2390"/>
                    <a:pt x="8561" y="2390"/>
                    <a:pt x="8572" y="2390"/>
                  </a:cubicBezTo>
                  <a:cubicBezTo>
                    <a:pt x="8592" y="2390"/>
                    <a:pt x="8618" y="2380"/>
                    <a:pt x="8627" y="2354"/>
                  </a:cubicBezTo>
                  <a:cubicBezTo>
                    <a:pt x="8644" y="2324"/>
                    <a:pt x="8627" y="2288"/>
                    <a:pt x="8597" y="2272"/>
                  </a:cubicBezTo>
                  <a:cubicBezTo>
                    <a:pt x="7389" y="1707"/>
                    <a:pt x="6089" y="1162"/>
                    <a:pt x="5205" y="808"/>
                  </a:cubicBezTo>
                  <a:cubicBezTo>
                    <a:pt x="4260" y="422"/>
                    <a:pt x="3279" y="175"/>
                    <a:pt x="2276" y="78"/>
                  </a:cubicBezTo>
                  <a:cubicBezTo>
                    <a:pt x="1754" y="27"/>
                    <a:pt x="1248" y="1"/>
                    <a:pt x="768" y="1"/>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7"/>
            <p:cNvSpPr/>
            <p:nvPr/>
          </p:nvSpPr>
          <p:spPr>
            <a:xfrm>
              <a:off x="2285108" y="1834880"/>
              <a:ext cx="127298" cy="78997"/>
            </a:xfrm>
            <a:custGeom>
              <a:rect b="b" l="l" r="r" t="t"/>
              <a:pathLst>
                <a:path extrusionOk="0" h="2558" w="4122">
                  <a:moveTo>
                    <a:pt x="65" y="0"/>
                  </a:moveTo>
                  <a:cubicBezTo>
                    <a:pt x="39" y="0"/>
                    <a:pt x="14" y="19"/>
                    <a:pt x="6" y="44"/>
                  </a:cubicBezTo>
                  <a:cubicBezTo>
                    <a:pt x="1" y="80"/>
                    <a:pt x="15" y="110"/>
                    <a:pt x="51" y="122"/>
                  </a:cubicBezTo>
                  <a:cubicBezTo>
                    <a:pt x="77" y="131"/>
                    <a:pt x="2919" y="954"/>
                    <a:pt x="3998" y="2531"/>
                  </a:cubicBezTo>
                  <a:cubicBezTo>
                    <a:pt x="4014" y="2546"/>
                    <a:pt x="4034" y="2557"/>
                    <a:pt x="4050" y="2557"/>
                  </a:cubicBezTo>
                  <a:cubicBezTo>
                    <a:pt x="4064" y="2557"/>
                    <a:pt x="4076" y="2557"/>
                    <a:pt x="4085" y="2546"/>
                  </a:cubicBezTo>
                  <a:cubicBezTo>
                    <a:pt x="4116" y="2527"/>
                    <a:pt x="4121" y="2490"/>
                    <a:pt x="4101" y="2459"/>
                  </a:cubicBezTo>
                  <a:cubicBezTo>
                    <a:pt x="2996" y="846"/>
                    <a:pt x="200" y="39"/>
                    <a:pt x="82" y="3"/>
                  </a:cubicBezTo>
                  <a:cubicBezTo>
                    <a:pt x="76" y="1"/>
                    <a:pt x="70" y="0"/>
                    <a:pt x="65"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7"/>
            <p:cNvSpPr/>
            <p:nvPr/>
          </p:nvSpPr>
          <p:spPr>
            <a:xfrm>
              <a:off x="1876940" y="1975146"/>
              <a:ext cx="237116" cy="59819"/>
            </a:xfrm>
            <a:custGeom>
              <a:rect b="b" l="l" r="r" t="t"/>
              <a:pathLst>
                <a:path extrusionOk="0" h="1937" w="7678">
                  <a:moveTo>
                    <a:pt x="68" y="0"/>
                  </a:moveTo>
                  <a:cubicBezTo>
                    <a:pt x="43" y="0"/>
                    <a:pt x="19" y="15"/>
                    <a:pt x="10" y="39"/>
                  </a:cubicBezTo>
                  <a:cubicBezTo>
                    <a:pt x="0" y="75"/>
                    <a:pt x="15" y="106"/>
                    <a:pt x="46" y="122"/>
                  </a:cubicBezTo>
                  <a:cubicBezTo>
                    <a:pt x="88" y="132"/>
                    <a:pt x="3926" y="1432"/>
                    <a:pt x="7606" y="1936"/>
                  </a:cubicBezTo>
                  <a:lnTo>
                    <a:pt x="7611" y="1936"/>
                  </a:lnTo>
                  <a:cubicBezTo>
                    <a:pt x="7642" y="1936"/>
                    <a:pt x="7668" y="1915"/>
                    <a:pt x="7673" y="1884"/>
                  </a:cubicBezTo>
                  <a:cubicBezTo>
                    <a:pt x="7678" y="1849"/>
                    <a:pt x="7657" y="1818"/>
                    <a:pt x="7621" y="1813"/>
                  </a:cubicBezTo>
                  <a:cubicBezTo>
                    <a:pt x="3957" y="1308"/>
                    <a:pt x="128" y="13"/>
                    <a:pt x="88" y="4"/>
                  </a:cubicBezTo>
                  <a:cubicBezTo>
                    <a:pt x="81" y="1"/>
                    <a:pt x="75" y="0"/>
                    <a:pt x="68" y="0"/>
                  </a:cubicBezTo>
                  <a:close/>
                </a:path>
              </a:pathLst>
            </a:custGeom>
            <a:solidFill>
              <a:srgbClr val="5921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7" name="Google Shape;1697;p27"/>
          <p:cNvGrpSpPr/>
          <p:nvPr/>
        </p:nvGrpSpPr>
        <p:grpSpPr>
          <a:xfrm>
            <a:off x="5632770" y="2700872"/>
            <a:ext cx="539169" cy="1898414"/>
            <a:chOff x="6793218" y="1399907"/>
            <a:chExt cx="276767" cy="974495"/>
          </a:xfrm>
        </p:grpSpPr>
        <p:sp>
          <p:nvSpPr>
            <p:cNvPr id="1698" name="Google Shape;1698;p27"/>
            <p:cNvSpPr/>
            <p:nvPr/>
          </p:nvSpPr>
          <p:spPr>
            <a:xfrm>
              <a:off x="6849578" y="1540976"/>
              <a:ext cx="83970" cy="833426"/>
            </a:xfrm>
            <a:custGeom>
              <a:rect b="b" l="l" r="r" t="t"/>
              <a:pathLst>
                <a:path extrusionOk="0" h="26987" w="2719">
                  <a:moveTo>
                    <a:pt x="2651" y="0"/>
                  </a:moveTo>
                  <a:cubicBezTo>
                    <a:pt x="2622" y="0"/>
                    <a:pt x="2599" y="23"/>
                    <a:pt x="2595" y="49"/>
                  </a:cubicBezTo>
                  <a:cubicBezTo>
                    <a:pt x="0" y="13524"/>
                    <a:pt x="2569" y="26806"/>
                    <a:pt x="2595" y="26941"/>
                  </a:cubicBezTo>
                  <a:cubicBezTo>
                    <a:pt x="2600" y="26967"/>
                    <a:pt x="2626" y="26987"/>
                    <a:pt x="2652" y="26987"/>
                  </a:cubicBezTo>
                  <a:lnTo>
                    <a:pt x="2667" y="26987"/>
                  </a:lnTo>
                  <a:cubicBezTo>
                    <a:pt x="2698" y="26982"/>
                    <a:pt x="2718" y="26951"/>
                    <a:pt x="2714" y="26915"/>
                  </a:cubicBezTo>
                  <a:cubicBezTo>
                    <a:pt x="2688" y="26782"/>
                    <a:pt x="128" y="13524"/>
                    <a:pt x="2714" y="74"/>
                  </a:cubicBezTo>
                  <a:cubicBezTo>
                    <a:pt x="2718" y="38"/>
                    <a:pt x="2698" y="8"/>
                    <a:pt x="2667" y="3"/>
                  </a:cubicBezTo>
                  <a:cubicBezTo>
                    <a:pt x="2661" y="1"/>
                    <a:pt x="2656" y="0"/>
                    <a:pt x="265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7"/>
            <p:cNvSpPr/>
            <p:nvPr/>
          </p:nvSpPr>
          <p:spPr>
            <a:xfrm>
              <a:off x="6938919" y="1444500"/>
              <a:ext cx="129398" cy="89374"/>
            </a:xfrm>
            <a:custGeom>
              <a:rect b="b" l="l" r="r" t="t"/>
              <a:pathLst>
                <a:path extrusionOk="0" h="2894" w="4190">
                  <a:moveTo>
                    <a:pt x="2476" y="1"/>
                  </a:moveTo>
                  <a:cubicBezTo>
                    <a:pt x="1753" y="1"/>
                    <a:pt x="943" y="834"/>
                    <a:pt x="380" y="1554"/>
                  </a:cubicBezTo>
                  <a:cubicBezTo>
                    <a:pt x="1" y="2038"/>
                    <a:pt x="288" y="2742"/>
                    <a:pt x="895" y="2818"/>
                  </a:cubicBezTo>
                  <a:cubicBezTo>
                    <a:pt x="1218" y="2861"/>
                    <a:pt x="1575" y="2893"/>
                    <a:pt x="1923" y="2893"/>
                  </a:cubicBezTo>
                  <a:cubicBezTo>
                    <a:pt x="3105" y="2893"/>
                    <a:pt x="4189" y="2526"/>
                    <a:pt x="3566" y="994"/>
                  </a:cubicBezTo>
                  <a:cubicBezTo>
                    <a:pt x="3273" y="273"/>
                    <a:pt x="2889" y="1"/>
                    <a:pt x="24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7"/>
            <p:cNvSpPr/>
            <p:nvPr/>
          </p:nvSpPr>
          <p:spPr>
            <a:xfrm>
              <a:off x="6794700" y="1512224"/>
              <a:ext cx="129490" cy="89467"/>
            </a:xfrm>
            <a:custGeom>
              <a:rect b="b" l="l" r="r" t="t"/>
              <a:pathLst>
                <a:path extrusionOk="0" h="2897" w="4193">
                  <a:moveTo>
                    <a:pt x="2275" y="1"/>
                  </a:moveTo>
                  <a:cubicBezTo>
                    <a:pt x="1089" y="1"/>
                    <a:pt x="1" y="369"/>
                    <a:pt x="625" y="1905"/>
                  </a:cubicBezTo>
                  <a:cubicBezTo>
                    <a:pt x="919" y="2624"/>
                    <a:pt x="1303" y="2896"/>
                    <a:pt x="1716" y="2896"/>
                  </a:cubicBezTo>
                  <a:cubicBezTo>
                    <a:pt x="2439" y="2896"/>
                    <a:pt x="3249" y="2062"/>
                    <a:pt x="3812" y="1339"/>
                  </a:cubicBezTo>
                  <a:cubicBezTo>
                    <a:pt x="4192" y="862"/>
                    <a:pt x="3905" y="158"/>
                    <a:pt x="3298" y="75"/>
                  </a:cubicBezTo>
                  <a:cubicBezTo>
                    <a:pt x="2975" y="32"/>
                    <a:pt x="2621"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7"/>
            <p:cNvSpPr/>
            <p:nvPr/>
          </p:nvSpPr>
          <p:spPr>
            <a:xfrm>
              <a:off x="6822401" y="1399907"/>
              <a:ext cx="122604" cy="109386"/>
            </a:xfrm>
            <a:custGeom>
              <a:rect b="b" l="l" r="r" t="t"/>
              <a:pathLst>
                <a:path extrusionOk="0" h="3542" w="3970">
                  <a:moveTo>
                    <a:pt x="2775" y="1"/>
                  </a:moveTo>
                  <a:cubicBezTo>
                    <a:pt x="2554" y="1"/>
                    <a:pt x="2293" y="57"/>
                    <a:pt x="1985" y="182"/>
                  </a:cubicBezTo>
                  <a:cubicBezTo>
                    <a:pt x="1" y="989"/>
                    <a:pt x="1414" y="2484"/>
                    <a:pt x="2545" y="3373"/>
                  </a:cubicBezTo>
                  <a:cubicBezTo>
                    <a:pt x="2694" y="3488"/>
                    <a:pt x="2863" y="3541"/>
                    <a:pt x="3028" y="3541"/>
                  </a:cubicBezTo>
                  <a:cubicBezTo>
                    <a:pt x="3401" y="3541"/>
                    <a:pt x="3756" y="3274"/>
                    <a:pt x="3809" y="2854"/>
                  </a:cubicBezTo>
                  <a:cubicBezTo>
                    <a:pt x="3970" y="1652"/>
                    <a:pt x="3969" y="1"/>
                    <a:pt x="27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7"/>
            <p:cNvSpPr/>
            <p:nvPr/>
          </p:nvSpPr>
          <p:spPr>
            <a:xfrm>
              <a:off x="6918105" y="1536868"/>
              <a:ext cx="122542" cy="109386"/>
            </a:xfrm>
            <a:custGeom>
              <a:rect b="b" l="l" r="r" t="t"/>
              <a:pathLst>
                <a:path extrusionOk="0" h="3542" w="3968">
                  <a:moveTo>
                    <a:pt x="937" y="0"/>
                  </a:moveTo>
                  <a:cubicBezTo>
                    <a:pt x="565" y="0"/>
                    <a:pt x="213" y="267"/>
                    <a:pt x="160" y="686"/>
                  </a:cubicBezTo>
                  <a:cubicBezTo>
                    <a:pt x="0" y="1890"/>
                    <a:pt x="0" y="3542"/>
                    <a:pt x="1192" y="3542"/>
                  </a:cubicBezTo>
                  <a:cubicBezTo>
                    <a:pt x="1413" y="3542"/>
                    <a:pt x="1675" y="3485"/>
                    <a:pt x="1984" y="3358"/>
                  </a:cubicBezTo>
                  <a:cubicBezTo>
                    <a:pt x="3968" y="2550"/>
                    <a:pt x="2555" y="1061"/>
                    <a:pt x="1424" y="171"/>
                  </a:cubicBezTo>
                  <a:cubicBezTo>
                    <a:pt x="1275" y="54"/>
                    <a:pt x="1104" y="0"/>
                    <a:pt x="9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7"/>
            <p:cNvSpPr/>
            <p:nvPr/>
          </p:nvSpPr>
          <p:spPr>
            <a:xfrm>
              <a:off x="6921471" y="1401080"/>
              <a:ext cx="123345" cy="108953"/>
            </a:xfrm>
            <a:custGeom>
              <a:rect b="b" l="l" r="r" t="t"/>
              <a:pathLst>
                <a:path extrusionOk="0" h="3528" w="3994">
                  <a:moveTo>
                    <a:pt x="1208" y="1"/>
                  </a:moveTo>
                  <a:cubicBezTo>
                    <a:pt x="68" y="1"/>
                    <a:pt x="1" y="1616"/>
                    <a:pt x="103" y="2806"/>
                  </a:cubicBezTo>
                  <a:cubicBezTo>
                    <a:pt x="139" y="3241"/>
                    <a:pt x="498" y="3528"/>
                    <a:pt x="882" y="3528"/>
                  </a:cubicBezTo>
                  <a:cubicBezTo>
                    <a:pt x="1038" y="3528"/>
                    <a:pt x="1198" y="3481"/>
                    <a:pt x="1341" y="3377"/>
                  </a:cubicBezTo>
                  <a:cubicBezTo>
                    <a:pt x="2513" y="2544"/>
                    <a:pt x="3993" y="1115"/>
                    <a:pt x="2051" y="221"/>
                  </a:cubicBezTo>
                  <a:cubicBezTo>
                    <a:pt x="1720" y="68"/>
                    <a:pt x="1442" y="1"/>
                    <a:pt x="12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27"/>
            <p:cNvSpPr/>
            <p:nvPr/>
          </p:nvSpPr>
          <p:spPr>
            <a:xfrm>
              <a:off x="6818294" y="1536158"/>
              <a:ext cx="123314" cy="108984"/>
            </a:xfrm>
            <a:custGeom>
              <a:rect b="b" l="l" r="r" t="t"/>
              <a:pathLst>
                <a:path extrusionOk="0" h="3529" w="3993">
                  <a:moveTo>
                    <a:pt x="3109" y="0"/>
                  </a:moveTo>
                  <a:cubicBezTo>
                    <a:pt x="2954" y="0"/>
                    <a:pt x="2795" y="47"/>
                    <a:pt x="2652" y="149"/>
                  </a:cubicBezTo>
                  <a:cubicBezTo>
                    <a:pt x="1481" y="986"/>
                    <a:pt x="1" y="2409"/>
                    <a:pt x="1943" y="3309"/>
                  </a:cubicBezTo>
                  <a:cubicBezTo>
                    <a:pt x="2273" y="3461"/>
                    <a:pt x="2551" y="3529"/>
                    <a:pt x="2784" y="3529"/>
                  </a:cubicBezTo>
                  <a:cubicBezTo>
                    <a:pt x="3925" y="3529"/>
                    <a:pt x="3993" y="1910"/>
                    <a:pt x="3891" y="719"/>
                  </a:cubicBezTo>
                  <a:cubicBezTo>
                    <a:pt x="3854" y="287"/>
                    <a:pt x="3493" y="0"/>
                    <a:pt x="31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7"/>
            <p:cNvSpPr/>
            <p:nvPr/>
          </p:nvSpPr>
          <p:spPr>
            <a:xfrm>
              <a:off x="6793218" y="1440733"/>
              <a:ext cx="131621" cy="90331"/>
            </a:xfrm>
            <a:custGeom>
              <a:rect b="b" l="l" r="r" t="t"/>
              <a:pathLst>
                <a:path extrusionOk="0" h="2925" w="4262">
                  <a:moveTo>
                    <a:pt x="1841" y="1"/>
                  </a:moveTo>
                  <a:cubicBezTo>
                    <a:pt x="1443" y="1"/>
                    <a:pt x="1062" y="262"/>
                    <a:pt x="746" y="946"/>
                  </a:cubicBezTo>
                  <a:cubicBezTo>
                    <a:pt x="1" y="2565"/>
                    <a:pt x="1300" y="2924"/>
                    <a:pt x="2584" y="2924"/>
                  </a:cubicBezTo>
                  <a:cubicBezTo>
                    <a:pt x="2841" y="2924"/>
                    <a:pt x="3097" y="2910"/>
                    <a:pt x="3336" y="2888"/>
                  </a:cubicBezTo>
                  <a:cubicBezTo>
                    <a:pt x="3942" y="2838"/>
                    <a:pt x="4261" y="2148"/>
                    <a:pt x="3906" y="1650"/>
                  </a:cubicBezTo>
                  <a:cubicBezTo>
                    <a:pt x="3366" y="890"/>
                    <a:pt x="2575" y="1"/>
                    <a:pt x="18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7"/>
            <p:cNvSpPr/>
            <p:nvPr/>
          </p:nvSpPr>
          <p:spPr>
            <a:xfrm>
              <a:off x="6938271" y="1515096"/>
              <a:ext cx="131714" cy="90300"/>
            </a:xfrm>
            <a:custGeom>
              <a:rect b="b" l="l" r="r" t="t"/>
              <a:pathLst>
                <a:path extrusionOk="0" h="2924" w="4265">
                  <a:moveTo>
                    <a:pt x="1659" y="1"/>
                  </a:moveTo>
                  <a:cubicBezTo>
                    <a:pt x="1409" y="1"/>
                    <a:pt x="1159" y="14"/>
                    <a:pt x="926" y="34"/>
                  </a:cubicBezTo>
                  <a:cubicBezTo>
                    <a:pt x="319" y="86"/>
                    <a:pt x="1" y="779"/>
                    <a:pt x="355" y="1277"/>
                  </a:cubicBezTo>
                  <a:cubicBezTo>
                    <a:pt x="895" y="2034"/>
                    <a:pt x="1687" y="2923"/>
                    <a:pt x="2421" y="2923"/>
                  </a:cubicBezTo>
                  <a:cubicBezTo>
                    <a:pt x="2819" y="2923"/>
                    <a:pt x="3200" y="2663"/>
                    <a:pt x="3516" y="1981"/>
                  </a:cubicBezTo>
                  <a:cubicBezTo>
                    <a:pt x="4264" y="355"/>
                    <a:pt x="2949" y="1"/>
                    <a:pt x="16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7"/>
            <p:cNvSpPr/>
            <p:nvPr/>
          </p:nvSpPr>
          <p:spPr>
            <a:xfrm>
              <a:off x="6869404" y="1468526"/>
              <a:ext cx="124271" cy="109108"/>
            </a:xfrm>
            <a:custGeom>
              <a:rect b="b" l="l" r="r" t="t"/>
              <a:pathLst>
                <a:path extrusionOk="0" h="3533" w="4024">
                  <a:moveTo>
                    <a:pt x="2013" y="1"/>
                  </a:moveTo>
                  <a:cubicBezTo>
                    <a:pt x="1346" y="1"/>
                    <a:pt x="708" y="383"/>
                    <a:pt x="411" y="1028"/>
                  </a:cubicBezTo>
                  <a:cubicBezTo>
                    <a:pt x="1" y="1912"/>
                    <a:pt x="386" y="2960"/>
                    <a:pt x="1270" y="3371"/>
                  </a:cubicBezTo>
                  <a:cubicBezTo>
                    <a:pt x="1510" y="3481"/>
                    <a:pt x="1762" y="3533"/>
                    <a:pt x="2009" y="3533"/>
                  </a:cubicBezTo>
                  <a:cubicBezTo>
                    <a:pt x="2678" y="3533"/>
                    <a:pt x="3317" y="3153"/>
                    <a:pt x="3613" y="2508"/>
                  </a:cubicBezTo>
                  <a:cubicBezTo>
                    <a:pt x="4024" y="1618"/>
                    <a:pt x="3639" y="570"/>
                    <a:pt x="2750" y="164"/>
                  </a:cubicBezTo>
                  <a:cubicBezTo>
                    <a:pt x="2511" y="53"/>
                    <a:pt x="2260" y="1"/>
                    <a:pt x="2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8" name="Google Shape;1708;p27"/>
          <p:cNvGrpSpPr/>
          <p:nvPr/>
        </p:nvGrpSpPr>
        <p:grpSpPr>
          <a:xfrm flipH="1">
            <a:off x="3063235" y="3759048"/>
            <a:ext cx="493385" cy="849486"/>
            <a:chOff x="6579144" y="1943090"/>
            <a:chExt cx="253265" cy="436059"/>
          </a:xfrm>
        </p:grpSpPr>
        <p:sp>
          <p:nvSpPr>
            <p:cNvPr id="1709" name="Google Shape;1709;p27"/>
            <p:cNvSpPr/>
            <p:nvPr/>
          </p:nvSpPr>
          <p:spPr>
            <a:xfrm>
              <a:off x="6661043" y="2086568"/>
              <a:ext cx="65224" cy="292581"/>
            </a:xfrm>
            <a:custGeom>
              <a:rect b="b" l="l" r="r" t="t"/>
              <a:pathLst>
                <a:path extrusionOk="0" h="9474" w="2112">
                  <a:moveTo>
                    <a:pt x="1220" y="0"/>
                  </a:moveTo>
                  <a:cubicBezTo>
                    <a:pt x="1193" y="0"/>
                    <a:pt x="1170" y="19"/>
                    <a:pt x="1161" y="50"/>
                  </a:cubicBezTo>
                  <a:cubicBezTo>
                    <a:pt x="0" y="4685"/>
                    <a:pt x="1969" y="9386"/>
                    <a:pt x="1988" y="9433"/>
                  </a:cubicBezTo>
                  <a:cubicBezTo>
                    <a:pt x="1999" y="9459"/>
                    <a:pt x="2019" y="9474"/>
                    <a:pt x="2045" y="9474"/>
                  </a:cubicBezTo>
                  <a:cubicBezTo>
                    <a:pt x="2050" y="9474"/>
                    <a:pt x="2061" y="9469"/>
                    <a:pt x="2066" y="9469"/>
                  </a:cubicBezTo>
                  <a:cubicBezTo>
                    <a:pt x="2097" y="9454"/>
                    <a:pt x="2112" y="9417"/>
                    <a:pt x="2102" y="9386"/>
                  </a:cubicBezTo>
                  <a:cubicBezTo>
                    <a:pt x="2081" y="9340"/>
                    <a:pt x="129" y="4675"/>
                    <a:pt x="1279" y="75"/>
                  </a:cubicBezTo>
                  <a:cubicBezTo>
                    <a:pt x="1290" y="44"/>
                    <a:pt x="1269" y="13"/>
                    <a:pt x="1239" y="3"/>
                  </a:cubicBezTo>
                  <a:cubicBezTo>
                    <a:pt x="1232" y="1"/>
                    <a:pt x="1226" y="0"/>
                    <a:pt x="12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7"/>
            <p:cNvSpPr/>
            <p:nvPr/>
          </p:nvSpPr>
          <p:spPr>
            <a:xfrm>
              <a:off x="6679480" y="1943090"/>
              <a:ext cx="143758" cy="125383"/>
            </a:xfrm>
            <a:custGeom>
              <a:rect b="b" l="l" r="r" t="t"/>
              <a:pathLst>
                <a:path extrusionOk="0" h="4060" w="4655">
                  <a:moveTo>
                    <a:pt x="1434" y="1"/>
                  </a:moveTo>
                  <a:cubicBezTo>
                    <a:pt x="195" y="1"/>
                    <a:pt x="1" y="1813"/>
                    <a:pt x="30" y="3164"/>
                  </a:cubicBezTo>
                  <a:cubicBezTo>
                    <a:pt x="37" y="3691"/>
                    <a:pt x="468" y="4059"/>
                    <a:pt x="936" y="4059"/>
                  </a:cubicBezTo>
                  <a:cubicBezTo>
                    <a:pt x="1097" y="4059"/>
                    <a:pt x="1263" y="4015"/>
                    <a:pt x="1417" y="3919"/>
                  </a:cubicBezTo>
                  <a:cubicBezTo>
                    <a:pt x="2836" y="3046"/>
                    <a:pt x="4655" y="1509"/>
                    <a:pt x="2475" y="322"/>
                  </a:cubicBezTo>
                  <a:cubicBezTo>
                    <a:pt x="2065" y="99"/>
                    <a:pt x="1721" y="1"/>
                    <a:pt x="14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7"/>
            <p:cNvSpPr/>
            <p:nvPr/>
          </p:nvSpPr>
          <p:spPr>
            <a:xfrm>
              <a:off x="6591682" y="2019863"/>
              <a:ext cx="143758" cy="125414"/>
            </a:xfrm>
            <a:custGeom>
              <a:rect b="b" l="l" r="r" t="t"/>
              <a:pathLst>
                <a:path extrusionOk="0" h="4061" w="4655">
                  <a:moveTo>
                    <a:pt x="3714" y="1"/>
                  </a:moveTo>
                  <a:cubicBezTo>
                    <a:pt x="3554" y="1"/>
                    <a:pt x="3391" y="44"/>
                    <a:pt x="3238" y="138"/>
                  </a:cubicBezTo>
                  <a:cubicBezTo>
                    <a:pt x="1820" y="1017"/>
                    <a:pt x="0" y="2554"/>
                    <a:pt x="2180" y="3740"/>
                  </a:cubicBezTo>
                  <a:cubicBezTo>
                    <a:pt x="2589" y="3963"/>
                    <a:pt x="2933" y="4060"/>
                    <a:pt x="3220" y="4060"/>
                  </a:cubicBezTo>
                  <a:cubicBezTo>
                    <a:pt x="4460" y="4060"/>
                    <a:pt x="4654" y="2251"/>
                    <a:pt x="4625" y="899"/>
                  </a:cubicBezTo>
                  <a:cubicBezTo>
                    <a:pt x="4613" y="370"/>
                    <a:pt x="4182" y="1"/>
                    <a:pt x="371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7"/>
            <p:cNvSpPr/>
            <p:nvPr/>
          </p:nvSpPr>
          <p:spPr>
            <a:xfrm>
              <a:off x="6579144" y="1967580"/>
              <a:ext cx="157439" cy="106792"/>
            </a:xfrm>
            <a:custGeom>
              <a:rect b="b" l="l" r="r" t="t"/>
              <a:pathLst>
                <a:path extrusionOk="0" h="3458" w="5098">
                  <a:moveTo>
                    <a:pt x="2395" y="0"/>
                  </a:moveTo>
                  <a:cubicBezTo>
                    <a:pt x="1959" y="0"/>
                    <a:pt x="1525" y="282"/>
                    <a:pt x="1130" y="1009"/>
                  </a:cubicBezTo>
                  <a:cubicBezTo>
                    <a:pt x="0" y="3084"/>
                    <a:pt x="2086" y="3458"/>
                    <a:pt x="3730" y="3458"/>
                  </a:cubicBezTo>
                  <a:cubicBezTo>
                    <a:pt x="3812" y="3458"/>
                    <a:pt x="3894" y="3457"/>
                    <a:pt x="3973" y="3455"/>
                  </a:cubicBezTo>
                  <a:cubicBezTo>
                    <a:pt x="4676" y="3440"/>
                    <a:pt x="5098" y="2670"/>
                    <a:pt x="4728" y="2068"/>
                  </a:cubicBezTo>
                  <a:cubicBezTo>
                    <a:pt x="4143" y="1123"/>
                    <a:pt x="3266"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7"/>
            <p:cNvSpPr/>
            <p:nvPr/>
          </p:nvSpPr>
          <p:spPr>
            <a:xfrm>
              <a:off x="6674816" y="2020388"/>
              <a:ext cx="157593" cy="106823"/>
            </a:xfrm>
            <a:custGeom>
              <a:rect b="b" l="l" r="r" t="t"/>
              <a:pathLst>
                <a:path extrusionOk="0" h="3459" w="5103">
                  <a:moveTo>
                    <a:pt x="1381" y="1"/>
                  </a:moveTo>
                  <a:cubicBezTo>
                    <a:pt x="1296" y="1"/>
                    <a:pt x="1213" y="2"/>
                    <a:pt x="1132" y="4"/>
                  </a:cubicBezTo>
                  <a:cubicBezTo>
                    <a:pt x="423" y="18"/>
                    <a:pt x="1" y="789"/>
                    <a:pt x="376" y="1391"/>
                  </a:cubicBezTo>
                  <a:cubicBezTo>
                    <a:pt x="958" y="2336"/>
                    <a:pt x="1835" y="3459"/>
                    <a:pt x="2706" y="3459"/>
                  </a:cubicBezTo>
                  <a:cubicBezTo>
                    <a:pt x="3142" y="3459"/>
                    <a:pt x="3577" y="3177"/>
                    <a:pt x="3973" y="2449"/>
                  </a:cubicBezTo>
                  <a:cubicBezTo>
                    <a:pt x="5103" y="377"/>
                    <a:pt x="3020" y="1"/>
                    <a:pt x="13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7"/>
            <p:cNvSpPr/>
            <p:nvPr/>
          </p:nvSpPr>
          <p:spPr>
            <a:xfrm>
              <a:off x="6652767" y="1997937"/>
              <a:ext cx="109849" cy="96199"/>
            </a:xfrm>
            <a:custGeom>
              <a:rect b="b" l="l" r="r" t="t"/>
              <a:pathLst>
                <a:path extrusionOk="0" h="3115" w="3557">
                  <a:moveTo>
                    <a:pt x="1780" y="1"/>
                  </a:moveTo>
                  <a:cubicBezTo>
                    <a:pt x="1228" y="1"/>
                    <a:pt x="694" y="294"/>
                    <a:pt x="411" y="812"/>
                  </a:cubicBezTo>
                  <a:cubicBezTo>
                    <a:pt x="1" y="1568"/>
                    <a:pt x="278" y="2513"/>
                    <a:pt x="1034" y="2925"/>
                  </a:cubicBezTo>
                  <a:cubicBezTo>
                    <a:pt x="1271" y="3054"/>
                    <a:pt x="1526" y="3115"/>
                    <a:pt x="1778" y="3115"/>
                  </a:cubicBezTo>
                  <a:cubicBezTo>
                    <a:pt x="2329" y="3115"/>
                    <a:pt x="2864" y="2821"/>
                    <a:pt x="3146" y="2303"/>
                  </a:cubicBezTo>
                  <a:cubicBezTo>
                    <a:pt x="3556" y="1547"/>
                    <a:pt x="3279" y="601"/>
                    <a:pt x="2524" y="191"/>
                  </a:cubicBezTo>
                  <a:cubicBezTo>
                    <a:pt x="2287" y="62"/>
                    <a:pt x="2032" y="1"/>
                    <a:pt x="17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5" name="Google Shape;1715;p27"/>
          <p:cNvGrpSpPr/>
          <p:nvPr/>
        </p:nvGrpSpPr>
        <p:grpSpPr>
          <a:xfrm rot="-7653198">
            <a:off x="6589881" y="-612270"/>
            <a:ext cx="767487" cy="1621834"/>
            <a:chOff x="7564310" y="1708449"/>
            <a:chExt cx="381739" cy="806681"/>
          </a:xfrm>
        </p:grpSpPr>
        <p:sp>
          <p:nvSpPr>
            <p:cNvPr id="1716" name="Google Shape;1716;p27"/>
            <p:cNvSpPr/>
            <p:nvPr/>
          </p:nvSpPr>
          <p:spPr>
            <a:xfrm>
              <a:off x="7565607" y="1708449"/>
              <a:ext cx="380442" cy="684202"/>
            </a:xfrm>
            <a:custGeom>
              <a:rect b="b" l="l" r="r" t="t"/>
              <a:pathLst>
                <a:path extrusionOk="0" h="22155" w="12319">
                  <a:moveTo>
                    <a:pt x="3340" y="1"/>
                  </a:moveTo>
                  <a:cubicBezTo>
                    <a:pt x="3221" y="1"/>
                    <a:pt x="3108" y="50"/>
                    <a:pt x="3032" y="151"/>
                  </a:cubicBezTo>
                  <a:cubicBezTo>
                    <a:pt x="2472" y="874"/>
                    <a:pt x="1383" y="2525"/>
                    <a:pt x="684" y="5120"/>
                  </a:cubicBezTo>
                  <a:cubicBezTo>
                    <a:pt x="606" y="5412"/>
                    <a:pt x="1470" y="6059"/>
                    <a:pt x="1403" y="6374"/>
                  </a:cubicBezTo>
                  <a:cubicBezTo>
                    <a:pt x="1337" y="6666"/>
                    <a:pt x="345" y="6625"/>
                    <a:pt x="293" y="6934"/>
                  </a:cubicBezTo>
                  <a:cubicBezTo>
                    <a:pt x="243" y="7247"/>
                    <a:pt x="196" y="7565"/>
                    <a:pt x="160" y="7895"/>
                  </a:cubicBezTo>
                  <a:cubicBezTo>
                    <a:pt x="134" y="8110"/>
                    <a:pt x="890" y="8552"/>
                    <a:pt x="874" y="8773"/>
                  </a:cubicBezTo>
                  <a:cubicBezTo>
                    <a:pt x="859" y="8953"/>
                    <a:pt x="67" y="8907"/>
                    <a:pt x="58" y="9092"/>
                  </a:cubicBezTo>
                  <a:cubicBezTo>
                    <a:pt x="1" y="10212"/>
                    <a:pt x="21" y="11431"/>
                    <a:pt x="160" y="12756"/>
                  </a:cubicBezTo>
                  <a:cubicBezTo>
                    <a:pt x="201" y="13151"/>
                    <a:pt x="1275" y="13516"/>
                    <a:pt x="1337" y="13933"/>
                  </a:cubicBezTo>
                  <a:cubicBezTo>
                    <a:pt x="1372" y="14144"/>
                    <a:pt x="381" y="14395"/>
                    <a:pt x="421" y="14616"/>
                  </a:cubicBezTo>
                  <a:cubicBezTo>
                    <a:pt x="556" y="15392"/>
                    <a:pt x="730" y="16199"/>
                    <a:pt x="952" y="17036"/>
                  </a:cubicBezTo>
                  <a:cubicBezTo>
                    <a:pt x="952" y="17036"/>
                    <a:pt x="2266" y="19791"/>
                    <a:pt x="7678" y="22154"/>
                  </a:cubicBezTo>
                  <a:cubicBezTo>
                    <a:pt x="7678" y="22154"/>
                    <a:pt x="10541" y="19832"/>
                    <a:pt x="11774" y="17283"/>
                  </a:cubicBezTo>
                  <a:cubicBezTo>
                    <a:pt x="12318" y="16148"/>
                    <a:pt x="11589" y="13743"/>
                    <a:pt x="10226" y="10890"/>
                  </a:cubicBezTo>
                  <a:cubicBezTo>
                    <a:pt x="10176" y="10777"/>
                    <a:pt x="9235" y="10803"/>
                    <a:pt x="9178" y="10691"/>
                  </a:cubicBezTo>
                  <a:cubicBezTo>
                    <a:pt x="9097" y="10515"/>
                    <a:pt x="9893" y="10207"/>
                    <a:pt x="9806" y="10027"/>
                  </a:cubicBezTo>
                  <a:cubicBezTo>
                    <a:pt x="9647" y="9719"/>
                    <a:pt x="9481" y="9400"/>
                    <a:pt x="9312" y="9081"/>
                  </a:cubicBezTo>
                  <a:cubicBezTo>
                    <a:pt x="9178" y="8829"/>
                    <a:pt x="7868" y="8865"/>
                    <a:pt x="7729" y="8609"/>
                  </a:cubicBezTo>
                  <a:cubicBezTo>
                    <a:pt x="7560" y="8305"/>
                    <a:pt x="8561" y="7715"/>
                    <a:pt x="8387" y="7406"/>
                  </a:cubicBezTo>
                  <a:cubicBezTo>
                    <a:pt x="7657" y="6132"/>
                    <a:pt x="6861" y="4842"/>
                    <a:pt x="6049" y="3588"/>
                  </a:cubicBezTo>
                  <a:cubicBezTo>
                    <a:pt x="5900" y="3357"/>
                    <a:pt x="5129" y="3469"/>
                    <a:pt x="4980" y="3244"/>
                  </a:cubicBezTo>
                  <a:cubicBezTo>
                    <a:pt x="4816" y="2997"/>
                    <a:pt x="5273" y="2411"/>
                    <a:pt x="5114" y="2174"/>
                  </a:cubicBezTo>
                  <a:cubicBezTo>
                    <a:pt x="4657" y="1502"/>
                    <a:pt x="4199" y="844"/>
                    <a:pt x="3751" y="222"/>
                  </a:cubicBezTo>
                  <a:cubicBezTo>
                    <a:pt x="3646" y="77"/>
                    <a:pt x="3488" y="1"/>
                    <a:pt x="33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7"/>
            <p:cNvSpPr/>
            <p:nvPr/>
          </p:nvSpPr>
          <p:spPr>
            <a:xfrm>
              <a:off x="7666221" y="1713081"/>
              <a:ext cx="194251" cy="802049"/>
            </a:xfrm>
            <a:custGeom>
              <a:rect b="b" l="l" r="r" t="t"/>
              <a:pathLst>
                <a:path extrusionOk="0" h="25971" w="6290">
                  <a:moveTo>
                    <a:pt x="123" y="1"/>
                  </a:moveTo>
                  <a:cubicBezTo>
                    <a:pt x="88" y="1"/>
                    <a:pt x="62" y="26"/>
                    <a:pt x="62" y="62"/>
                  </a:cubicBezTo>
                  <a:cubicBezTo>
                    <a:pt x="0" y="8212"/>
                    <a:pt x="1665" y="14810"/>
                    <a:pt x="3069" y="18916"/>
                  </a:cubicBezTo>
                  <a:cubicBezTo>
                    <a:pt x="4594" y="23361"/>
                    <a:pt x="6152" y="25915"/>
                    <a:pt x="6167" y="25941"/>
                  </a:cubicBezTo>
                  <a:cubicBezTo>
                    <a:pt x="6177" y="25961"/>
                    <a:pt x="6198" y="25970"/>
                    <a:pt x="6219" y="25970"/>
                  </a:cubicBezTo>
                  <a:cubicBezTo>
                    <a:pt x="6231" y="25970"/>
                    <a:pt x="6243" y="25967"/>
                    <a:pt x="6254" y="25962"/>
                  </a:cubicBezTo>
                  <a:cubicBezTo>
                    <a:pt x="6280" y="25941"/>
                    <a:pt x="6290" y="25905"/>
                    <a:pt x="6270" y="25879"/>
                  </a:cubicBezTo>
                  <a:cubicBezTo>
                    <a:pt x="6254" y="25853"/>
                    <a:pt x="4708" y="23310"/>
                    <a:pt x="3187" y="18875"/>
                  </a:cubicBezTo>
                  <a:cubicBezTo>
                    <a:pt x="1783" y="14779"/>
                    <a:pt x="123" y="8197"/>
                    <a:pt x="185" y="62"/>
                  </a:cubicBezTo>
                  <a:cubicBezTo>
                    <a:pt x="185" y="26"/>
                    <a:pt x="154" y="1"/>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7"/>
            <p:cNvSpPr/>
            <p:nvPr/>
          </p:nvSpPr>
          <p:spPr>
            <a:xfrm>
              <a:off x="7599238" y="1818821"/>
              <a:ext cx="82734" cy="100121"/>
            </a:xfrm>
            <a:custGeom>
              <a:rect b="b" l="l" r="r" t="t"/>
              <a:pathLst>
                <a:path extrusionOk="0" h="3242" w="2679">
                  <a:moveTo>
                    <a:pt x="67" y="1"/>
                  </a:moveTo>
                  <a:cubicBezTo>
                    <a:pt x="55" y="1"/>
                    <a:pt x="43" y="3"/>
                    <a:pt x="32" y="9"/>
                  </a:cubicBezTo>
                  <a:lnTo>
                    <a:pt x="32" y="14"/>
                  </a:lnTo>
                  <a:cubicBezTo>
                    <a:pt x="6" y="30"/>
                    <a:pt x="1" y="71"/>
                    <a:pt x="17" y="96"/>
                  </a:cubicBezTo>
                  <a:cubicBezTo>
                    <a:pt x="32" y="117"/>
                    <a:pt x="1404" y="2070"/>
                    <a:pt x="2570" y="3225"/>
                  </a:cubicBezTo>
                  <a:cubicBezTo>
                    <a:pt x="2581" y="3237"/>
                    <a:pt x="2596" y="3242"/>
                    <a:pt x="2610" y="3242"/>
                  </a:cubicBezTo>
                  <a:cubicBezTo>
                    <a:pt x="2623" y="3242"/>
                    <a:pt x="2636" y="3238"/>
                    <a:pt x="2648" y="3232"/>
                  </a:cubicBezTo>
                  <a:cubicBezTo>
                    <a:pt x="2653" y="3225"/>
                    <a:pt x="2653" y="3225"/>
                    <a:pt x="2657" y="3220"/>
                  </a:cubicBezTo>
                  <a:cubicBezTo>
                    <a:pt x="2678" y="3201"/>
                    <a:pt x="2678" y="3159"/>
                    <a:pt x="2657" y="3133"/>
                  </a:cubicBezTo>
                  <a:cubicBezTo>
                    <a:pt x="1497" y="1992"/>
                    <a:pt x="134" y="45"/>
                    <a:pt x="119" y="25"/>
                  </a:cubicBezTo>
                  <a:cubicBezTo>
                    <a:pt x="106" y="9"/>
                    <a:pt x="87"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7"/>
            <p:cNvSpPr/>
            <p:nvPr/>
          </p:nvSpPr>
          <p:spPr>
            <a:xfrm>
              <a:off x="7695127" y="1880616"/>
              <a:ext cx="99349" cy="162442"/>
            </a:xfrm>
            <a:custGeom>
              <a:rect b="b" l="l" r="r" t="t"/>
              <a:pathLst>
                <a:path extrusionOk="0" h="5260" w="3217">
                  <a:moveTo>
                    <a:pt x="3150" y="1"/>
                  </a:moveTo>
                  <a:cubicBezTo>
                    <a:pt x="3127" y="1"/>
                    <a:pt x="3105" y="14"/>
                    <a:pt x="3093" y="33"/>
                  </a:cubicBezTo>
                  <a:cubicBezTo>
                    <a:pt x="3079" y="59"/>
                    <a:pt x="1742" y="2607"/>
                    <a:pt x="15" y="5166"/>
                  </a:cubicBezTo>
                  <a:cubicBezTo>
                    <a:pt x="0" y="5192"/>
                    <a:pt x="5" y="5233"/>
                    <a:pt x="36" y="5249"/>
                  </a:cubicBezTo>
                  <a:cubicBezTo>
                    <a:pt x="46" y="5256"/>
                    <a:pt x="58" y="5260"/>
                    <a:pt x="69" y="5260"/>
                  </a:cubicBezTo>
                  <a:cubicBezTo>
                    <a:pt x="81" y="5260"/>
                    <a:pt x="92" y="5256"/>
                    <a:pt x="102" y="5249"/>
                  </a:cubicBezTo>
                  <a:cubicBezTo>
                    <a:pt x="107" y="5244"/>
                    <a:pt x="112" y="5239"/>
                    <a:pt x="119" y="5233"/>
                  </a:cubicBezTo>
                  <a:cubicBezTo>
                    <a:pt x="1850" y="2669"/>
                    <a:pt x="3186" y="114"/>
                    <a:pt x="3202" y="95"/>
                  </a:cubicBezTo>
                  <a:cubicBezTo>
                    <a:pt x="3217" y="64"/>
                    <a:pt x="3207" y="22"/>
                    <a:pt x="3176" y="7"/>
                  </a:cubicBezTo>
                  <a:cubicBezTo>
                    <a:pt x="3167" y="3"/>
                    <a:pt x="3159" y="1"/>
                    <a:pt x="31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7"/>
            <p:cNvSpPr/>
            <p:nvPr/>
          </p:nvSpPr>
          <p:spPr>
            <a:xfrm>
              <a:off x="7564310" y="2029375"/>
              <a:ext cx="162102" cy="140176"/>
            </a:xfrm>
            <a:custGeom>
              <a:rect b="b" l="l" r="r" t="t"/>
              <a:pathLst>
                <a:path extrusionOk="0" h="4539" w="5249">
                  <a:moveTo>
                    <a:pt x="69" y="0"/>
                  </a:moveTo>
                  <a:cubicBezTo>
                    <a:pt x="53" y="0"/>
                    <a:pt x="37" y="5"/>
                    <a:pt x="27" y="15"/>
                  </a:cubicBezTo>
                  <a:cubicBezTo>
                    <a:pt x="1" y="41"/>
                    <a:pt x="1" y="83"/>
                    <a:pt x="27" y="102"/>
                  </a:cubicBezTo>
                  <a:cubicBezTo>
                    <a:pt x="53" y="133"/>
                    <a:pt x="2925" y="2944"/>
                    <a:pt x="5145" y="4528"/>
                  </a:cubicBezTo>
                  <a:cubicBezTo>
                    <a:pt x="5156" y="4535"/>
                    <a:pt x="5167" y="4539"/>
                    <a:pt x="5179" y="4539"/>
                  </a:cubicBezTo>
                  <a:cubicBezTo>
                    <a:pt x="5190" y="4539"/>
                    <a:pt x="5202" y="4535"/>
                    <a:pt x="5212" y="4528"/>
                  </a:cubicBezTo>
                  <a:cubicBezTo>
                    <a:pt x="5223" y="4523"/>
                    <a:pt x="5228" y="4516"/>
                    <a:pt x="5228" y="4512"/>
                  </a:cubicBezTo>
                  <a:cubicBezTo>
                    <a:pt x="5249" y="4481"/>
                    <a:pt x="5243" y="4445"/>
                    <a:pt x="5218" y="4424"/>
                  </a:cubicBezTo>
                  <a:cubicBezTo>
                    <a:pt x="3003" y="2852"/>
                    <a:pt x="140" y="46"/>
                    <a:pt x="114" y="15"/>
                  </a:cubicBezTo>
                  <a:cubicBezTo>
                    <a:pt x="101" y="5"/>
                    <a:pt x="85"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7"/>
            <p:cNvSpPr/>
            <p:nvPr/>
          </p:nvSpPr>
          <p:spPr>
            <a:xfrm>
              <a:off x="7750344" y="2079928"/>
              <a:ext cx="150120" cy="181589"/>
            </a:xfrm>
            <a:custGeom>
              <a:rect b="b" l="l" r="r" t="t"/>
              <a:pathLst>
                <a:path extrusionOk="0" h="5880" w="4861">
                  <a:moveTo>
                    <a:pt x="4791" y="0"/>
                  </a:moveTo>
                  <a:cubicBezTo>
                    <a:pt x="4769" y="0"/>
                    <a:pt x="4749" y="12"/>
                    <a:pt x="4738" y="33"/>
                  </a:cubicBezTo>
                  <a:cubicBezTo>
                    <a:pt x="4718" y="69"/>
                    <a:pt x="2586" y="3923"/>
                    <a:pt x="31" y="5768"/>
                  </a:cubicBezTo>
                  <a:cubicBezTo>
                    <a:pt x="5" y="5789"/>
                    <a:pt x="0" y="5825"/>
                    <a:pt x="20" y="5856"/>
                  </a:cubicBezTo>
                  <a:cubicBezTo>
                    <a:pt x="33" y="5872"/>
                    <a:pt x="52" y="5880"/>
                    <a:pt x="70" y="5880"/>
                  </a:cubicBezTo>
                  <a:cubicBezTo>
                    <a:pt x="82" y="5880"/>
                    <a:pt x="93" y="5876"/>
                    <a:pt x="103" y="5870"/>
                  </a:cubicBezTo>
                  <a:lnTo>
                    <a:pt x="103" y="5865"/>
                  </a:lnTo>
                  <a:cubicBezTo>
                    <a:pt x="2678" y="4006"/>
                    <a:pt x="4825" y="130"/>
                    <a:pt x="4846" y="90"/>
                  </a:cubicBezTo>
                  <a:cubicBezTo>
                    <a:pt x="4861" y="64"/>
                    <a:pt x="4851" y="23"/>
                    <a:pt x="4820" y="7"/>
                  </a:cubicBezTo>
                  <a:cubicBezTo>
                    <a:pt x="4811" y="3"/>
                    <a:pt x="4801" y="0"/>
                    <a:pt x="47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7"/>
            <p:cNvSpPr/>
            <p:nvPr/>
          </p:nvSpPr>
          <p:spPr>
            <a:xfrm>
              <a:off x="7580709" y="2180449"/>
              <a:ext cx="199995" cy="161577"/>
            </a:xfrm>
            <a:custGeom>
              <a:rect b="b" l="l" r="r" t="t"/>
              <a:pathLst>
                <a:path extrusionOk="0" h="5232" w="6476">
                  <a:moveTo>
                    <a:pt x="69" y="1"/>
                  </a:moveTo>
                  <a:cubicBezTo>
                    <a:pt x="53" y="1"/>
                    <a:pt x="38" y="7"/>
                    <a:pt x="25" y="20"/>
                  </a:cubicBezTo>
                  <a:cubicBezTo>
                    <a:pt x="0" y="41"/>
                    <a:pt x="0" y="82"/>
                    <a:pt x="25" y="108"/>
                  </a:cubicBezTo>
                  <a:cubicBezTo>
                    <a:pt x="67" y="144"/>
                    <a:pt x="3895" y="3931"/>
                    <a:pt x="6372" y="5226"/>
                  </a:cubicBezTo>
                  <a:cubicBezTo>
                    <a:pt x="6380" y="5230"/>
                    <a:pt x="6388" y="5232"/>
                    <a:pt x="6397" y="5232"/>
                  </a:cubicBezTo>
                  <a:cubicBezTo>
                    <a:pt x="6411" y="5232"/>
                    <a:pt x="6426" y="5227"/>
                    <a:pt x="6438" y="5221"/>
                  </a:cubicBezTo>
                  <a:cubicBezTo>
                    <a:pt x="6444" y="5216"/>
                    <a:pt x="6454" y="5205"/>
                    <a:pt x="6459" y="5195"/>
                  </a:cubicBezTo>
                  <a:cubicBezTo>
                    <a:pt x="6475" y="5170"/>
                    <a:pt x="6459" y="5129"/>
                    <a:pt x="6428" y="5113"/>
                  </a:cubicBezTo>
                  <a:cubicBezTo>
                    <a:pt x="3967" y="3834"/>
                    <a:pt x="148" y="56"/>
                    <a:pt x="112" y="20"/>
                  </a:cubicBezTo>
                  <a:cubicBezTo>
                    <a:pt x="99" y="7"/>
                    <a:pt x="84" y="1"/>
                    <a:pt x="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3" name="Google Shape;1723;p27"/>
          <p:cNvGrpSpPr/>
          <p:nvPr/>
        </p:nvGrpSpPr>
        <p:grpSpPr>
          <a:xfrm rot="276975">
            <a:off x="3639356" y="2002987"/>
            <a:ext cx="201897" cy="276167"/>
            <a:chOff x="6909034" y="627862"/>
            <a:chExt cx="279193" cy="381901"/>
          </a:xfrm>
        </p:grpSpPr>
        <p:sp>
          <p:nvSpPr>
            <p:cNvPr id="1724" name="Google Shape;1724;p27"/>
            <p:cNvSpPr/>
            <p:nvPr/>
          </p:nvSpPr>
          <p:spPr>
            <a:xfrm>
              <a:off x="6940589" y="627862"/>
              <a:ext cx="247638" cy="228107"/>
            </a:xfrm>
            <a:custGeom>
              <a:rect b="b" l="l" r="r" t="t"/>
              <a:pathLst>
                <a:path extrusionOk="0" h="3607" w="3916">
                  <a:moveTo>
                    <a:pt x="1857" y="247"/>
                  </a:moveTo>
                  <a:cubicBezTo>
                    <a:pt x="1942" y="247"/>
                    <a:pt x="2028" y="254"/>
                    <a:pt x="2113" y="268"/>
                  </a:cubicBezTo>
                  <a:cubicBezTo>
                    <a:pt x="2256" y="288"/>
                    <a:pt x="2400" y="335"/>
                    <a:pt x="2533" y="401"/>
                  </a:cubicBezTo>
                  <a:cubicBezTo>
                    <a:pt x="3310" y="771"/>
                    <a:pt x="3633" y="1706"/>
                    <a:pt x="3263" y="2477"/>
                  </a:cubicBezTo>
                  <a:cubicBezTo>
                    <a:pt x="2997" y="3036"/>
                    <a:pt x="2439" y="3360"/>
                    <a:pt x="1859" y="3360"/>
                  </a:cubicBezTo>
                  <a:cubicBezTo>
                    <a:pt x="1633" y="3360"/>
                    <a:pt x="1404" y="3311"/>
                    <a:pt x="1188" y="3207"/>
                  </a:cubicBezTo>
                  <a:cubicBezTo>
                    <a:pt x="813" y="3027"/>
                    <a:pt x="529" y="2714"/>
                    <a:pt x="391" y="2318"/>
                  </a:cubicBezTo>
                  <a:cubicBezTo>
                    <a:pt x="252" y="1928"/>
                    <a:pt x="278" y="1507"/>
                    <a:pt x="458" y="1132"/>
                  </a:cubicBezTo>
                  <a:cubicBezTo>
                    <a:pt x="638" y="757"/>
                    <a:pt x="951" y="473"/>
                    <a:pt x="1342" y="335"/>
                  </a:cubicBezTo>
                  <a:cubicBezTo>
                    <a:pt x="1510" y="276"/>
                    <a:pt x="1683" y="247"/>
                    <a:pt x="1857" y="247"/>
                  </a:cubicBezTo>
                  <a:close/>
                  <a:moveTo>
                    <a:pt x="1861" y="0"/>
                  </a:moveTo>
                  <a:cubicBezTo>
                    <a:pt x="1660" y="0"/>
                    <a:pt x="1459" y="35"/>
                    <a:pt x="1264" y="103"/>
                  </a:cubicBezTo>
                  <a:cubicBezTo>
                    <a:pt x="807" y="263"/>
                    <a:pt x="443" y="591"/>
                    <a:pt x="237" y="1023"/>
                  </a:cubicBezTo>
                  <a:cubicBezTo>
                    <a:pt x="26" y="1460"/>
                    <a:pt x="0" y="1948"/>
                    <a:pt x="159" y="2401"/>
                  </a:cubicBezTo>
                  <a:cubicBezTo>
                    <a:pt x="319" y="2858"/>
                    <a:pt x="648" y="3223"/>
                    <a:pt x="1079" y="3428"/>
                  </a:cubicBezTo>
                  <a:cubicBezTo>
                    <a:pt x="1238" y="3506"/>
                    <a:pt x="1404" y="3556"/>
                    <a:pt x="1568" y="3582"/>
                  </a:cubicBezTo>
                  <a:cubicBezTo>
                    <a:pt x="1665" y="3598"/>
                    <a:pt x="1763" y="3606"/>
                    <a:pt x="1860" y="3606"/>
                  </a:cubicBezTo>
                  <a:cubicBezTo>
                    <a:pt x="2532" y="3606"/>
                    <a:pt x="3175" y="3228"/>
                    <a:pt x="3484" y="2586"/>
                  </a:cubicBezTo>
                  <a:cubicBezTo>
                    <a:pt x="3916" y="1687"/>
                    <a:pt x="3536" y="607"/>
                    <a:pt x="2642" y="181"/>
                  </a:cubicBezTo>
                  <a:cubicBezTo>
                    <a:pt x="2393" y="60"/>
                    <a:pt x="2127" y="0"/>
                    <a:pt x="18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7"/>
            <p:cNvSpPr/>
            <p:nvPr/>
          </p:nvSpPr>
          <p:spPr>
            <a:xfrm>
              <a:off x="6924337" y="834209"/>
              <a:ext cx="94983" cy="175554"/>
            </a:xfrm>
            <a:custGeom>
              <a:rect b="b" l="l" r="r" t="t"/>
              <a:pathLst>
                <a:path extrusionOk="0" h="2776" w="1502">
                  <a:moveTo>
                    <a:pt x="1279" y="1"/>
                  </a:moveTo>
                  <a:lnTo>
                    <a:pt x="1" y="2674"/>
                  </a:lnTo>
                  <a:lnTo>
                    <a:pt x="221" y="2776"/>
                  </a:lnTo>
                  <a:lnTo>
                    <a:pt x="1501" y="108"/>
                  </a:ln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7"/>
            <p:cNvSpPr/>
            <p:nvPr/>
          </p:nvSpPr>
          <p:spPr>
            <a:xfrm>
              <a:off x="6909034" y="875820"/>
              <a:ext cx="133684" cy="75192"/>
            </a:xfrm>
            <a:custGeom>
              <a:rect b="b" l="l" r="r" t="t"/>
              <a:pathLst>
                <a:path extrusionOk="0" h="1189" w="2114">
                  <a:moveTo>
                    <a:pt x="109" y="0"/>
                  </a:moveTo>
                  <a:lnTo>
                    <a:pt x="1" y="221"/>
                  </a:lnTo>
                  <a:lnTo>
                    <a:pt x="2010" y="1188"/>
                  </a:lnTo>
                  <a:lnTo>
                    <a:pt x="2113" y="961"/>
                  </a:lnTo>
                  <a:lnTo>
                    <a:pt x="1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7" name="Google Shape;1727;p27"/>
          <p:cNvSpPr/>
          <p:nvPr/>
        </p:nvSpPr>
        <p:spPr>
          <a:xfrm rot="-1813586">
            <a:off x="5322938" y="1799396"/>
            <a:ext cx="241252" cy="202178"/>
          </a:xfrm>
          <a:custGeom>
            <a:rect b="b" l="l" r="r" t="t"/>
            <a:pathLst>
              <a:path extrusionOk="0" h="3197" w="3815">
                <a:moveTo>
                  <a:pt x="1554" y="258"/>
                </a:moveTo>
                <a:cubicBezTo>
                  <a:pt x="1620" y="258"/>
                  <a:pt x="1682" y="267"/>
                  <a:pt x="1739" y="298"/>
                </a:cubicBezTo>
                <a:cubicBezTo>
                  <a:pt x="2092" y="468"/>
                  <a:pt x="2232" y="1090"/>
                  <a:pt x="2237" y="1095"/>
                </a:cubicBezTo>
                <a:lnTo>
                  <a:pt x="2263" y="1228"/>
                </a:lnTo>
                <a:lnTo>
                  <a:pt x="2391" y="1188"/>
                </a:lnTo>
                <a:cubicBezTo>
                  <a:pt x="2394" y="1188"/>
                  <a:pt x="2616" y="1117"/>
                  <a:pt x="2860" y="1117"/>
                </a:cubicBezTo>
                <a:cubicBezTo>
                  <a:pt x="3012" y="1117"/>
                  <a:pt x="3173" y="1145"/>
                  <a:pt x="3295" y="1233"/>
                </a:cubicBezTo>
                <a:cubicBezTo>
                  <a:pt x="3428" y="1326"/>
                  <a:pt x="3496" y="1486"/>
                  <a:pt x="3506" y="1707"/>
                </a:cubicBezTo>
                <a:cubicBezTo>
                  <a:pt x="3551" y="2667"/>
                  <a:pt x="1727" y="2888"/>
                  <a:pt x="1317" y="2929"/>
                </a:cubicBezTo>
                <a:cubicBezTo>
                  <a:pt x="1142" y="2539"/>
                  <a:pt x="423" y="792"/>
                  <a:pt x="1245" y="345"/>
                </a:cubicBezTo>
                <a:cubicBezTo>
                  <a:pt x="1357" y="283"/>
                  <a:pt x="1461" y="258"/>
                  <a:pt x="1554" y="258"/>
                </a:cubicBezTo>
                <a:close/>
                <a:moveTo>
                  <a:pt x="1550" y="1"/>
                </a:moveTo>
                <a:cubicBezTo>
                  <a:pt x="1417" y="1"/>
                  <a:pt x="1278" y="40"/>
                  <a:pt x="1132" y="118"/>
                </a:cubicBezTo>
                <a:cubicBezTo>
                  <a:pt x="1" y="735"/>
                  <a:pt x="1085" y="3021"/>
                  <a:pt x="1132" y="3120"/>
                </a:cubicBezTo>
                <a:lnTo>
                  <a:pt x="1167" y="3197"/>
                </a:lnTo>
                <a:lnTo>
                  <a:pt x="1250" y="3192"/>
                </a:lnTo>
                <a:cubicBezTo>
                  <a:pt x="1352" y="3182"/>
                  <a:pt x="3814" y="3021"/>
                  <a:pt x="3753" y="1691"/>
                </a:cubicBezTo>
                <a:cubicBezTo>
                  <a:pt x="3736" y="1393"/>
                  <a:pt x="3634" y="1167"/>
                  <a:pt x="3439" y="1023"/>
                </a:cubicBezTo>
                <a:cubicBezTo>
                  <a:pt x="3267" y="898"/>
                  <a:pt x="3053" y="862"/>
                  <a:pt x="2858" y="862"/>
                </a:cubicBezTo>
                <a:cubicBezTo>
                  <a:pt x="2691" y="862"/>
                  <a:pt x="2538" y="888"/>
                  <a:pt x="2437" y="910"/>
                </a:cubicBezTo>
                <a:cubicBezTo>
                  <a:pt x="2370" y="689"/>
                  <a:pt x="2195" y="237"/>
                  <a:pt x="1841" y="68"/>
                </a:cubicBezTo>
                <a:cubicBezTo>
                  <a:pt x="1748" y="23"/>
                  <a:pt x="1651" y="1"/>
                  <a:pt x="15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ial Studies Subject for Middle School: Women's History by Slidesgo">
  <a:themeElements>
    <a:clrScheme name="Simple Light">
      <a:dk1>
        <a:srgbClr val="FFEEE1"/>
      </a:dk1>
      <a:lt1>
        <a:srgbClr val="FFA277"/>
      </a:lt1>
      <a:dk2>
        <a:srgbClr val="FFB864"/>
      </a:dk2>
      <a:lt2>
        <a:srgbClr val="FF5C5E"/>
      </a:lt2>
      <a:accent1>
        <a:srgbClr val="81C5BD"/>
      </a:accent1>
      <a:accent2>
        <a:srgbClr val="53B0A4"/>
      </a:accent2>
      <a:accent3>
        <a:srgbClr val="618AEE"/>
      </a:accent3>
      <a:accent4>
        <a:srgbClr val="B476DF"/>
      </a:accent4>
      <a:accent5>
        <a:srgbClr val="FF8BBA"/>
      </a:accent5>
      <a:accent6>
        <a:srgbClr val="592149"/>
      </a:accent6>
      <a:hlink>
        <a:srgbClr val="5921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